
<file path=[Content_Types].xml><?xml version="1.0" encoding="utf-8"?>
<Types xmlns="http://schemas.openxmlformats.org/package/2006/content-types">
  <Default Extension="bin" ContentType="application/vnd.openxmlformats-officedocument.oleObject"/>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ags/tag2.xml" ContentType="application/vnd.openxmlformats-officedocument.presentationml.tags+xml"/>
  <Override PartName="/ppt/theme/themeOverride1.xml" ContentType="application/vnd.openxmlformats-officedocument.themeOverride+xml"/>
  <Override PartName="/ppt/tags/tag3.xml" ContentType="application/vnd.openxmlformats-officedocument.presentationml.tags+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3.xml" ContentType="application/vnd.openxmlformats-officedocument.theme+xml"/>
  <Override PartName="/ppt/tags/tag4.xml" ContentType="application/vnd.openxmlformats-officedocument.presentationml.tags+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ags/tag5.xml" ContentType="application/vnd.openxmlformats-officedocument.presentationml.tags+xml"/>
  <Override PartName="/ppt/notesSlides/notesSlide1.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notesSlides/notesSlide2.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notesSlides/notesSlide18.xml" ContentType="application/vnd.openxmlformats-officedocument.presentationml.notesSlide+xml"/>
  <Override PartName="/ppt/tags/tag39.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notesSlides/notesSlide22.xml" ContentType="application/vnd.openxmlformats-officedocument.presentationml.notesSlide+xml"/>
  <Override PartName="/ppt/tags/tag48.xml" ContentType="application/vnd.openxmlformats-officedocument.presentationml.tag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autoCompressPictures="0">
  <p:sldMasterIdLst>
    <p:sldMasterId id="2147483648" r:id="rId1"/>
    <p:sldMasterId id="2147483669" r:id="rId2"/>
    <p:sldMasterId id="2147483690" r:id="rId3"/>
    <p:sldMasterId id="2147483716" r:id="rId4"/>
  </p:sldMasterIdLst>
  <p:notesMasterIdLst>
    <p:notesMasterId r:id="rId54"/>
  </p:notesMasterIdLst>
  <p:sldIdLst>
    <p:sldId id="488" r:id="rId5"/>
    <p:sldId id="564" r:id="rId6"/>
    <p:sldId id="543" r:id="rId7"/>
    <p:sldId id="542" r:id="rId8"/>
    <p:sldId id="534" r:id="rId9"/>
    <p:sldId id="548" r:id="rId10"/>
    <p:sldId id="538" r:id="rId11"/>
    <p:sldId id="518" r:id="rId12"/>
    <p:sldId id="540" r:id="rId13"/>
    <p:sldId id="541" r:id="rId14"/>
    <p:sldId id="545" r:id="rId15"/>
    <p:sldId id="495" r:id="rId16"/>
    <p:sldId id="544" r:id="rId17"/>
    <p:sldId id="555" r:id="rId18"/>
    <p:sldId id="560" r:id="rId19"/>
    <p:sldId id="524" r:id="rId20"/>
    <p:sldId id="517" r:id="rId21"/>
    <p:sldId id="546" r:id="rId22"/>
    <p:sldId id="547" r:id="rId23"/>
    <p:sldId id="563" r:id="rId24"/>
    <p:sldId id="562" r:id="rId25"/>
    <p:sldId id="465" r:id="rId26"/>
    <p:sldId id="549" r:id="rId27"/>
    <p:sldId id="462" r:id="rId28"/>
    <p:sldId id="493" r:id="rId29"/>
    <p:sldId id="525" r:id="rId30"/>
    <p:sldId id="496" r:id="rId31"/>
    <p:sldId id="565" r:id="rId32"/>
    <p:sldId id="500" r:id="rId33"/>
    <p:sldId id="550" r:id="rId34"/>
    <p:sldId id="503" r:id="rId35"/>
    <p:sldId id="569" r:id="rId36"/>
    <p:sldId id="504" r:id="rId37"/>
    <p:sldId id="505" r:id="rId38"/>
    <p:sldId id="551" r:id="rId39"/>
    <p:sldId id="552" r:id="rId40"/>
    <p:sldId id="568" r:id="rId41"/>
    <p:sldId id="491" r:id="rId42"/>
    <p:sldId id="556" r:id="rId43"/>
    <p:sldId id="557" r:id="rId44"/>
    <p:sldId id="558" r:id="rId45"/>
    <p:sldId id="559" r:id="rId46"/>
    <p:sldId id="566" r:id="rId47"/>
    <p:sldId id="553" r:id="rId48"/>
    <p:sldId id="506" r:id="rId49"/>
    <p:sldId id="485" r:id="rId50"/>
    <p:sldId id="570" r:id="rId51"/>
    <p:sldId id="536" r:id="rId52"/>
    <p:sldId id="554" r:id="rId53"/>
  </p:sldIdLst>
  <p:sldSz cx="12192000" cy="6858000"/>
  <p:notesSz cx="6797675" cy="9874250"/>
  <p:custDataLst>
    <p:tags r:id="rId55"/>
  </p:custDataLst>
  <p:defaultTextStyle>
    <a:defPPr>
      <a:defRPr lang="de-DE"/>
    </a:defPPr>
    <a:lvl1pPr marL="0" algn="l" defTabSz="914127" rtl="0" eaLnBrk="1" latinLnBrk="0" hangingPunct="1">
      <a:defRPr sz="1800" kern="1200">
        <a:solidFill>
          <a:schemeClr val="tx1"/>
        </a:solidFill>
        <a:latin typeface="+mn-lt"/>
        <a:ea typeface="+mn-ea"/>
        <a:cs typeface="+mn-cs"/>
      </a:defRPr>
    </a:lvl1pPr>
    <a:lvl2pPr marL="457062" algn="l" defTabSz="914127" rtl="0" eaLnBrk="1" latinLnBrk="0" hangingPunct="1">
      <a:defRPr sz="1800" kern="1200">
        <a:solidFill>
          <a:schemeClr val="tx1"/>
        </a:solidFill>
        <a:latin typeface="+mn-lt"/>
        <a:ea typeface="+mn-ea"/>
        <a:cs typeface="+mn-cs"/>
      </a:defRPr>
    </a:lvl2pPr>
    <a:lvl3pPr marL="914127" algn="l" defTabSz="914127" rtl="0" eaLnBrk="1" latinLnBrk="0" hangingPunct="1">
      <a:defRPr sz="1800" kern="1200">
        <a:solidFill>
          <a:schemeClr val="tx1"/>
        </a:solidFill>
        <a:latin typeface="+mn-lt"/>
        <a:ea typeface="+mn-ea"/>
        <a:cs typeface="+mn-cs"/>
      </a:defRPr>
    </a:lvl3pPr>
    <a:lvl4pPr marL="1371187" algn="l" defTabSz="914127" rtl="0" eaLnBrk="1" latinLnBrk="0" hangingPunct="1">
      <a:defRPr sz="1800" kern="1200">
        <a:solidFill>
          <a:schemeClr val="tx1"/>
        </a:solidFill>
        <a:latin typeface="+mn-lt"/>
        <a:ea typeface="+mn-ea"/>
        <a:cs typeface="+mn-cs"/>
      </a:defRPr>
    </a:lvl4pPr>
    <a:lvl5pPr marL="1828251" algn="l" defTabSz="914127" rtl="0" eaLnBrk="1" latinLnBrk="0" hangingPunct="1">
      <a:defRPr sz="1800" kern="1200">
        <a:solidFill>
          <a:schemeClr val="tx1"/>
        </a:solidFill>
        <a:latin typeface="+mn-lt"/>
        <a:ea typeface="+mn-ea"/>
        <a:cs typeface="+mn-cs"/>
      </a:defRPr>
    </a:lvl5pPr>
    <a:lvl6pPr marL="2285313" algn="l" defTabSz="914127" rtl="0" eaLnBrk="1" latinLnBrk="0" hangingPunct="1">
      <a:defRPr sz="1800" kern="1200">
        <a:solidFill>
          <a:schemeClr val="tx1"/>
        </a:solidFill>
        <a:latin typeface="+mn-lt"/>
        <a:ea typeface="+mn-ea"/>
        <a:cs typeface="+mn-cs"/>
      </a:defRPr>
    </a:lvl6pPr>
    <a:lvl7pPr marL="2742378" algn="l" defTabSz="914127" rtl="0" eaLnBrk="1" latinLnBrk="0" hangingPunct="1">
      <a:defRPr sz="1800" kern="1200">
        <a:solidFill>
          <a:schemeClr val="tx1"/>
        </a:solidFill>
        <a:latin typeface="+mn-lt"/>
        <a:ea typeface="+mn-ea"/>
        <a:cs typeface="+mn-cs"/>
      </a:defRPr>
    </a:lvl7pPr>
    <a:lvl8pPr marL="3199440" algn="l" defTabSz="914127" rtl="0" eaLnBrk="1" latinLnBrk="0" hangingPunct="1">
      <a:defRPr sz="1800" kern="1200">
        <a:solidFill>
          <a:schemeClr val="tx1"/>
        </a:solidFill>
        <a:latin typeface="+mn-lt"/>
        <a:ea typeface="+mn-ea"/>
        <a:cs typeface="+mn-cs"/>
      </a:defRPr>
    </a:lvl8pPr>
    <a:lvl9pPr marL="3656503" algn="l" defTabSz="914127"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orient="horz" pos="1026" userDrawn="1">
          <p15:clr>
            <a:srgbClr val="A4A3A4"/>
          </p15:clr>
        </p15:guide>
        <p15:guide id="3" pos="2683" userDrawn="1">
          <p15:clr>
            <a:srgbClr val="A4A3A4"/>
          </p15:clr>
        </p15:guide>
        <p15:guide id="5" pos="7469" userDrawn="1">
          <p15:clr>
            <a:srgbClr val="A4A3A4"/>
          </p15:clr>
        </p15:guide>
        <p15:guide id="6" pos="3840" userDrawn="1">
          <p15:clr>
            <a:srgbClr val="A4A3A4"/>
          </p15:clr>
        </p15:guide>
        <p15:guide id="7" orient="horz" pos="3952" userDrawn="1">
          <p15:clr>
            <a:srgbClr val="A4A3A4"/>
          </p15:clr>
        </p15:guide>
        <p15:guide id="8" orient="horz" pos="1933" userDrawn="1">
          <p15:clr>
            <a:srgbClr val="A4A3A4"/>
          </p15:clr>
        </p15:guide>
        <p15:guide id="10">
          <p15:clr>
            <a:srgbClr val="A4A3A4"/>
          </p15:clr>
        </p15:guide>
        <p15:guide id="11" orient="horz" pos="4288">
          <p15:clr>
            <a:srgbClr val="A4A3A4"/>
          </p15:clr>
        </p15:guide>
        <p15:guide id="12" pos="19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6CB"/>
    <a:srgbClr val="000000"/>
    <a:srgbClr val="C2E5FF"/>
    <a:srgbClr val="4FB81C"/>
    <a:srgbClr val="F39D47"/>
    <a:srgbClr val="EB7300"/>
    <a:srgbClr val="FFFFFF"/>
    <a:srgbClr val="EFEFEF"/>
    <a:srgbClr val="2CA8AF"/>
    <a:srgbClr val="037CC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974" autoAdjust="0"/>
    <p:restoredTop sz="94799" autoAdjust="0"/>
  </p:normalViewPr>
  <p:slideViewPr>
    <p:cSldViewPr snapToGrid="0">
      <p:cViewPr varScale="1">
        <p:scale>
          <a:sx n="112" d="100"/>
          <a:sy n="112" d="100"/>
        </p:scale>
        <p:origin x="522" y="96"/>
      </p:cViewPr>
      <p:guideLst>
        <p:guide orient="horz" pos="1026"/>
        <p:guide pos="2683"/>
        <p:guide pos="7469"/>
        <p:guide pos="3840"/>
        <p:guide orient="horz" pos="3952"/>
        <p:guide orient="horz" pos="1933"/>
        <p:guide/>
        <p:guide orient="horz" pos="4288"/>
        <p:guide pos="198"/>
      </p:guideLst>
    </p:cSldViewPr>
  </p:slideViewPr>
  <p:outlineViewPr>
    <p:cViewPr>
      <p:scale>
        <a:sx n="33" d="100"/>
        <a:sy n="33" d="100"/>
      </p:scale>
      <p:origin x="0" y="-34230"/>
    </p:cViewPr>
  </p:outlin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tags" Target="tags/tag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slideMaster" Target="slideMasters/slideMaster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47.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65.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5427"/>
          </a:xfrm>
          <a:prstGeom prst="rect">
            <a:avLst/>
          </a:prstGeom>
        </p:spPr>
        <p:txBody>
          <a:bodyPr vert="horz" lIns="91440" tIns="45720" rIns="91440" bIns="45720" rtlCol="0"/>
          <a:lstStyle>
            <a:lvl1pPr algn="l">
              <a:defRPr sz="1200"/>
            </a:lvl1pPr>
          </a:lstStyle>
          <a:p>
            <a:endParaRPr lang="de-DE"/>
          </a:p>
        </p:txBody>
      </p:sp>
      <p:sp>
        <p:nvSpPr>
          <p:cNvPr id="3" name="Date Placeholder 2"/>
          <p:cNvSpPr>
            <a:spLocks noGrp="1"/>
          </p:cNvSpPr>
          <p:nvPr>
            <p:ph type="dt" idx="1"/>
          </p:nvPr>
        </p:nvSpPr>
        <p:spPr>
          <a:xfrm>
            <a:off x="3850443" y="0"/>
            <a:ext cx="2945659" cy="495427"/>
          </a:xfrm>
          <a:prstGeom prst="rect">
            <a:avLst/>
          </a:prstGeom>
        </p:spPr>
        <p:txBody>
          <a:bodyPr vert="horz" lIns="91440" tIns="45720" rIns="91440" bIns="45720" rtlCol="0"/>
          <a:lstStyle>
            <a:lvl1pPr algn="r">
              <a:defRPr sz="1200"/>
            </a:lvl1pPr>
          </a:lstStyle>
          <a:p>
            <a:fld id="{7C3AD716-F061-45E6-9E10-4C73B3B53FF1}" type="datetimeFigureOut">
              <a:rPr lang="de-DE" smtClean="0"/>
              <a:t>19.01.2016</a:t>
            </a:fld>
            <a:endParaRPr lang="de-DE"/>
          </a:p>
        </p:txBody>
      </p:sp>
      <p:sp>
        <p:nvSpPr>
          <p:cNvPr id="4" name="Slide Image Placeholder 3"/>
          <p:cNvSpPr>
            <a:spLocks noGrp="1" noRot="1" noChangeAspect="1"/>
          </p:cNvSpPr>
          <p:nvPr>
            <p:ph type="sldImg" idx="2"/>
          </p:nvPr>
        </p:nvSpPr>
        <p:spPr>
          <a:xfrm>
            <a:off x="438150" y="1235075"/>
            <a:ext cx="5921375" cy="3330575"/>
          </a:xfrm>
          <a:prstGeom prst="rect">
            <a:avLst/>
          </a:prstGeom>
          <a:noFill/>
          <a:ln w="12700">
            <a:solidFill>
              <a:prstClr val="black"/>
            </a:solidFill>
          </a:ln>
        </p:spPr>
        <p:txBody>
          <a:bodyPr vert="horz" lIns="91440" tIns="45720" rIns="91440" bIns="45720" rtlCol="0" anchor="ctr"/>
          <a:lstStyle/>
          <a:p>
            <a:endParaRPr lang="de-DE"/>
          </a:p>
        </p:txBody>
      </p:sp>
      <p:sp>
        <p:nvSpPr>
          <p:cNvPr id="5" name="Notes Placeholder 4"/>
          <p:cNvSpPr>
            <a:spLocks noGrp="1"/>
          </p:cNvSpPr>
          <p:nvPr>
            <p:ph type="body" sz="quarter" idx="3"/>
          </p:nvPr>
        </p:nvSpPr>
        <p:spPr>
          <a:xfrm>
            <a:off x="679768" y="4751983"/>
            <a:ext cx="5438140" cy="3887986"/>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
        <p:nvSpPr>
          <p:cNvPr id="6" name="Footer Placeholder 5"/>
          <p:cNvSpPr>
            <a:spLocks noGrp="1"/>
          </p:cNvSpPr>
          <p:nvPr>
            <p:ph type="ftr" sz="quarter" idx="4"/>
          </p:nvPr>
        </p:nvSpPr>
        <p:spPr>
          <a:xfrm>
            <a:off x="0" y="9378824"/>
            <a:ext cx="2945659" cy="495426"/>
          </a:xfrm>
          <a:prstGeom prst="rect">
            <a:avLst/>
          </a:prstGeom>
        </p:spPr>
        <p:txBody>
          <a:bodyPr vert="horz" lIns="91440" tIns="45720" rIns="91440" bIns="45720" rtlCol="0" anchor="b"/>
          <a:lstStyle>
            <a:lvl1pPr algn="l">
              <a:defRPr sz="1200"/>
            </a:lvl1pPr>
          </a:lstStyle>
          <a:p>
            <a:endParaRPr lang="de-DE"/>
          </a:p>
        </p:txBody>
      </p:sp>
      <p:sp>
        <p:nvSpPr>
          <p:cNvPr id="7" name="Slide Number Placeholder 6"/>
          <p:cNvSpPr>
            <a:spLocks noGrp="1"/>
          </p:cNvSpPr>
          <p:nvPr>
            <p:ph type="sldNum" sz="quarter" idx="5"/>
          </p:nvPr>
        </p:nvSpPr>
        <p:spPr>
          <a:xfrm>
            <a:off x="3850443" y="9378824"/>
            <a:ext cx="2945659" cy="495426"/>
          </a:xfrm>
          <a:prstGeom prst="rect">
            <a:avLst/>
          </a:prstGeom>
        </p:spPr>
        <p:txBody>
          <a:bodyPr vert="horz" lIns="91440" tIns="45720" rIns="91440" bIns="45720" rtlCol="0" anchor="b"/>
          <a:lstStyle>
            <a:lvl1pPr algn="r">
              <a:defRPr sz="1200"/>
            </a:lvl1pPr>
          </a:lstStyle>
          <a:p>
            <a:fld id="{5B7844B6-C2C0-4D35-ADB4-EB2E80F9FE0A}" type="slidenum">
              <a:rPr lang="de-DE" smtClean="0"/>
              <a:t>‹#›</a:t>
            </a:fld>
            <a:endParaRPr lang="de-DE"/>
          </a:p>
        </p:txBody>
      </p:sp>
    </p:spTree>
    <p:extLst>
      <p:ext uri="{BB962C8B-B14F-4D97-AF65-F5344CB8AC3E}">
        <p14:creationId xmlns:p14="http://schemas.microsoft.com/office/powerpoint/2010/main" val="981669327"/>
      </p:ext>
    </p:extLst>
  </p:cSld>
  <p:clrMap bg1="lt1" tx1="dk1" bg2="lt2" tx2="dk2" accent1="accent1" accent2="accent2" accent3="accent3" accent4="accent4" accent5="accent5" accent6="accent6" hlink="hlink" folHlink="folHlink"/>
  <p:notesStyle>
    <a:lvl1pPr marL="0" algn="l" defTabSz="914127" rtl="0" eaLnBrk="1" latinLnBrk="0" hangingPunct="1">
      <a:defRPr sz="1200" kern="1200">
        <a:solidFill>
          <a:schemeClr val="tx1"/>
        </a:solidFill>
        <a:latin typeface="+mn-lt"/>
        <a:ea typeface="+mn-ea"/>
        <a:cs typeface="+mn-cs"/>
      </a:defRPr>
    </a:lvl1pPr>
    <a:lvl2pPr marL="457062" algn="l" defTabSz="914127" rtl="0" eaLnBrk="1" latinLnBrk="0" hangingPunct="1">
      <a:defRPr sz="1200" kern="1200">
        <a:solidFill>
          <a:schemeClr val="tx1"/>
        </a:solidFill>
        <a:latin typeface="+mn-lt"/>
        <a:ea typeface="+mn-ea"/>
        <a:cs typeface="+mn-cs"/>
      </a:defRPr>
    </a:lvl2pPr>
    <a:lvl3pPr marL="914127" algn="l" defTabSz="914127" rtl="0" eaLnBrk="1" latinLnBrk="0" hangingPunct="1">
      <a:defRPr sz="1200" kern="1200">
        <a:solidFill>
          <a:schemeClr val="tx1"/>
        </a:solidFill>
        <a:latin typeface="+mn-lt"/>
        <a:ea typeface="+mn-ea"/>
        <a:cs typeface="+mn-cs"/>
      </a:defRPr>
    </a:lvl3pPr>
    <a:lvl4pPr marL="1371187" algn="l" defTabSz="914127" rtl="0" eaLnBrk="1" latinLnBrk="0" hangingPunct="1">
      <a:defRPr sz="1200" kern="1200">
        <a:solidFill>
          <a:schemeClr val="tx1"/>
        </a:solidFill>
        <a:latin typeface="+mn-lt"/>
        <a:ea typeface="+mn-ea"/>
        <a:cs typeface="+mn-cs"/>
      </a:defRPr>
    </a:lvl4pPr>
    <a:lvl5pPr marL="1828251" algn="l" defTabSz="914127" rtl="0" eaLnBrk="1" latinLnBrk="0" hangingPunct="1">
      <a:defRPr sz="1200" kern="1200">
        <a:solidFill>
          <a:schemeClr val="tx1"/>
        </a:solidFill>
        <a:latin typeface="+mn-lt"/>
        <a:ea typeface="+mn-ea"/>
        <a:cs typeface="+mn-cs"/>
      </a:defRPr>
    </a:lvl5pPr>
    <a:lvl6pPr marL="2285313" algn="l" defTabSz="914127" rtl="0" eaLnBrk="1" latinLnBrk="0" hangingPunct="1">
      <a:defRPr sz="1200" kern="1200">
        <a:solidFill>
          <a:schemeClr val="tx1"/>
        </a:solidFill>
        <a:latin typeface="+mn-lt"/>
        <a:ea typeface="+mn-ea"/>
        <a:cs typeface="+mn-cs"/>
      </a:defRPr>
    </a:lvl6pPr>
    <a:lvl7pPr marL="2742378" algn="l" defTabSz="914127" rtl="0" eaLnBrk="1" latinLnBrk="0" hangingPunct="1">
      <a:defRPr sz="1200" kern="1200">
        <a:solidFill>
          <a:schemeClr val="tx1"/>
        </a:solidFill>
        <a:latin typeface="+mn-lt"/>
        <a:ea typeface="+mn-ea"/>
        <a:cs typeface="+mn-cs"/>
      </a:defRPr>
    </a:lvl7pPr>
    <a:lvl8pPr marL="3199440" algn="l" defTabSz="914127" rtl="0" eaLnBrk="1" latinLnBrk="0" hangingPunct="1">
      <a:defRPr sz="1200" kern="1200">
        <a:solidFill>
          <a:schemeClr val="tx1"/>
        </a:solidFill>
        <a:latin typeface="+mn-lt"/>
        <a:ea typeface="+mn-ea"/>
        <a:cs typeface="+mn-cs"/>
      </a:defRPr>
    </a:lvl8pPr>
    <a:lvl9pPr marL="3656503" algn="l" defTabSz="914127"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account.hanatrial.ondemand.com/" TargetMode="External"/><Relationship Id="rId7" Type="http://schemas.openxmlformats.org/officeDocument/2006/relationships/hyperlink" Target="#_Appendix_III"/><Relationship Id="rId2" Type="http://schemas.openxmlformats.org/officeDocument/2006/relationships/slide" Target="../slides/slide42.xml"/><Relationship Id="rId1" Type="http://schemas.openxmlformats.org/officeDocument/2006/relationships/notesMaster" Target="../notesMasters/notesMaster1.xml"/><Relationship Id="rId6" Type="http://schemas.openxmlformats.org/officeDocument/2006/relationships/hyperlink" Target="https://www.evernote.com/shard/s3/sh/8016da30-f3da-4eee-861f-4baa24541867/349ca8e6fbe8e21e" TargetMode="External"/><Relationship Id="rId5" Type="http://schemas.openxmlformats.org/officeDocument/2006/relationships/hyperlink" Target="#_Appendix_II"/><Relationship Id="rId4" Type="http://schemas.openxmlformats.org/officeDocument/2006/relationships/hyperlink" Target="#_Appendix_I"/></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6563" y="1233488"/>
            <a:ext cx="5924550" cy="33337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831ABF8-1D17-4714-B27A-D4F3CEE336D3}" type="slidenum">
              <a:rPr lang="en-US" smtClean="0"/>
              <a:t>1</a:t>
            </a:fld>
            <a:endParaRPr lang="en-US" dirty="0"/>
          </a:p>
        </p:txBody>
      </p:sp>
    </p:spTree>
    <p:extLst>
      <p:ext uri="{BB962C8B-B14F-4D97-AF65-F5344CB8AC3E}">
        <p14:creationId xmlns:p14="http://schemas.microsoft.com/office/powerpoint/2010/main" val="13313010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B7844B6-C2C0-4D35-ADB4-EB2E80F9FE0A}" type="slidenum">
              <a:rPr lang="de-DE" smtClean="0"/>
              <a:t>12</a:t>
            </a:fld>
            <a:endParaRPr lang="de-DE"/>
          </a:p>
        </p:txBody>
      </p:sp>
    </p:spTree>
    <p:extLst>
      <p:ext uri="{BB962C8B-B14F-4D97-AF65-F5344CB8AC3E}">
        <p14:creationId xmlns:p14="http://schemas.microsoft.com/office/powerpoint/2010/main" val="16307175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B7844B6-C2C0-4D35-ADB4-EB2E80F9FE0A}" type="slidenum">
              <a:rPr lang="de-DE" smtClean="0"/>
              <a:t>17</a:t>
            </a:fld>
            <a:endParaRPr lang="de-DE"/>
          </a:p>
        </p:txBody>
      </p:sp>
    </p:spTree>
    <p:extLst>
      <p:ext uri="{BB962C8B-B14F-4D97-AF65-F5344CB8AC3E}">
        <p14:creationId xmlns:p14="http://schemas.microsoft.com/office/powerpoint/2010/main" val="35343948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B7844B6-C2C0-4D35-ADB4-EB2E80F9FE0A}" type="slidenum">
              <a:rPr lang="de-DE" smtClean="0"/>
              <a:t>18</a:t>
            </a:fld>
            <a:endParaRPr lang="de-DE"/>
          </a:p>
        </p:txBody>
      </p:sp>
    </p:spTree>
    <p:extLst>
      <p:ext uri="{BB962C8B-B14F-4D97-AF65-F5344CB8AC3E}">
        <p14:creationId xmlns:p14="http://schemas.microsoft.com/office/powerpoint/2010/main" val="18256377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B7844B6-C2C0-4D35-ADB4-EB2E80F9FE0A}" type="slidenum">
              <a:rPr lang="de-DE" smtClean="0"/>
              <a:t>19</a:t>
            </a:fld>
            <a:endParaRPr lang="de-DE"/>
          </a:p>
        </p:txBody>
      </p:sp>
    </p:spTree>
    <p:extLst>
      <p:ext uri="{BB962C8B-B14F-4D97-AF65-F5344CB8AC3E}">
        <p14:creationId xmlns:p14="http://schemas.microsoft.com/office/powerpoint/2010/main" val="42160388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6563" y="1233488"/>
            <a:ext cx="5924550" cy="3333750"/>
          </a:xfrm>
        </p:spPr>
      </p:sp>
      <p:sp>
        <p:nvSpPr>
          <p:cNvPr id="4" name="Slide Number Placeholder 3"/>
          <p:cNvSpPr>
            <a:spLocks noGrp="1"/>
          </p:cNvSpPr>
          <p:nvPr>
            <p:ph type="sldNum" sz="quarter" idx="10"/>
          </p:nvPr>
        </p:nvSpPr>
        <p:spPr/>
        <p:txBody>
          <a:bodyPr/>
          <a:lstStyle/>
          <a:p>
            <a:fld id="{7D8C2C35-2B8A-446E-BEC0-FD36716C29AC}" type="slidenum">
              <a:rPr lang="en-US" smtClean="0"/>
              <a:pPr/>
              <a:t>24</a:t>
            </a:fld>
            <a:endParaRPr lang="en-US" dirty="0"/>
          </a:p>
        </p:txBody>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412824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en-US" smtClean="0"/>
              <a:pPr/>
              <a:t>26</a:t>
            </a:fld>
            <a:endParaRPr lang="en-US" dirty="0"/>
          </a:p>
        </p:txBody>
      </p:sp>
    </p:spTree>
    <p:extLst>
      <p:ext uri="{BB962C8B-B14F-4D97-AF65-F5344CB8AC3E}">
        <p14:creationId xmlns:p14="http://schemas.microsoft.com/office/powerpoint/2010/main" val="36939445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831ABF8-1D17-4714-B27A-D4F3CEE336D3}" type="slidenum">
              <a:rPr lang="en-US" smtClean="0"/>
              <a:t>27</a:t>
            </a:fld>
            <a:endParaRPr lang="en-US" dirty="0"/>
          </a:p>
        </p:txBody>
      </p:sp>
    </p:spTree>
    <p:extLst>
      <p:ext uri="{BB962C8B-B14F-4D97-AF65-F5344CB8AC3E}">
        <p14:creationId xmlns:p14="http://schemas.microsoft.com/office/powerpoint/2010/main" val="14200960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en-US" smtClean="0"/>
              <a:pPr/>
              <a:t>29</a:t>
            </a:fld>
            <a:endParaRPr lang="en-US" dirty="0"/>
          </a:p>
        </p:txBody>
      </p:sp>
    </p:spTree>
    <p:extLst>
      <p:ext uri="{BB962C8B-B14F-4D97-AF65-F5344CB8AC3E}">
        <p14:creationId xmlns:p14="http://schemas.microsoft.com/office/powerpoint/2010/main" val="19491435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831ABF8-1D17-4714-B27A-D4F3CEE336D3}" type="slidenum">
              <a:rPr lang="en-US" smtClean="0"/>
              <a:t>31</a:t>
            </a:fld>
            <a:endParaRPr lang="en-US" dirty="0"/>
          </a:p>
        </p:txBody>
      </p:sp>
    </p:spTree>
    <p:extLst>
      <p:ext uri="{BB962C8B-B14F-4D97-AF65-F5344CB8AC3E}">
        <p14:creationId xmlns:p14="http://schemas.microsoft.com/office/powerpoint/2010/main" val="20274030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en-US" smtClean="0">
                <a:solidFill>
                  <a:srgbClr val="000000"/>
                </a:solidFill>
              </a:rPr>
              <a:pPr/>
              <a:t>32</a:t>
            </a:fld>
            <a:endParaRPr lang="en-US" dirty="0">
              <a:solidFill>
                <a:srgbClr val="000000"/>
              </a:solidFill>
            </a:endParaRPr>
          </a:p>
        </p:txBody>
      </p:sp>
    </p:spTree>
    <p:extLst>
      <p:ext uri="{BB962C8B-B14F-4D97-AF65-F5344CB8AC3E}">
        <p14:creationId xmlns:p14="http://schemas.microsoft.com/office/powerpoint/2010/main" val="11730493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B7844B6-C2C0-4D35-ADB4-EB2E80F9FE0A}" type="slidenum">
              <a:rPr lang="de-DE" smtClean="0"/>
              <a:t>4</a:t>
            </a:fld>
            <a:endParaRPr lang="de-DE"/>
          </a:p>
        </p:txBody>
      </p:sp>
    </p:spTree>
    <p:extLst>
      <p:ext uri="{BB962C8B-B14F-4D97-AF65-F5344CB8AC3E}">
        <p14:creationId xmlns:p14="http://schemas.microsoft.com/office/powerpoint/2010/main" val="330367272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en-US" smtClean="0"/>
              <a:pPr/>
              <a:t>33</a:t>
            </a:fld>
            <a:endParaRPr lang="en-US" dirty="0"/>
          </a:p>
        </p:txBody>
      </p:sp>
    </p:spTree>
    <p:extLst>
      <p:ext uri="{BB962C8B-B14F-4D97-AF65-F5344CB8AC3E}">
        <p14:creationId xmlns:p14="http://schemas.microsoft.com/office/powerpoint/2010/main" val="22632254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en-US" smtClean="0"/>
              <a:pPr/>
              <a:t>34</a:t>
            </a:fld>
            <a:endParaRPr lang="en-US" dirty="0"/>
          </a:p>
        </p:txBody>
      </p:sp>
    </p:spTree>
    <p:extLst>
      <p:ext uri="{BB962C8B-B14F-4D97-AF65-F5344CB8AC3E}">
        <p14:creationId xmlns:p14="http://schemas.microsoft.com/office/powerpoint/2010/main" val="24285765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6563" y="1233488"/>
            <a:ext cx="5924550" cy="3333750"/>
          </a:xfrm>
        </p:spPr>
      </p:sp>
      <p:sp>
        <p:nvSpPr>
          <p:cNvPr id="4" name="Slide Number Placeholder 3"/>
          <p:cNvSpPr>
            <a:spLocks noGrp="1"/>
          </p:cNvSpPr>
          <p:nvPr>
            <p:ph type="sldNum" sz="quarter" idx="10"/>
          </p:nvPr>
        </p:nvSpPr>
        <p:spPr/>
        <p:txBody>
          <a:bodyPr/>
          <a:lstStyle/>
          <a:p>
            <a:fld id="{7D8C2C35-2B8A-446E-BEC0-FD36716C29AC}" type="slidenum">
              <a:rPr lang="en-US" smtClean="0"/>
              <a:pPr/>
              <a:t>36</a:t>
            </a:fld>
            <a:endParaRPr lang="en-US" dirty="0"/>
          </a:p>
        </p:txBody>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100020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a:p>
        </p:txBody>
      </p:sp>
      <p:sp>
        <p:nvSpPr>
          <p:cNvPr id="4" name="Slide Number Placeholder 3"/>
          <p:cNvSpPr>
            <a:spLocks noGrp="1"/>
          </p:cNvSpPr>
          <p:nvPr>
            <p:ph type="sldNum" sz="quarter" idx="10"/>
          </p:nvPr>
        </p:nvSpPr>
        <p:spPr/>
        <p:txBody>
          <a:bodyPr/>
          <a:lstStyle/>
          <a:p>
            <a:fld id="{5B7844B6-C2C0-4D35-ADB4-EB2E80F9FE0A}" type="slidenum">
              <a:rPr lang="de-DE" smtClean="0"/>
              <a:t>37</a:t>
            </a:fld>
            <a:endParaRPr lang="de-DE"/>
          </a:p>
        </p:txBody>
      </p:sp>
    </p:spTree>
    <p:extLst>
      <p:ext uri="{BB962C8B-B14F-4D97-AF65-F5344CB8AC3E}">
        <p14:creationId xmlns:p14="http://schemas.microsoft.com/office/powerpoint/2010/main" val="167248900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831ABF8-1D17-4714-B27A-D4F3CEE336D3}" type="slidenum">
              <a:rPr lang="en-US" smtClean="0">
                <a:solidFill>
                  <a:prstClr val="black"/>
                </a:solidFill>
              </a:rPr>
              <a:pPr/>
              <a:t>40</a:t>
            </a:fld>
            <a:endParaRPr lang="en-US" dirty="0">
              <a:solidFill>
                <a:prstClr val="black"/>
              </a:solidFill>
            </a:endParaRPr>
          </a:p>
        </p:txBody>
      </p:sp>
    </p:spTree>
    <p:extLst>
      <p:ext uri="{BB962C8B-B14F-4D97-AF65-F5344CB8AC3E}">
        <p14:creationId xmlns:p14="http://schemas.microsoft.com/office/powerpoint/2010/main" val="408001900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B7844B6-C2C0-4D35-ADB4-EB2E80F9FE0A}" type="slidenum">
              <a:rPr lang="de-DE" smtClean="0"/>
              <a:t>41</a:t>
            </a:fld>
            <a:endParaRPr lang="de-DE"/>
          </a:p>
        </p:txBody>
      </p:sp>
    </p:spTree>
    <p:extLst>
      <p:ext uri="{BB962C8B-B14F-4D97-AF65-F5344CB8AC3E}">
        <p14:creationId xmlns:p14="http://schemas.microsoft.com/office/powerpoint/2010/main" val="182406653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smtClean="0">
                <a:solidFill>
                  <a:schemeClr val="tx1"/>
                </a:solidFill>
                <a:effectLst/>
                <a:latin typeface="+mn-lt"/>
                <a:ea typeface="+mn-ea"/>
                <a:cs typeface="+mn-cs"/>
              </a:rPr>
              <a:t>THE USE CASE</a:t>
            </a:r>
          </a:p>
          <a:p>
            <a:r>
              <a:rPr lang="en-US" sz="1200" kern="1200" dirty="0" smtClean="0">
                <a:solidFill>
                  <a:schemeClr val="tx1"/>
                </a:solidFill>
                <a:effectLst/>
                <a:latin typeface="+mn-lt"/>
                <a:ea typeface="+mn-ea"/>
                <a:cs typeface="+mn-cs"/>
              </a:rPr>
              <a:t>Booking a flight and hotel from the company’s travel agency instantaneously, where the flight is on specific dates and the hotel should be close to our business destination which could be a customer’s office, a corporate branch or a prominent place e.g. the Eiffel tour. </a:t>
            </a:r>
          </a:p>
          <a:p>
            <a:r>
              <a:rPr lang="en-US" sz="1200" kern="1200" dirty="0" smtClean="0">
                <a:solidFill>
                  <a:schemeClr val="tx1"/>
                </a:solidFill>
                <a:effectLst/>
                <a:latin typeface="+mn-lt"/>
                <a:ea typeface="+mn-ea"/>
                <a:cs typeface="+mn-cs"/>
              </a:rPr>
              <a:t> </a:t>
            </a:r>
          </a:p>
          <a:p>
            <a:r>
              <a:rPr lang="en-US" sz="1200" b="1" kern="1200" dirty="0" smtClean="0">
                <a:solidFill>
                  <a:schemeClr val="tx1"/>
                </a:solidFill>
                <a:effectLst/>
                <a:latin typeface="+mn-lt"/>
                <a:ea typeface="+mn-ea"/>
                <a:cs typeface="+mn-cs"/>
              </a:rPr>
              <a:t>THE SOLUTION</a:t>
            </a:r>
          </a:p>
          <a:p>
            <a:r>
              <a:rPr lang="en-US" sz="1200" kern="1200" dirty="0" smtClean="0">
                <a:solidFill>
                  <a:schemeClr val="tx1"/>
                </a:solidFill>
                <a:effectLst/>
                <a:latin typeface="+mn-lt"/>
                <a:ea typeface="+mn-ea"/>
                <a:cs typeface="+mn-cs"/>
              </a:rPr>
              <a:t>Voice enabled device connected to business cloud services with travel booking solution. Where:</a:t>
            </a:r>
          </a:p>
          <a:p>
            <a:pPr lvl="0"/>
            <a:r>
              <a:rPr lang="en-US" sz="1200" kern="1200" dirty="0" smtClean="0">
                <a:solidFill>
                  <a:schemeClr val="tx1"/>
                </a:solidFill>
                <a:effectLst/>
                <a:latin typeface="+mn-lt"/>
                <a:ea typeface="+mn-ea"/>
                <a:cs typeface="+mn-cs"/>
              </a:rPr>
              <a:t>Voice enabled device is Amazon Echo Voice Enabled Device for Business;</a:t>
            </a:r>
          </a:p>
          <a:p>
            <a:pPr lvl="0"/>
            <a:r>
              <a:rPr lang="en-US" sz="1200" kern="1200" dirty="0" smtClean="0">
                <a:solidFill>
                  <a:schemeClr val="tx1"/>
                </a:solidFill>
                <a:effectLst/>
                <a:latin typeface="+mn-lt"/>
                <a:ea typeface="+mn-ea"/>
                <a:cs typeface="+mn-cs"/>
              </a:rPr>
              <a:t>Business cloud services is SAP HANA Cloud Platform for business via SAP Cloud For Customer;</a:t>
            </a:r>
          </a:p>
          <a:p>
            <a:pPr lvl="0"/>
            <a:r>
              <a:rPr lang="en-US" sz="1200" kern="1200" dirty="0" smtClean="0">
                <a:solidFill>
                  <a:schemeClr val="tx1"/>
                </a:solidFill>
                <a:effectLst/>
                <a:latin typeface="+mn-lt"/>
                <a:ea typeface="+mn-ea"/>
                <a:cs typeface="+mn-cs"/>
              </a:rPr>
              <a:t>Travel Booking is SAP Concur;</a:t>
            </a:r>
          </a:p>
          <a:p>
            <a:pPr lvl="0"/>
            <a:r>
              <a:rPr lang="en-US" sz="1200" kern="1200" dirty="0" smtClean="0">
                <a:solidFill>
                  <a:schemeClr val="tx1"/>
                </a:solidFill>
                <a:effectLst/>
                <a:latin typeface="+mn-lt"/>
                <a:ea typeface="+mn-ea"/>
                <a:cs typeface="+mn-cs"/>
              </a:rPr>
              <a:t>User authorization is provided leveraging Prontoly ultrasonic proximity-based authentication signature;</a:t>
            </a:r>
          </a:p>
          <a:p>
            <a:pPr lvl="0"/>
            <a:r>
              <a:rPr lang="en-US" sz="1200" kern="1200" dirty="0" smtClean="0">
                <a:solidFill>
                  <a:schemeClr val="tx1"/>
                </a:solidFill>
                <a:effectLst/>
                <a:latin typeface="+mn-lt"/>
                <a:ea typeface="+mn-ea"/>
                <a:cs typeface="+mn-cs"/>
              </a:rPr>
              <a:t>Natural Language understanding is provided by the Evature Expert Virtual Agent (EVA).</a:t>
            </a:r>
          </a:p>
          <a:p>
            <a:r>
              <a:rPr lang="en-US" sz="1200" kern="1200" dirty="0" smtClean="0">
                <a:solidFill>
                  <a:schemeClr val="tx1"/>
                </a:solidFill>
                <a:effectLst/>
                <a:latin typeface="+mn-lt"/>
                <a:ea typeface="+mn-ea"/>
                <a:cs typeface="+mn-cs"/>
              </a:rPr>
              <a:t> </a:t>
            </a:r>
          </a:p>
          <a:p>
            <a:r>
              <a:rPr lang="en-US" sz="1200" b="1" kern="1200" dirty="0" smtClean="0">
                <a:solidFill>
                  <a:schemeClr val="tx1"/>
                </a:solidFill>
                <a:effectLst/>
                <a:latin typeface="+mn-lt"/>
                <a:ea typeface="+mn-ea"/>
                <a:cs typeface="+mn-cs"/>
              </a:rPr>
              <a:t>THE FLOW</a:t>
            </a:r>
          </a:p>
          <a:p>
            <a:pPr lvl="0"/>
            <a:r>
              <a:rPr lang="en-US" sz="1200" kern="1200" dirty="0" smtClean="0">
                <a:solidFill>
                  <a:schemeClr val="tx1"/>
                </a:solidFill>
                <a:effectLst/>
                <a:latin typeface="+mn-lt"/>
                <a:ea typeface="+mn-ea"/>
                <a:cs typeface="+mn-cs"/>
              </a:rPr>
              <a:t>User is authorized to access SAP services by activating Alexa: “Alexa start SAP”</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The hands-free authentication process takes place in the background ultrasonically via microphones and speakers that each device (mobile phone and Amazon Echo) is already equipped with. Sound, imperceptible by the human ear, is played by the authenticating device (Amazon Echo) and is heard by the mobile device equipped with Prontoly. A special handshake between the mobile device and the login page (SAP HANA Cloud Platform Application) occurs through </a:t>
            </a:r>
            <a:r>
              <a:rPr lang="en-US" sz="1200" kern="1200" dirty="0" err="1" smtClean="0">
                <a:solidFill>
                  <a:schemeClr val="tx1"/>
                </a:solidFill>
                <a:effectLst/>
                <a:latin typeface="+mn-lt"/>
                <a:ea typeface="+mn-ea"/>
                <a:cs typeface="+mn-cs"/>
              </a:rPr>
              <a:t>Prontoly’s</a:t>
            </a:r>
            <a:r>
              <a:rPr lang="en-US" sz="1200" kern="1200" dirty="0" smtClean="0">
                <a:solidFill>
                  <a:schemeClr val="tx1"/>
                </a:solidFill>
                <a:effectLst/>
                <a:latin typeface="+mn-lt"/>
                <a:ea typeface="+mn-ea"/>
                <a:cs typeface="+mn-cs"/>
              </a:rPr>
              <a:t> Sound Tokenization technology and then the device equipped with Prontoly sends the verification to the application requesting authentication. During the authentication process, no passwords or user sensitive data are transmitted over the sound so it is impossible for anything to be sniffed or reproduced.</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 </a:t>
            </a:r>
          </a:p>
          <a:p>
            <a:pPr lvl="0"/>
            <a:r>
              <a:rPr lang="en-US" sz="1200" kern="1200" dirty="0" smtClean="0">
                <a:solidFill>
                  <a:schemeClr val="tx1"/>
                </a:solidFill>
                <a:effectLst/>
                <a:latin typeface="+mn-lt"/>
                <a:ea typeface="+mn-ea"/>
                <a:cs typeface="+mn-cs"/>
              </a:rPr>
              <a:t>User books travel from SAP Concur “Alexa ask SAP to book me a flight from X to Y”</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 </a:t>
            </a:r>
          </a:p>
          <a:p>
            <a:pPr lvl="0"/>
            <a:r>
              <a:rPr lang="en-US" dirty="0" smtClean="0">
                <a:effectLst/>
              </a:rPr>
              <a:t/>
            </a:r>
            <a:br>
              <a:rPr lang="en-US" dirty="0" smtClean="0">
                <a:effectLst/>
              </a:rPr>
            </a:br>
            <a:r>
              <a:rPr lang="en-US" sz="1200" kern="1200" dirty="0" smtClean="0">
                <a:solidFill>
                  <a:schemeClr val="tx1"/>
                </a:solidFill>
                <a:effectLst/>
                <a:latin typeface="+mn-lt"/>
                <a:ea typeface="+mn-ea"/>
                <a:cs typeface="+mn-cs"/>
              </a:rPr>
              <a:t>Unstructured text is passed from Amazon Echo (Alexa) to </a:t>
            </a:r>
            <a:r>
              <a:rPr lang="en-US" sz="1200" kern="1200" dirty="0" err="1" smtClean="0">
                <a:solidFill>
                  <a:schemeClr val="tx1"/>
                </a:solidFill>
                <a:effectLst/>
                <a:latin typeface="+mn-lt"/>
                <a:ea typeface="+mn-ea"/>
                <a:cs typeface="+mn-cs"/>
              </a:rPr>
              <a:t>Evature’s</a:t>
            </a:r>
            <a:r>
              <a:rPr lang="en-US" sz="1200" kern="1200" dirty="0" smtClean="0">
                <a:solidFill>
                  <a:schemeClr val="tx1"/>
                </a:solidFill>
                <a:effectLst/>
                <a:latin typeface="+mn-lt"/>
                <a:ea typeface="+mn-ea"/>
                <a:cs typeface="+mn-cs"/>
              </a:rPr>
              <a:t> Expert Virtual Agent (EVA) for Natural Language understanding. Eva’s dialog engine completes missing information by conversing with the user and when sufficient information is gathered, a structured query is delivered to the Concur API via HANA Cloud Platform Application. Concur contacts Booking.com and </a:t>
            </a:r>
            <a:r>
              <a:rPr lang="en-US" sz="1200" kern="1200" dirty="0" err="1" smtClean="0">
                <a:solidFill>
                  <a:schemeClr val="tx1"/>
                </a:solidFill>
                <a:effectLst/>
                <a:latin typeface="+mn-lt"/>
                <a:ea typeface="+mn-ea"/>
                <a:cs typeface="+mn-cs"/>
              </a:rPr>
              <a:t>GDS</a:t>
            </a:r>
            <a:r>
              <a:rPr lang="en-US" sz="1200" kern="1200" dirty="0" smtClean="0">
                <a:solidFill>
                  <a:schemeClr val="tx1"/>
                </a:solidFill>
                <a:effectLst/>
                <a:latin typeface="+mn-lt"/>
                <a:ea typeface="+mn-ea"/>
                <a:cs typeface="+mn-cs"/>
              </a:rPr>
              <a:t> to receive the alternatives and returns the answer via API. The answer is being played to the user by Amazon Echo (Alexa). The user selects the desired flight and asks for a hotel. He doesn’t need to specify the date or the location, since Eva infers the information from previous utterances in the conversation already stored those in the complex object in the application on SAP HANA Cloud Platform.</a:t>
            </a:r>
          </a:p>
          <a:p>
            <a:r>
              <a:rPr lang="en-US" sz="1200" kern="1200" dirty="0" smtClean="0">
                <a:solidFill>
                  <a:schemeClr val="tx1"/>
                </a:solidFill>
                <a:effectLst/>
                <a:latin typeface="+mn-lt"/>
                <a:ea typeface="+mn-ea"/>
                <a:cs typeface="+mn-cs"/>
              </a:rPr>
              <a:t> </a:t>
            </a:r>
          </a:p>
          <a:p>
            <a:r>
              <a:rPr lang="en-US" sz="1200" b="1" i="1" kern="1200" dirty="0" smtClean="0">
                <a:solidFill>
                  <a:schemeClr val="tx1"/>
                </a:solidFill>
                <a:effectLst/>
                <a:latin typeface="+mn-lt"/>
                <a:ea typeface="+mn-ea"/>
                <a:cs typeface="+mn-cs"/>
              </a:rPr>
              <a:t>Technical Implementation:</a:t>
            </a:r>
            <a:endParaRPr lang="en-US" sz="1200" b="1" kern="1200" dirty="0" smtClean="0">
              <a:solidFill>
                <a:schemeClr val="tx1"/>
              </a:solidFill>
              <a:effectLst/>
              <a:latin typeface="+mn-lt"/>
              <a:ea typeface="+mn-ea"/>
              <a:cs typeface="+mn-cs"/>
            </a:endParaRPr>
          </a:p>
          <a:p>
            <a:pPr lvl="0"/>
            <a:r>
              <a:rPr lang="en-US" sz="1200" kern="1200" dirty="0" smtClean="0">
                <a:solidFill>
                  <a:schemeClr val="tx1"/>
                </a:solidFill>
                <a:effectLst/>
                <a:latin typeface="+mn-lt"/>
                <a:ea typeface="+mn-ea"/>
                <a:cs typeface="+mn-cs"/>
              </a:rPr>
              <a:t>Download the authentication sound file from Prontoly website and upload it to your Amazon account Link (Prontoly to provide the file generation service);</a:t>
            </a:r>
          </a:p>
          <a:p>
            <a:pPr lvl="0"/>
            <a:r>
              <a:rPr lang="en-US" sz="1200" kern="1200" dirty="0" smtClean="0">
                <a:solidFill>
                  <a:schemeClr val="tx1"/>
                </a:solidFill>
                <a:effectLst/>
                <a:latin typeface="+mn-lt"/>
                <a:ea typeface="+mn-ea"/>
                <a:cs typeface="+mn-cs"/>
              </a:rPr>
              <a:t>Download and install the Prontoly authentication application to your mobile device Link (Prontoly to provide the app generation service);</a:t>
            </a:r>
          </a:p>
          <a:p>
            <a:pPr lvl="0"/>
            <a:r>
              <a:rPr lang="en-US" sz="1200" kern="1200" dirty="0" smtClean="0">
                <a:solidFill>
                  <a:schemeClr val="tx1"/>
                </a:solidFill>
                <a:effectLst/>
                <a:latin typeface="+mn-lt"/>
                <a:ea typeface="+mn-ea"/>
                <a:cs typeface="+mn-cs"/>
              </a:rPr>
              <a:t>Book SAP HANA Platform </a:t>
            </a:r>
            <a:r>
              <a:rPr lang="en-US" sz="1200" u="none" strike="noStrike" kern="1200" dirty="0" smtClean="0">
                <a:solidFill>
                  <a:schemeClr val="tx1"/>
                </a:solidFill>
                <a:effectLst/>
                <a:latin typeface="+mn-lt"/>
                <a:ea typeface="+mn-ea"/>
                <a:cs typeface="+mn-cs"/>
                <a:hlinkClick r:id="rId3"/>
              </a:rPr>
              <a:t>Trial instance</a:t>
            </a:r>
            <a:r>
              <a:rPr lang="en-US" sz="1200" kern="1200" dirty="0" smtClean="0">
                <a:solidFill>
                  <a:schemeClr val="tx1"/>
                </a:solidFill>
                <a:effectLst/>
                <a:latin typeface="+mn-lt"/>
                <a:ea typeface="+mn-ea"/>
                <a:cs typeface="+mn-cs"/>
              </a:rPr>
              <a:t>;</a:t>
            </a:r>
          </a:p>
          <a:p>
            <a:pPr lvl="0"/>
            <a:r>
              <a:rPr lang="en-US" sz="1200" kern="1200" dirty="0" smtClean="0">
                <a:solidFill>
                  <a:schemeClr val="tx1"/>
                </a:solidFill>
                <a:effectLst/>
                <a:latin typeface="+mn-lt"/>
                <a:ea typeface="+mn-ea"/>
                <a:cs typeface="+mn-cs"/>
              </a:rPr>
              <a:t>Deploy the Travel Booking Java Application (</a:t>
            </a:r>
            <a:r>
              <a:rPr lang="en-US" sz="1200" u="none" strike="noStrike" kern="1200" dirty="0" smtClean="0">
                <a:solidFill>
                  <a:schemeClr val="tx1"/>
                </a:solidFill>
                <a:effectLst/>
                <a:latin typeface="+mn-lt"/>
                <a:ea typeface="+mn-ea"/>
                <a:cs typeface="+mn-cs"/>
                <a:hlinkClick r:id="rId4" action="ppaction://hlinkfile"/>
              </a:rPr>
              <a:t>Appendix I</a:t>
            </a:r>
            <a:r>
              <a:rPr lang="en-US" sz="1200" kern="1200" dirty="0" smtClean="0">
                <a:solidFill>
                  <a:schemeClr val="tx1"/>
                </a:solidFill>
                <a:effectLst/>
                <a:latin typeface="+mn-lt"/>
                <a:ea typeface="+mn-ea"/>
                <a:cs typeface="+mn-cs"/>
              </a:rPr>
              <a:t>);</a:t>
            </a:r>
          </a:p>
          <a:p>
            <a:pPr lvl="0"/>
            <a:r>
              <a:rPr lang="en-US" sz="1200" kern="1200" dirty="0" smtClean="0">
                <a:solidFill>
                  <a:schemeClr val="tx1"/>
                </a:solidFill>
                <a:effectLst/>
                <a:latin typeface="+mn-lt"/>
                <a:ea typeface="+mn-ea"/>
                <a:cs typeface="+mn-cs"/>
              </a:rPr>
              <a:t>Install Amazon Alexa Web Plugin or use the real Echo device (</a:t>
            </a:r>
            <a:r>
              <a:rPr lang="en-US" sz="1200" u="none" strike="noStrike" kern="1200" dirty="0" smtClean="0">
                <a:solidFill>
                  <a:schemeClr val="tx1"/>
                </a:solidFill>
                <a:effectLst/>
                <a:latin typeface="+mn-lt"/>
                <a:ea typeface="+mn-ea"/>
                <a:cs typeface="+mn-cs"/>
                <a:hlinkClick r:id="rId5" action="ppaction://hlinkfile"/>
              </a:rPr>
              <a:t>see development guide in Appendix II</a:t>
            </a:r>
            <a:r>
              <a:rPr lang="en-US" sz="1200" kern="1200" dirty="0" smtClean="0">
                <a:solidFill>
                  <a:schemeClr val="tx1"/>
                </a:solidFill>
                <a:effectLst/>
                <a:latin typeface="+mn-lt"/>
                <a:ea typeface="+mn-ea"/>
                <a:cs typeface="+mn-cs"/>
              </a:rPr>
              <a:t>);</a:t>
            </a:r>
          </a:p>
          <a:p>
            <a:pPr lvl="0"/>
            <a:r>
              <a:rPr lang="en-US" sz="1200" kern="1200" dirty="0" smtClean="0">
                <a:solidFill>
                  <a:schemeClr val="tx1"/>
                </a:solidFill>
                <a:effectLst/>
                <a:latin typeface="+mn-lt"/>
                <a:ea typeface="+mn-ea"/>
                <a:cs typeface="+mn-cs"/>
              </a:rPr>
              <a:t>Acquire access to the Evature Sandbox on AWS Link (register for a free Evature account at https://www.evature.com/registration/form);</a:t>
            </a:r>
          </a:p>
          <a:p>
            <a:pPr lvl="0"/>
            <a:r>
              <a:rPr lang="en-US" sz="1200" kern="1200" dirty="0" smtClean="0">
                <a:solidFill>
                  <a:schemeClr val="tx1"/>
                </a:solidFill>
                <a:effectLst/>
                <a:latin typeface="+mn-lt"/>
                <a:ea typeface="+mn-ea"/>
                <a:cs typeface="+mn-cs"/>
              </a:rPr>
              <a:t>To further extend or change your HCP application, use the following Concur APIs  </a:t>
            </a:r>
            <a:r>
              <a:rPr lang="en-US" sz="1200" u="none" strike="noStrike" kern="1200" dirty="0" smtClean="0">
                <a:solidFill>
                  <a:schemeClr val="tx1"/>
                </a:solidFill>
                <a:effectLst/>
                <a:latin typeface="+mn-lt"/>
                <a:ea typeface="+mn-ea"/>
                <a:cs typeface="+mn-cs"/>
                <a:hlinkClick r:id="rId6"/>
              </a:rPr>
              <a:t>Link</a:t>
            </a:r>
            <a:r>
              <a:rPr lang="en-US" sz="1200" kern="1200" dirty="0" smtClean="0">
                <a:solidFill>
                  <a:schemeClr val="tx1"/>
                </a:solidFill>
                <a:effectLst/>
                <a:latin typeface="+mn-lt"/>
                <a:ea typeface="+mn-ea"/>
                <a:cs typeface="+mn-cs"/>
              </a:rPr>
              <a:t> (you can access the link to the original article on Evernote or follow the steps in </a:t>
            </a:r>
            <a:r>
              <a:rPr lang="en-US" sz="1200" u="none" strike="noStrike" kern="1200" dirty="0" smtClean="0">
                <a:solidFill>
                  <a:schemeClr val="tx1"/>
                </a:solidFill>
                <a:effectLst/>
                <a:latin typeface="+mn-lt"/>
                <a:ea typeface="+mn-ea"/>
                <a:cs typeface="+mn-cs"/>
                <a:hlinkClick r:id="rId7" action="ppaction://hlinkfile"/>
              </a:rPr>
              <a:t>Appendix III</a:t>
            </a:r>
            <a:r>
              <a:rPr lang="en-US" sz="1200" kern="1200" dirty="0" smtClean="0">
                <a:solidFill>
                  <a:schemeClr val="tx1"/>
                </a:solidFill>
                <a:effectLst/>
                <a:latin typeface="+mn-lt"/>
                <a:ea typeface="+mn-ea"/>
                <a:cs typeface="+mn-cs"/>
              </a:rPr>
              <a:t>);</a:t>
            </a:r>
          </a:p>
          <a:p>
            <a:pPr lvl="0"/>
            <a:r>
              <a:rPr lang="en-US" sz="1200" kern="1200" dirty="0" smtClean="0">
                <a:solidFill>
                  <a:schemeClr val="tx1"/>
                </a:solidFill>
                <a:effectLst/>
                <a:latin typeface="+mn-lt"/>
                <a:ea typeface="+mn-ea"/>
                <a:cs typeface="+mn-cs"/>
              </a:rPr>
              <a:t>The explanation on the usage of SAP Cloud For Customer (C4C) is in Appendix IV.</a:t>
            </a:r>
          </a:p>
          <a:p>
            <a:endParaRPr lang="en-US" dirty="0"/>
          </a:p>
        </p:txBody>
      </p:sp>
      <p:sp>
        <p:nvSpPr>
          <p:cNvPr id="4" name="Slide Number Placeholder 3"/>
          <p:cNvSpPr>
            <a:spLocks noGrp="1"/>
          </p:cNvSpPr>
          <p:nvPr>
            <p:ph type="sldNum" sz="quarter" idx="10"/>
          </p:nvPr>
        </p:nvSpPr>
        <p:spPr/>
        <p:txBody>
          <a:bodyPr/>
          <a:lstStyle/>
          <a:p>
            <a:fld id="{5B7844B6-C2C0-4D35-ADB4-EB2E80F9FE0A}" type="slidenum">
              <a:rPr lang="de-DE" smtClean="0"/>
              <a:t>42</a:t>
            </a:fld>
            <a:endParaRPr lang="de-DE"/>
          </a:p>
        </p:txBody>
      </p:sp>
    </p:spTree>
    <p:extLst>
      <p:ext uri="{BB962C8B-B14F-4D97-AF65-F5344CB8AC3E}">
        <p14:creationId xmlns:p14="http://schemas.microsoft.com/office/powerpoint/2010/main" val="426802750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87338" y="661988"/>
            <a:ext cx="6223000" cy="3500437"/>
          </a:xfrm>
        </p:spPr>
      </p:sp>
      <p:sp>
        <p:nvSpPr>
          <p:cNvPr id="3" name="Notes Placeholder 2"/>
          <p:cNvSpPr>
            <a:spLocks noGrp="1"/>
          </p:cNvSpPr>
          <p:nvPr>
            <p:ph type="body" idx="1"/>
          </p:nvPr>
        </p:nvSpPr>
        <p:spPr/>
        <p:txBody>
          <a:bodyPr/>
          <a:lstStyle/>
          <a:p>
            <a:pPr marL="0" lvl="1"/>
            <a:endParaRPr lang="en-US" b="0" baseline="0" dirty="0" smtClean="0"/>
          </a:p>
        </p:txBody>
      </p:sp>
      <p:sp>
        <p:nvSpPr>
          <p:cNvPr id="4" name="Slide Number Placeholder 3"/>
          <p:cNvSpPr>
            <a:spLocks noGrp="1"/>
          </p:cNvSpPr>
          <p:nvPr>
            <p:ph type="sldNum" sz="quarter" idx="10"/>
          </p:nvPr>
        </p:nvSpPr>
        <p:spPr/>
        <p:txBody>
          <a:bodyPr/>
          <a:lstStyle/>
          <a:p>
            <a:fld id="{7D8C2C35-2B8A-446E-BEC0-FD36716C29AC}" type="slidenum">
              <a:rPr lang="en-US" smtClean="0"/>
              <a:pPr/>
              <a:t>48</a:t>
            </a:fld>
            <a:endParaRPr lang="en-US" dirty="0"/>
          </a:p>
        </p:txBody>
      </p:sp>
    </p:spTree>
    <p:extLst>
      <p:ext uri="{BB962C8B-B14F-4D97-AF65-F5344CB8AC3E}">
        <p14:creationId xmlns:p14="http://schemas.microsoft.com/office/powerpoint/2010/main" val="14270344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B7844B6-C2C0-4D35-ADB4-EB2E80F9FE0A}" type="slidenum">
              <a:rPr lang="de-DE" smtClean="0"/>
              <a:t>5</a:t>
            </a:fld>
            <a:endParaRPr lang="de-DE"/>
          </a:p>
        </p:txBody>
      </p:sp>
    </p:spTree>
    <p:extLst>
      <p:ext uri="{BB962C8B-B14F-4D97-AF65-F5344CB8AC3E}">
        <p14:creationId xmlns:p14="http://schemas.microsoft.com/office/powerpoint/2010/main" val="16307175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B7844B6-C2C0-4D35-ADB4-EB2E80F9FE0A}" type="slidenum">
              <a:rPr lang="de-DE" smtClean="0"/>
              <a:t>6</a:t>
            </a:fld>
            <a:endParaRPr lang="de-DE"/>
          </a:p>
        </p:txBody>
      </p:sp>
    </p:spTree>
    <p:extLst>
      <p:ext uri="{BB962C8B-B14F-4D97-AF65-F5344CB8AC3E}">
        <p14:creationId xmlns:p14="http://schemas.microsoft.com/office/powerpoint/2010/main" val="31160600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B7844B6-C2C0-4D35-ADB4-EB2E80F9FE0A}" type="slidenum">
              <a:rPr lang="de-DE" smtClean="0"/>
              <a:t>7</a:t>
            </a:fld>
            <a:endParaRPr lang="de-DE"/>
          </a:p>
        </p:txBody>
      </p:sp>
    </p:spTree>
    <p:extLst>
      <p:ext uri="{BB962C8B-B14F-4D97-AF65-F5344CB8AC3E}">
        <p14:creationId xmlns:p14="http://schemas.microsoft.com/office/powerpoint/2010/main" val="21044453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B7844B6-C2C0-4D35-ADB4-EB2E80F9FE0A}" type="slidenum">
              <a:rPr lang="de-DE" smtClean="0"/>
              <a:t>8</a:t>
            </a:fld>
            <a:endParaRPr lang="de-DE"/>
          </a:p>
        </p:txBody>
      </p:sp>
    </p:spTree>
    <p:extLst>
      <p:ext uri="{BB962C8B-B14F-4D97-AF65-F5344CB8AC3E}">
        <p14:creationId xmlns:p14="http://schemas.microsoft.com/office/powerpoint/2010/main" val="16307175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B7844B6-C2C0-4D35-ADB4-EB2E80F9FE0A}" type="slidenum">
              <a:rPr lang="de-DE" smtClean="0"/>
              <a:t>9</a:t>
            </a:fld>
            <a:endParaRPr lang="de-DE"/>
          </a:p>
        </p:txBody>
      </p:sp>
    </p:spTree>
    <p:extLst>
      <p:ext uri="{BB962C8B-B14F-4D97-AF65-F5344CB8AC3E}">
        <p14:creationId xmlns:p14="http://schemas.microsoft.com/office/powerpoint/2010/main" val="29789974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B7844B6-C2C0-4D35-ADB4-EB2E80F9FE0A}" type="slidenum">
              <a:rPr lang="de-DE" smtClean="0"/>
              <a:t>10</a:t>
            </a:fld>
            <a:endParaRPr lang="de-DE"/>
          </a:p>
        </p:txBody>
      </p:sp>
    </p:spTree>
    <p:extLst>
      <p:ext uri="{BB962C8B-B14F-4D97-AF65-F5344CB8AC3E}">
        <p14:creationId xmlns:p14="http://schemas.microsoft.com/office/powerpoint/2010/main" val="5297609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B7844B6-C2C0-4D35-ADB4-EB2E80F9FE0A}" type="slidenum">
              <a:rPr lang="de-DE" smtClean="0"/>
              <a:t>11</a:t>
            </a:fld>
            <a:endParaRPr lang="de-DE"/>
          </a:p>
        </p:txBody>
      </p:sp>
    </p:spTree>
    <p:extLst>
      <p:ext uri="{BB962C8B-B14F-4D97-AF65-F5344CB8AC3E}">
        <p14:creationId xmlns:p14="http://schemas.microsoft.com/office/powerpoint/2010/main" val="179001879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hyperlink" Target="http://global12.sap.com/corporate-en/legal/copyright/index.epx" TargetMode="External"/><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hyperlink" Target="http://global.sap.com/corporate-de/legal/copyright/index.epx"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8" Type="http://schemas.openxmlformats.org/officeDocument/2006/relationships/image" Target="../media/image7.emf"/><Relationship Id="rId3" Type="http://schemas.openxmlformats.org/officeDocument/2006/relationships/slideMaster" Target="../slideMasters/slideMaster1.xml"/><Relationship Id="rId7" Type="http://schemas.openxmlformats.org/officeDocument/2006/relationships/image" Target="../media/image2.emf"/><Relationship Id="rId2" Type="http://schemas.openxmlformats.org/officeDocument/2006/relationships/tags" Target="../tags/tag3.xml"/><Relationship Id="rId1" Type="http://schemas.openxmlformats.org/officeDocument/2006/relationships/vmlDrawing" Target="../drawings/vmlDrawing2.vml"/><Relationship Id="rId6" Type="http://schemas.openxmlformats.org/officeDocument/2006/relationships/image" Target="../media/image6.jpeg"/><Relationship Id="rId5" Type="http://schemas.openxmlformats.org/officeDocument/2006/relationships/image" Target="../media/image1.emf"/><Relationship Id="rId4" Type="http://schemas.openxmlformats.org/officeDocument/2006/relationships/oleObject" Target="../embeddings/oleObject2.bin"/></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hyperlink" Target="http://global12.sap.com/corporate-en/legal/copyright/index.epx" TargetMode="External"/><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hyperlink" Target="http://global.sap.com/corporate-de/legal/copyright/index.epx" TargetMode="External"/><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hyperlink" Target="http://global12.sap.com/corporate-en/legal/copyright/index.epx" TargetMode="External"/><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hyperlink" Target="http://global.sap.com/corporate-de/legal/copyright/index.epx" TargetMode="External"/><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3" Type="http://schemas.openxmlformats.org/officeDocument/2006/relationships/hyperlink" Target="http://www.sitebuilderreport.com/stock-up" TargetMode="External"/><Relationship Id="rId7" Type="http://schemas.openxmlformats.org/officeDocument/2006/relationships/image" Target="../media/image9.PNG"/><Relationship Id="rId2" Type="http://schemas.openxmlformats.org/officeDocument/2006/relationships/hyperlink" Target="https://unsplash.com/" TargetMode="External"/><Relationship Id="rId1" Type="http://schemas.openxmlformats.org/officeDocument/2006/relationships/slideMaster" Target="../slideMasters/slideMaster3.xml"/><Relationship Id="rId6" Type="http://schemas.openxmlformats.org/officeDocument/2006/relationships/image" Target="../media/image8.PNG"/><Relationship Id="rId5" Type="http://schemas.openxmlformats.org/officeDocument/2006/relationships/hyperlink" Target="mailto:DL_55895AF87BCF84B1C800000F@exchange.sap.corp" TargetMode="External"/><Relationship Id="rId4" Type="http://schemas.openxmlformats.org/officeDocument/2006/relationships/hyperlink" Target="http://imagedirectory.wdf.sap.corp:6085/" TargetMode="Externa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18" Type="http://schemas.openxmlformats.org/officeDocument/2006/relationships/image" Target="../media/image26.PNG"/><Relationship Id="rId3" Type="http://schemas.openxmlformats.org/officeDocument/2006/relationships/image" Target="../media/image11.PNG"/><Relationship Id="rId21" Type="http://schemas.openxmlformats.org/officeDocument/2006/relationships/image" Target="../media/image29.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image" Target="../media/image25.PNG"/><Relationship Id="rId2" Type="http://schemas.openxmlformats.org/officeDocument/2006/relationships/image" Target="../media/image10.PNG"/><Relationship Id="rId16" Type="http://schemas.openxmlformats.org/officeDocument/2006/relationships/image" Target="../media/image24.PNG"/><Relationship Id="rId20" Type="http://schemas.openxmlformats.org/officeDocument/2006/relationships/image" Target="../media/image28.PNG"/><Relationship Id="rId1" Type="http://schemas.openxmlformats.org/officeDocument/2006/relationships/slideMaster" Target="../slideMasters/slideMaster3.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5" Type="http://schemas.openxmlformats.org/officeDocument/2006/relationships/image" Target="../media/image23.PNG"/><Relationship Id="rId23" Type="http://schemas.openxmlformats.org/officeDocument/2006/relationships/image" Target="../media/image31.PNG"/><Relationship Id="rId10" Type="http://schemas.openxmlformats.org/officeDocument/2006/relationships/image" Target="../media/image18.PNG"/><Relationship Id="rId19" Type="http://schemas.openxmlformats.org/officeDocument/2006/relationships/image" Target="../media/image27.PNG"/><Relationship Id="rId4" Type="http://schemas.openxmlformats.org/officeDocument/2006/relationships/image" Target="../media/image12.PNG"/><Relationship Id="rId9" Type="http://schemas.openxmlformats.org/officeDocument/2006/relationships/image" Target="../media/image17.PNG"/><Relationship Id="rId14" Type="http://schemas.openxmlformats.org/officeDocument/2006/relationships/image" Target="../media/image22.PNG"/><Relationship Id="rId22" Type="http://schemas.openxmlformats.org/officeDocument/2006/relationships/image" Target="../media/image30.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2" Type="http://schemas.openxmlformats.org/officeDocument/2006/relationships/hyperlink" Target="http://global12.sap.com/corporate-en/legal/copyright/index.epx" TargetMode="External"/><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hyperlink" Target="http://global.sap.com/corporate-de/legal/copyright/index.epx" TargetMode="External"/><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3" Type="http://schemas.openxmlformats.org/officeDocument/2006/relationships/hyperlink" Target="http://www.sitebuilderreport.com/stock-up" TargetMode="External"/><Relationship Id="rId7" Type="http://schemas.openxmlformats.org/officeDocument/2006/relationships/image" Target="../media/image9.PNG"/><Relationship Id="rId2" Type="http://schemas.openxmlformats.org/officeDocument/2006/relationships/hyperlink" Target="https://unsplash.com/" TargetMode="External"/><Relationship Id="rId1" Type="http://schemas.openxmlformats.org/officeDocument/2006/relationships/slideMaster" Target="../slideMasters/slideMaster4.xml"/><Relationship Id="rId6" Type="http://schemas.openxmlformats.org/officeDocument/2006/relationships/image" Target="../media/image8.PNG"/><Relationship Id="rId5" Type="http://schemas.openxmlformats.org/officeDocument/2006/relationships/hyperlink" Target="mailto:DL_55895AF87BCF84B1C800000F@exchange.sap.corp" TargetMode="External"/><Relationship Id="rId4" Type="http://schemas.openxmlformats.org/officeDocument/2006/relationships/hyperlink" Target="http://imagedirectory.wdf.sap.corp:6085/" TargetMode="External"/></Relationships>
</file>

<file path=ppt/slideLayouts/_rels/slideLayout92.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18" Type="http://schemas.openxmlformats.org/officeDocument/2006/relationships/image" Target="../media/image26.PNG"/><Relationship Id="rId3" Type="http://schemas.openxmlformats.org/officeDocument/2006/relationships/image" Target="../media/image11.PNG"/><Relationship Id="rId21" Type="http://schemas.openxmlformats.org/officeDocument/2006/relationships/image" Target="../media/image29.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image" Target="../media/image25.PNG"/><Relationship Id="rId2" Type="http://schemas.openxmlformats.org/officeDocument/2006/relationships/image" Target="../media/image10.PNG"/><Relationship Id="rId16" Type="http://schemas.openxmlformats.org/officeDocument/2006/relationships/image" Target="../media/image24.PNG"/><Relationship Id="rId20" Type="http://schemas.openxmlformats.org/officeDocument/2006/relationships/image" Target="../media/image28.PNG"/><Relationship Id="rId1" Type="http://schemas.openxmlformats.org/officeDocument/2006/relationships/slideMaster" Target="../slideMasters/slideMaster4.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5" Type="http://schemas.openxmlformats.org/officeDocument/2006/relationships/image" Target="../media/image23.PNG"/><Relationship Id="rId23" Type="http://schemas.openxmlformats.org/officeDocument/2006/relationships/image" Target="../media/image31.PNG"/><Relationship Id="rId10" Type="http://schemas.openxmlformats.org/officeDocument/2006/relationships/image" Target="../media/image18.PNG"/><Relationship Id="rId19" Type="http://schemas.openxmlformats.org/officeDocument/2006/relationships/image" Target="../media/image27.PNG"/><Relationship Id="rId4" Type="http://schemas.openxmlformats.org/officeDocument/2006/relationships/image" Target="../media/image12.PNG"/><Relationship Id="rId9" Type="http://schemas.openxmlformats.org/officeDocument/2006/relationships/image" Target="../media/image17.PNG"/><Relationship Id="rId14" Type="http://schemas.openxmlformats.org/officeDocument/2006/relationships/image" Target="../media/image22.PNG"/><Relationship Id="rId22" Type="http://schemas.openxmlformats.org/officeDocument/2006/relationships/image" Target="../media/image30.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bg2"/>
        </a:solidFill>
        <a:effectLst/>
      </p:bgPr>
    </p:bg>
    <p:spTree>
      <p:nvGrpSpPr>
        <p:cNvPr id="1" name=""/>
        <p:cNvGrpSpPr/>
        <p:nvPr/>
      </p:nvGrpSpPr>
      <p:grpSpPr>
        <a:xfrm>
          <a:off x="0" y="0"/>
          <a:ext cx="0" cy="0"/>
          <a:chOff x="0" y="0"/>
          <a:chExt cx="0" cy="0"/>
        </a:xfrm>
      </p:grpSpPr>
      <p:sp>
        <p:nvSpPr>
          <p:cNvPr id="7" name="Rectangle 18"/>
          <p:cNvSpPr/>
          <p:nvPr userDrawn="1"/>
        </p:nvSpPr>
        <p:spPr>
          <a:xfrm flipH="1" flipV="1">
            <a:off x="176" y="3"/>
            <a:ext cx="7465613" cy="6860570"/>
          </a:xfrm>
          <a:custGeom>
            <a:avLst/>
            <a:gdLst>
              <a:gd name="connsiteX0" fmla="*/ 0 w 5480050"/>
              <a:gd name="connsiteY0" fmla="*/ 0 h 139700"/>
              <a:gd name="connsiteX1" fmla="*/ 5480050 w 5480050"/>
              <a:gd name="connsiteY1" fmla="*/ 0 h 139700"/>
              <a:gd name="connsiteX2" fmla="*/ 5480050 w 5480050"/>
              <a:gd name="connsiteY2" fmla="*/ 139700 h 139700"/>
              <a:gd name="connsiteX3" fmla="*/ 0 w 5480050"/>
              <a:gd name="connsiteY3" fmla="*/ 139700 h 139700"/>
              <a:gd name="connsiteX4" fmla="*/ 0 w 5480050"/>
              <a:gd name="connsiteY4" fmla="*/ 0 h 139700"/>
              <a:gd name="connsiteX0" fmla="*/ 69850 w 5480050"/>
              <a:gd name="connsiteY0" fmla="*/ 0 h 142875"/>
              <a:gd name="connsiteX1" fmla="*/ 5480050 w 5480050"/>
              <a:gd name="connsiteY1" fmla="*/ 3175 h 142875"/>
              <a:gd name="connsiteX2" fmla="*/ 5480050 w 5480050"/>
              <a:gd name="connsiteY2" fmla="*/ 142875 h 142875"/>
              <a:gd name="connsiteX3" fmla="*/ 0 w 5480050"/>
              <a:gd name="connsiteY3" fmla="*/ 142875 h 142875"/>
              <a:gd name="connsiteX4" fmla="*/ 69850 w 5480050"/>
              <a:gd name="connsiteY4" fmla="*/ 0 h 142875"/>
              <a:gd name="connsiteX0" fmla="*/ 34925 w 5480050"/>
              <a:gd name="connsiteY0" fmla="*/ 0 h 139700"/>
              <a:gd name="connsiteX1" fmla="*/ 5480050 w 5480050"/>
              <a:gd name="connsiteY1" fmla="*/ 0 h 139700"/>
              <a:gd name="connsiteX2" fmla="*/ 5480050 w 5480050"/>
              <a:gd name="connsiteY2" fmla="*/ 139700 h 139700"/>
              <a:gd name="connsiteX3" fmla="*/ 0 w 5480050"/>
              <a:gd name="connsiteY3" fmla="*/ 139700 h 139700"/>
              <a:gd name="connsiteX4" fmla="*/ 34925 w 5480050"/>
              <a:gd name="connsiteY4" fmla="*/ 0 h 139700"/>
              <a:gd name="connsiteX0" fmla="*/ 412750 w 5857875"/>
              <a:gd name="connsiteY0" fmla="*/ 0 h 139700"/>
              <a:gd name="connsiteX1" fmla="*/ 5857875 w 5857875"/>
              <a:gd name="connsiteY1" fmla="*/ 0 h 139700"/>
              <a:gd name="connsiteX2" fmla="*/ 5857875 w 5857875"/>
              <a:gd name="connsiteY2" fmla="*/ 139700 h 139700"/>
              <a:gd name="connsiteX3" fmla="*/ 0 w 5857875"/>
              <a:gd name="connsiteY3" fmla="*/ 139700 h 139700"/>
              <a:gd name="connsiteX4" fmla="*/ 412750 w 5857875"/>
              <a:gd name="connsiteY4" fmla="*/ 0 h 139700"/>
              <a:gd name="connsiteX0" fmla="*/ 31750 w 5857875"/>
              <a:gd name="connsiteY0" fmla="*/ 0 h 139700"/>
              <a:gd name="connsiteX1" fmla="*/ 5857875 w 5857875"/>
              <a:gd name="connsiteY1" fmla="*/ 0 h 139700"/>
              <a:gd name="connsiteX2" fmla="*/ 5857875 w 5857875"/>
              <a:gd name="connsiteY2" fmla="*/ 139700 h 139700"/>
              <a:gd name="connsiteX3" fmla="*/ 0 w 5857875"/>
              <a:gd name="connsiteY3" fmla="*/ 139700 h 139700"/>
              <a:gd name="connsiteX4" fmla="*/ 31750 w 5857875"/>
              <a:gd name="connsiteY4" fmla="*/ 0 h 139700"/>
              <a:gd name="connsiteX0" fmla="*/ 355314 w 5857875"/>
              <a:gd name="connsiteY0" fmla="*/ 303 h 139700"/>
              <a:gd name="connsiteX1" fmla="*/ 5857875 w 5857875"/>
              <a:gd name="connsiteY1" fmla="*/ 0 h 139700"/>
              <a:gd name="connsiteX2" fmla="*/ 5857875 w 5857875"/>
              <a:gd name="connsiteY2" fmla="*/ 139700 h 139700"/>
              <a:gd name="connsiteX3" fmla="*/ 0 w 5857875"/>
              <a:gd name="connsiteY3" fmla="*/ 139700 h 139700"/>
              <a:gd name="connsiteX4" fmla="*/ 355314 w 5857875"/>
              <a:gd name="connsiteY4" fmla="*/ 303 h 139700"/>
              <a:gd name="connsiteX0" fmla="*/ 352374 w 5857875"/>
              <a:gd name="connsiteY0" fmla="*/ 0 h 139720"/>
              <a:gd name="connsiteX1" fmla="*/ 5857875 w 5857875"/>
              <a:gd name="connsiteY1" fmla="*/ 20 h 139720"/>
              <a:gd name="connsiteX2" fmla="*/ 5857875 w 5857875"/>
              <a:gd name="connsiteY2" fmla="*/ 139720 h 139720"/>
              <a:gd name="connsiteX3" fmla="*/ 0 w 5857875"/>
              <a:gd name="connsiteY3" fmla="*/ 139720 h 139720"/>
              <a:gd name="connsiteX4" fmla="*/ 352374 w 5857875"/>
              <a:gd name="connsiteY4" fmla="*/ 0 h 139720"/>
              <a:gd name="connsiteX0" fmla="*/ 425878 w 5857875"/>
              <a:gd name="connsiteY0" fmla="*/ 821 h 139700"/>
              <a:gd name="connsiteX1" fmla="*/ 5857875 w 5857875"/>
              <a:gd name="connsiteY1" fmla="*/ 0 h 139700"/>
              <a:gd name="connsiteX2" fmla="*/ 5857875 w 5857875"/>
              <a:gd name="connsiteY2" fmla="*/ 139700 h 139700"/>
              <a:gd name="connsiteX3" fmla="*/ 0 w 5857875"/>
              <a:gd name="connsiteY3" fmla="*/ 139700 h 139700"/>
              <a:gd name="connsiteX4" fmla="*/ 425878 w 5857875"/>
              <a:gd name="connsiteY4" fmla="*/ 821 h 139700"/>
              <a:gd name="connsiteX0" fmla="*/ 346493 w 5857875"/>
              <a:gd name="connsiteY0" fmla="*/ 0 h 139720"/>
              <a:gd name="connsiteX1" fmla="*/ 5857875 w 5857875"/>
              <a:gd name="connsiteY1" fmla="*/ 20 h 139720"/>
              <a:gd name="connsiteX2" fmla="*/ 5857875 w 5857875"/>
              <a:gd name="connsiteY2" fmla="*/ 139720 h 139720"/>
              <a:gd name="connsiteX3" fmla="*/ 0 w 5857875"/>
              <a:gd name="connsiteY3" fmla="*/ 139720 h 139720"/>
              <a:gd name="connsiteX4" fmla="*/ 346493 w 5857875"/>
              <a:gd name="connsiteY4" fmla="*/ 0 h 139720"/>
              <a:gd name="connsiteX0" fmla="*/ 1125642 w 5857875"/>
              <a:gd name="connsiteY0" fmla="*/ 0 h 139720"/>
              <a:gd name="connsiteX1" fmla="*/ 5857875 w 5857875"/>
              <a:gd name="connsiteY1" fmla="*/ 20 h 139720"/>
              <a:gd name="connsiteX2" fmla="*/ 5857875 w 5857875"/>
              <a:gd name="connsiteY2" fmla="*/ 139720 h 139720"/>
              <a:gd name="connsiteX3" fmla="*/ 0 w 5857875"/>
              <a:gd name="connsiteY3" fmla="*/ 139720 h 139720"/>
              <a:gd name="connsiteX4" fmla="*/ 1125642 w 5857875"/>
              <a:gd name="connsiteY4" fmla="*/ 0 h 139720"/>
              <a:gd name="connsiteX0" fmla="*/ 843888 w 5857875"/>
              <a:gd name="connsiteY0" fmla="*/ 0 h 139720"/>
              <a:gd name="connsiteX1" fmla="*/ 5857875 w 5857875"/>
              <a:gd name="connsiteY1" fmla="*/ 20 h 139720"/>
              <a:gd name="connsiteX2" fmla="*/ 5857875 w 5857875"/>
              <a:gd name="connsiteY2" fmla="*/ 139720 h 139720"/>
              <a:gd name="connsiteX3" fmla="*/ 0 w 5857875"/>
              <a:gd name="connsiteY3" fmla="*/ 139720 h 139720"/>
              <a:gd name="connsiteX4" fmla="*/ 843888 w 5857875"/>
              <a:gd name="connsiteY4" fmla="*/ 0 h 139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57875" h="139720">
                <a:moveTo>
                  <a:pt x="843888" y="0"/>
                </a:moveTo>
                <a:lnTo>
                  <a:pt x="5857875" y="20"/>
                </a:lnTo>
                <a:lnTo>
                  <a:pt x="5857875" y="139720"/>
                </a:lnTo>
                <a:lnTo>
                  <a:pt x="0" y="139720"/>
                </a:lnTo>
                <a:lnTo>
                  <a:pt x="843888" y="0"/>
                </a:lnTo>
                <a:close/>
              </a:path>
            </a:pathLst>
          </a:custGeom>
          <a:solidFill>
            <a:srgbClr val="037CC2"/>
          </a:solidFill>
          <a:ln w="19050" cap="flat" cmpd="sng" algn="ctr">
            <a:noFill/>
            <a:prstDash val="solid"/>
          </a:ln>
          <a:effectLst/>
        </p:spPr>
        <p:txBody>
          <a:bodyPr lIns="91413" tIns="45705" rIns="91413" bIns="45705" rtlCol="0" anchor="ctr"/>
          <a:lstStyle/>
          <a:p>
            <a:pPr marL="0" marR="0" lvl="0" indent="0" algn="ctr" defTabSz="1088449" eaLnBrk="1" fontAlgn="auto" latinLnBrk="0" hangingPunct="1">
              <a:lnSpc>
                <a:spcPct val="100000"/>
              </a:lnSpc>
              <a:spcBef>
                <a:spcPts val="0"/>
              </a:spcBef>
              <a:spcAft>
                <a:spcPts val="0"/>
              </a:spcAft>
              <a:buClrTx/>
              <a:buSzTx/>
              <a:buFontTx/>
              <a:buNone/>
              <a:tabLst/>
              <a:defRPr/>
            </a:pPr>
            <a:endParaRPr kumimoji="0" lang="en-US" sz="2100" b="0" i="0" u="none" strike="noStrike" kern="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pic>
        <p:nvPicPr>
          <p:cNvPr id="8" name="Picture 7"/>
          <p:cNvPicPr>
            <a:picLocks noChangeAspect="1"/>
          </p:cNvPicPr>
          <p:nvPr userDrawn="1"/>
        </p:nvPicPr>
        <p:blipFill>
          <a:blip r:embed="rId2"/>
          <a:stretch>
            <a:fillRect/>
          </a:stretch>
        </p:blipFill>
        <p:spPr>
          <a:xfrm>
            <a:off x="451130" y="6078826"/>
            <a:ext cx="878094" cy="434785"/>
          </a:xfrm>
          <a:prstGeom prst="rect">
            <a:avLst/>
          </a:prstGeom>
        </p:spPr>
      </p:pic>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50935" y="6079384"/>
            <a:ext cx="1228153" cy="427232"/>
          </a:xfrm>
          <a:prstGeom prst="rect">
            <a:avLst/>
          </a:prstGeom>
        </p:spPr>
      </p:pic>
      <p:cxnSp>
        <p:nvCxnSpPr>
          <p:cNvPr id="10" name="Straight Connector 9"/>
          <p:cNvCxnSpPr/>
          <p:nvPr userDrawn="1"/>
        </p:nvCxnSpPr>
        <p:spPr>
          <a:xfrm>
            <a:off x="451133" y="2780466"/>
            <a:ext cx="2794647" cy="0"/>
          </a:xfrm>
          <a:prstGeom prst="line">
            <a:avLst/>
          </a:prstGeom>
          <a:noFill/>
          <a:ln w="12700" cap="flat" cmpd="sng" algn="ctr">
            <a:solidFill>
              <a:srgbClr val="FFFFFF"/>
            </a:solidFill>
            <a:prstDash val="solid"/>
          </a:ln>
          <a:effectLst/>
        </p:spPr>
      </p:cxnSp>
      <p:sp>
        <p:nvSpPr>
          <p:cNvPr id="16" name="Text Placeholder 21"/>
          <p:cNvSpPr>
            <a:spLocks noGrp="1"/>
          </p:cNvSpPr>
          <p:nvPr>
            <p:ph type="body" sz="quarter" idx="13" hasCustomPrompt="1"/>
          </p:nvPr>
        </p:nvSpPr>
        <p:spPr>
          <a:xfrm rot="21174480">
            <a:off x="7845046" y="3476920"/>
            <a:ext cx="3801187" cy="933629"/>
          </a:xfrm>
          <a:solidFill>
            <a:schemeClr val="bg1">
              <a:lumMod val="95000"/>
              <a:alpha val="80000"/>
            </a:schemeClr>
          </a:solidFill>
        </p:spPr>
        <p:txBody>
          <a:bodyPr/>
          <a:lstStyle>
            <a:lvl1pPr marL="0" indent="0">
              <a:buNone/>
              <a:defRPr sz="1500" baseline="0">
                <a:solidFill>
                  <a:schemeClr val="bg2">
                    <a:lumMod val="25000"/>
                  </a:schemeClr>
                </a:solidFill>
                <a:latin typeface="Arial" panose="020B0604020202020204" pitchFamily="34" charset="0"/>
                <a:cs typeface="Arial" panose="020B0604020202020204" pitchFamily="34" charset="0"/>
              </a:defRPr>
            </a:lvl1pPr>
          </a:lstStyle>
          <a:p>
            <a:pPr lvl="0"/>
            <a:r>
              <a:rPr lang="en-US" noProof="0" dirty="0" smtClean="0"/>
              <a:t>Please set license-free picture as background </a:t>
            </a:r>
            <a:r>
              <a:rPr lang="de-DE" dirty="0" smtClean="0"/>
              <a:t>(e.g. https://unsplash.com/ , http://www.sitebuilderreport.com/stock-up , http://imagedirectory.wdf.sap.corp:6085/)</a:t>
            </a:r>
          </a:p>
        </p:txBody>
      </p:sp>
      <p:sp>
        <p:nvSpPr>
          <p:cNvPr id="17" name="Text Placeholder 16"/>
          <p:cNvSpPr>
            <a:spLocks noGrp="1"/>
          </p:cNvSpPr>
          <p:nvPr>
            <p:ph type="body" sz="quarter" idx="10" hasCustomPrompt="1"/>
          </p:nvPr>
        </p:nvSpPr>
        <p:spPr>
          <a:xfrm>
            <a:off x="451130" y="2012261"/>
            <a:ext cx="5830164" cy="601498"/>
          </a:xfrm>
        </p:spPr>
        <p:txBody>
          <a:bodyPr/>
          <a:lstStyle>
            <a:lvl1pPr marL="0" marR="0" indent="0" algn="l" defTabSz="1088449" rtl="0" eaLnBrk="1" fontAlgn="auto" latinLnBrk="0" hangingPunct="1">
              <a:lnSpc>
                <a:spcPct val="100000"/>
              </a:lnSpc>
              <a:spcBef>
                <a:spcPts val="0"/>
              </a:spcBef>
              <a:spcAft>
                <a:spcPts val="0"/>
              </a:spcAft>
              <a:buClrTx/>
              <a:buSzTx/>
              <a:buFontTx/>
              <a:buNone/>
              <a:tabLst/>
              <a:defRPr kumimoji="0" lang="en-US" sz="4000" b="1" i="0" u="none" strike="noStrike" kern="1200" cap="none" spc="0" normalizeH="0" baseline="0" noProof="0" dirty="0" smtClean="0">
                <a:ln>
                  <a:noFill/>
                </a:ln>
                <a:solidFill>
                  <a:schemeClr val="bg1"/>
                </a:solidFill>
                <a:effectLst/>
                <a:uLnTx/>
                <a:uFillTx/>
                <a:latin typeface="Arial" charset="0"/>
                <a:ea typeface="Arial" charset="0"/>
                <a:cs typeface="Arial" charset="0"/>
              </a:defRPr>
            </a:lvl1pPr>
          </a:lstStyle>
          <a:p>
            <a:pPr marL="0" marR="0" lvl="0" indent="0" algn="l" defTabSz="1088449" rtl="0" eaLnBrk="1" fontAlgn="auto" latinLnBrk="0" hangingPunct="1">
              <a:lnSpc>
                <a:spcPct val="100000"/>
              </a:lnSpc>
              <a:spcBef>
                <a:spcPts val="0"/>
              </a:spcBef>
              <a:spcAft>
                <a:spcPts val="0"/>
              </a:spcAft>
              <a:buClrTx/>
              <a:buSzTx/>
              <a:buFontTx/>
              <a:buNone/>
              <a:tabLst/>
              <a:defRPr/>
            </a:pPr>
            <a:r>
              <a:rPr lang="en-US" sz="4000" b="1" dirty="0" smtClean="0">
                <a:solidFill>
                  <a:schemeClr val="bg1"/>
                </a:solidFill>
                <a:latin typeface="Arial" charset="0"/>
                <a:ea typeface="Arial" charset="0"/>
                <a:cs typeface="Arial" charset="0"/>
              </a:rPr>
              <a:t>Short Presentation Title</a:t>
            </a:r>
          </a:p>
        </p:txBody>
      </p:sp>
      <p:sp>
        <p:nvSpPr>
          <p:cNvPr id="18" name="Text Placeholder 16"/>
          <p:cNvSpPr>
            <a:spLocks noGrp="1"/>
          </p:cNvSpPr>
          <p:nvPr>
            <p:ph type="body" sz="quarter" idx="14" hasCustomPrompt="1"/>
          </p:nvPr>
        </p:nvSpPr>
        <p:spPr>
          <a:xfrm>
            <a:off x="451793" y="2874320"/>
            <a:ext cx="6424872" cy="1138828"/>
          </a:xfrm>
        </p:spPr>
        <p:txBody>
          <a:bodyPr/>
          <a:lstStyle>
            <a:lvl1pPr marL="0" marR="0" indent="0" algn="l" defTabSz="1088449" rtl="0" eaLnBrk="1" fontAlgn="auto" latinLnBrk="0" hangingPunct="1">
              <a:lnSpc>
                <a:spcPct val="150000"/>
              </a:lnSpc>
              <a:spcBef>
                <a:spcPts val="0"/>
              </a:spcBef>
              <a:spcAft>
                <a:spcPts val="0"/>
              </a:spcAft>
              <a:buClrTx/>
              <a:buSzTx/>
              <a:buFontTx/>
              <a:buNone/>
              <a:tabLst/>
              <a:defRPr baseline="0">
                <a:solidFill>
                  <a:schemeClr val="bg1"/>
                </a:solidFill>
                <a:latin typeface="Arial" panose="020B0604020202020204" pitchFamily="34" charset="0"/>
                <a:cs typeface="Arial" panose="020B0604020202020204" pitchFamily="34" charset="0"/>
              </a:defRPr>
            </a:lvl1pPr>
          </a:lstStyle>
          <a:p>
            <a:pPr marL="0" marR="0" lvl="0" indent="0" algn="l" defTabSz="1088449" rtl="0" eaLnBrk="1" fontAlgn="auto" latinLnBrk="0" hangingPunct="1">
              <a:lnSpc>
                <a:spcPct val="150000"/>
              </a:lnSpc>
              <a:spcBef>
                <a:spcPts val="0"/>
              </a:spcBef>
              <a:spcAft>
                <a:spcPts val="0"/>
              </a:spcAft>
              <a:buClrTx/>
              <a:buSzTx/>
              <a:buFontTx/>
              <a:buNone/>
              <a:tabLst/>
              <a:defRPr/>
            </a:pPr>
            <a:r>
              <a:rPr kumimoji="0" lang="en-US" sz="2100" b="1" i="0" u="none" strike="noStrike" kern="1200" cap="none" spc="0" normalizeH="0" baseline="0" noProof="0" dirty="0" smtClean="0">
                <a:ln>
                  <a:noFill/>
                </a:ln>
                <a:solidFill>
                  <a:srgbClr val="FFFFFF"/>
                </a:solidFill>
                <a:effectLst/>
                <a:uLnTx/>
                <a:uFillTx/>
                <a:latin typeface="Arial" charset="0"/>
                <a:ea typeface="Arial" charset="0"/>
                <a:cs typeface="Arial" charset="0"/>
              </a:rPr>
              <a:t>Speaker’s Name/Department (delete if not needed)</a:t>
            </a:r>
            <a:r>
              <a:rPr kumimoji="0" lang="en-US" sz="2100" b="0" i="0" u="none" strike="noStrike" kern="1200" cap="none" spc="0" normalizeH="0" baseline="0" noProof="0" dirty="0" smtClean="0">
                <a:ln>
                  <a:noFill/>
                </a:ln>
                <a:solidFill>
                  <a:srgbClr val="FFFFFF"/>
                </a:solidFill>
                <a:effectLst/>
                <a:uLnTx/>
                <a:uFillTx/>
                <a:latin typeface="BentonSans Medium" charset="0"/>
                <a:ea typeface="Arial" charset="0"/>
                <a:cs typeface="Arial" charset="0"/>
              </a:rPr>
              <a:t> </a:t>
            </a:r>
            <a:r>
              <a:rPr kumimoji="0" lang="en-US" sz="2100" b="0" i="0" u="none" strike="noStrike" kern="1200" cap="none" spc="0" normalizeH="0" baseline="0" noProof="0" dirty="0" smtClean="0">
                <a:ln>
                  <a:noFill/>
                </a:ln>
                <a:solidFill>
                  <a:srgbClr val="FFFFFF"/>
                </a:solidFill>
                <a:effectLst/>
                <a:uLnTx/>
                <a:uFillTx/>
                <a:latin typeface="Arial" charset="0"/>
                <a:ea typeface="Arial" charset="0"/>
                <a:cs typeface="Arial" charset="0"/>
              </a:rPr>
              <a:t>Month 00, 2015</a:t>
            </a:r>
          </a:p>
          <a:p>
            <a:pPr lvl="0"/>
            <a:endParaRPr lang="de-DE" dirty="0"/>
          </a:p>
        </p:txBody>
      </p:sp>
    </p:spTree>
    <p:extLst>
      <p:ext uri="{BB962C8B-B14F-4D97-AF65-F5344CB8AC3E}">
        <p14:creationId xmlns:p14="http://schemas.microsoft.com/office/powerpoint/2010/main" val="1127412750"/>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with Footnote">
    <p:spTree>
      <p:nvGrpSpPr>
        <p:cNvPr id="1" name=""/>
        <p:cNvGrpSpPr/>
        <p:nvPr/>
      </p:nvGrpSpPr>
      <p:grpSpPr>
        <a:xfrm>
          <a:off x="0" y="0"/>
          <a:ext cx="0" cy="0"/>
          <a:chOff x="0" y="0"/>
          <a:chExt cx="0" cy="0"/>
        </a:xfrm>
      </p:grpSpPr>
      <p:sp>
        <p:nvSpPr>
          <p:cNvPr id="5" name="Footer Placeholder 4"/>
          <p:cNvSpPr>
            <a:spLocks noGrp="1"/>
          </p:cNvSpPr>
          <p:nvPr>
            <p:ph type="ftr" sz="quarter" idx="3"/>
          </p:nvPr>
        </p:nvSpPr>
        <p:spPr>
          <a:xfrm>
            <a:off x="10505343" y="6569535"/>
            <a:ext cx="1007674" cy="259506"/>
          </a:xfrm>
          <a:prstGeom prst="rect">
            <a:avLst/>
          </a:prstGeom>
        </p:spPr>
        <p:txBody>
          <a:bodyPr vert="horz" lIns="91413" tIns="45705" rIns="91413" bIns="45705" rtlCol="0" anchor="ctr"/>
          <a:lstStyle>
            <a:lvl1pPr marL="0" algn="r" defTabSz="1088449" rtl="0" eaLnBrk="1" latinLnBrk="0" hangingPunct="1">
              <a:defRPr lang="en-US" sz="1000" kern="1200" smtClean="0">
                <a:solidFill>
                  <a:schemeClr val="tx1">
                    <a:lumMod val="65000"/>
                    <a:lumOff val="35000"/>
                  </a:schemeClr>
                </a:solidFill>
                <a:latin typeface="Arial" charset="0"/>
                <a:ea typeface="Arial" charset="0"/>
                <a:cs typeface="Arial" charset="0"/>
              </a:defRPr>
            </a:lvl1pPr>
          </a:lstStyle>
          <a:p>
            <a:r>
              <a:rPr lang="de-DE" smtClean="0"/>
              <a:t>Confidential</a:t>
            </a:r>
            <a:endParaRPr lang="de-DE" dirty="0"/>
          </a:p>
        </p:txBody>
      </p:sp>
      <p:sp>
        <p:nvSpPr>
          <p:cNvPr id="8" name="Slide Number Placeholder 11"/>
          <p:cNvSpPr>
            <a:spLocks noGrp="1"/>
          </p:cNvSpPr>
          <p:nvPr>
            <p:ph type="sldNum" sz="quarter" idx="4"/>
          </p:nvPr>
        </p:nvSpPr>
        <p:spPr>
          <a:xfrm>
            <a:off x="11513020" y="6574290"/>
            <a:ext cx="356183" cy="249996"/>
          </a:xfrm>
          <a:prstGeom prst="rect">
            <a:avLst/>
          </a:prstGeom>
        </p:spPr>
        <p:txBody>
          <a:bodyPr vert="horz" lIns="91413" tIns="45705" rIns="91413" bIns="45705" rtlCol="0" anchor="ctr"/>
          <a:lstStyle>
            <a:lvl1pPr algn="r">
              <a:defRPr sz="1200">
                <a:solidFill>
                  <a:schemeClr val="tx1">
                    <a:tint val="75000"/>
                  </a:schemeClr>
                </a:solidFill>
              </a:defRPr>
            </a:lvl1pPr>
          </a:lstStyle>
          <a:p>
            <a:fld id="{52D116E8-C1B7-4800-ACA1-0CD42BEC2FD7}" type="slidenum">
              <a:rPr kumimoji="0" lang="en-US" sz="1000" b="0" i="0" u="none" strike="noStrike" kern="1200" cap="none" spc="0" normalizeH="0" baseline="0" noProof="0" smtClean="0">
                <a:ln>
                  <a:noFill/>
                </a:ln>
                <a:solidFill>
                  <a:srgbClr val="CCCCCC">
                    <a:lumMod val="25000"/>
                  </a:srgbClr>
                </a:solidFill>
                <a:effectLst/>
                <a:uLnTx/>
                <a:uFillTx/>
                <a:latin typeface="Arial"/>
                <a:ea typeface="+mn-ea"/>
                <a:cs typeface="+mn-cs"/>
              </a:rPr>
              <a:pPr marL="0" marR="0" lvl="0" indent="0" algn="l" defTabSz="1088776" rtl="0" eaLnBrk="1" fontAlgn="auto" latinLnBrk="0" hangingPunct="1">
                <a:lnSpc>
                  <a:spcPct val="100000"/>
                </a:lnSpc>
                <a:spcBef>
                  <a:spcPts val="0"/>
                </a:spcBef>
                <a:spcAft>
                  <a:spcPts val="0"/>
                </a:spcAft>
                <a:buClrTx/>
                <a:buSzTx/>
                <a:buFontTx/>
                <a:buNone/>
                <a:tabLst/>
                <a:defRPr/>
              </a:pPr>
              <a:t>‹#›</a:t>
            </a:fld>
            <a:endParaRPr lang="de-DE" dirty="0"/>
          </a:p>
        </p:txBody>
      </p:sp>
      <p:sp>
        <p:nvSpPr>
          <p:cNvPr id="10" name="Text Placeholder 9"/>
          <p:cNvSpPr>
            <a:spLocks noGrp="1"/>
          </p:cNvSpPr>
          <p:nvPr>
            <p:ph type="body" sz="quarter" idx="15" hasCustomPrompt="1"/>
          </p:nvPr>
        </p:nvSpPr>
        <p:spPr>
          <a:xfrm>
            <a:off x="4996544" y="6569535"/>
            <a:ext cx="3453493" cy="260576"/>
          </a:xfrm>
        </p:spPr>
        <p:txBody>
          <a:bodyPr/>
          <a:lstStyle>
            <a:lvl1pPr marL="0" indent="0" algn="ctr">
              <a:buFontTx/>
              <a:buNone/>
              <a:defRPr sz="1000" baseline="0">
                <a:solidFill>
                  <a:schemeClr val="bg2">
                    <a:lumMod val="25000"/>
                  </a:schemeClr>
                </a:solidFill>
                <a:latin typeface="Arial" panose="020B0604020202020204" pitchFamily="34" charset="0"/>
                <a:cs typeface="Arial" panose="020B0604020202020204" pitchFamily="34" charset="0"/>
              </a:defRPr>
            </a:lvl1pPr>
            <a:lvl2pPr marL="457062" indent="0">
              <a:buFontTx/>
              <a:buNone/>
              <a:defRPr sz="800">
                <a:solidFill>
                  <a:schemeClr val="bg2">
                    <a:lumMod val="25000"/>
                  </a:schemeClr>
                </a:solidFill>
                <a:latin typeface="Arial" panose="020B0604020202020204" pitchFamily="34" charset="0"/>
                <a:cs typeface="Arial" panose="020B0604020202020204" pitchFamily="34" charset="0"/>
              </a:defRPr>
            </a:lvl2pPr>
            <a:lvl3pPr marL="914127" indent="0">
              <a:buFontTx/>
              <a:buNone/>
              <a:defRPr sz="800">
                <a:solidFill>
                  <a:schemeClr val="bg2">
                    <a:lumMod val="25000"/>
                  </a:schemeClr>
                </a:solidFill>
                <a:latin typeface="Arial" panose="020B0604020202020204" pitchFamily="34" charset="0"/>
                <a:cs typeface="Arial" panose="020B0604020202020204" pitchFamily="34" charset="0"/>
              </a:defRPr>
            </a:lvl3pPr>
            <a:lvl4pPr marL="1371187" indent="0">
              <a:buFontTx/>
              <a:buNone/>
              <a:defRPr sz="800">
                <a:solidFill>
                  <a:schemeClr val="bg2">
                    <a:lumMod val="25000"/>
                  </a:schemeClr>
                </a:solidFill>
                <a:latin typeface="Arial" panose="020B0604020202020204" pitchFamily="34" charset="0"/>
                <a:cs typeface="Arial" panose="020B0604020202020204" pitchFamily="34" charset="0"/>
              </a:defRPr>
            </a:lvl4pPr>
            <a:lvl5pPr marL="1828251" indent="0">
              <a:buFontTx/>
              <a:buNone/>
              <a:defRPr sz="800">
                <a:solidFill>
                  <a:schemeClr val="bg2">
                    <a:lumMod val="25000"/>
                  </a:schemeClr>
                </a:solidFill>
                <a:latin typeface="Arial" panose="020B0604020202020204" pitchFamily="34" charset="0"/>
                <a:cs typeface="Arial" panose="020B0604020202020204" pitchFamily="34" charset="0"/>
              </a:defRPr>
            </a:lvl5pPr>
          </a:lstStyle>
          <a:p>
            <a:pPr lvl="0"/>
            <a:r>
              <a:rPr lang="en-US" dirty="0" smtClean="0"/>
              <a:t>* &lt; enter footnote here &gt;</a:t>
            </a:r>
            <a:endParaRPr lang="de-DE" dirty="0"/>
          </a:p>
        </p:txBody>
      </p:sp>
      <p:sp>
        <p:nvSpPr>
          <p:cNvPr id="7" name="Title 1"/>
          <p:cNvSpPr>
            <a:spLocks noGrp="1"/>
          </p:cNvSpPr>
          <p:nvPr>
            <p:ph type="title" hasCustomPrompt="1"/>
          </p:nvPr>
        </p:nvSpPr>
        <p:spPr bwMode="gray">
          <a:xfrm>
            <a:off x="334740" y="424546"/>
            <a:ext cx="11534463" cy="489856"/>
          </a:xfrm>
        </p:spPr>
        <p:txBody>
          <a:bodyPr/>
          <a:lstStyle>
            <a:lvl1pPr>
              <a:defRPr lang="en-US" sz="4000" b="1" kern="1200" baseline="0" dirty="0">
                <a:solidFill>
                  <a:schemeClr val="tx1"/>
                </a:solidFill>
                <a:latin typeface="Arial" panose="020B0604020202020204" pitchFamily="34" charset="0"/>
                <a:ea typeface="+mj-ea"/>
                <a:cs typeface="Arial" panose="020B0604020202020204" pitchFamily="34" charset="0"/>
              </a:defRPr>
            </a:lvl1pPr>
          </a:lstStyle>
          <a:p>
            <a:r>
              <a:rPr lang="en-US" dirty="0" smtClean="0"/>
              <a:t>Short Slide Title</a:t>
            </a:r>
            <a:endParaRPr lang="en-US" dirty="0"/>
          </a:p>
        </p:txBody>
      </p:sp>
      <p:sp>
        <p:nvSpPr>
          <p:cNvPr id="9" name="Text Placeholder 3"/>
          <p:cNvSpPr>
            <a:spLocks noGrp="1"/>
          </p:cNvSpPr>
          <p:nvPr>
            <p:ph type="body" sz="quarter" idx="13" hasCustomPrompt="1"/>
          </p:nvPr>
        </p:nvSpPr>
        <p:spPr>
          <a:xfrm>
            <a:off x="346016" y="938896"/>
            <a:ext cx="11523187" cy="253093"/>
          </a:xfrm>
        </p:spPr>
        <p:txBody>
          <a:bodyPr/>
          <a:lstStyle>
            <a:lvl1pPr marL="0" indent="0">
              <a:buNone/>
              <a:defRPr sz="1600" baseline="0">
                <a:solidFill>
                  <a:schemeClr val="tx1"/>
                </a:solidFill>
                <a:latin typeface="+mn-lt"/>
                <a:cs typeface="Arial" panose="020B0604020202020204" pitchFamily="34" charset="0"/>
              </a:defRPr>
            </a:lvl1pPr>
          </a:lstStyle>
          <a:p>
            <a:pPr lvl="0"/>
            <a:r>
              <a:rPr lang="en-US" noProof="0" dirty="0" smtClean="0"/>
              <a:t>Some catchy subtitle goes here</a:t>
            </a:r>
            <a:endParaRPr lang="en-US" noProof="0" dirty="0"/>
          </a:p>
        </p:txBody>
      </p:sp>
    </p:spTree>
    <p:extLst>
      <p:ext uri="{BB962C8B-B14F-4D97-AF65-F5344CB8AC3E}">
        <p14:creationId xmlns:p14="http://schemas.microsoft.com/office/powerpoint/2010/main" val="1921272665"/>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5" name="Footer Placeholder 4"/>
          <p:cNvSpPr>
            <a:spLocks noGrp="1"/>
          </p:cNvSpPr>
          <p:nvPr>
            <p:ph type="ftr" sz="quarter" idx="3"/>
          </p:nvPr>
        </p:nvSpPr>
        <p:spPr>
          <a:xfrm>
            <a:off x="10505343" y="6569535"/>
            <a:ext cx="1007674" cy="259506"/>
          </a:xfrm>
          <a:prstGeom prst="rect">
            <a:avLst/>
          </a:prstGeom>
        </p:spPr>
        <p:txBody>
          <a:bodyPr vert="horz" lIns="91413" tIns="45705" rIns="91413" bIns="45705" rtlCol="0" anchor="ctr"/>
          <a:lstStyle>
            <a:lvl1pPr marL="0" algn="r" defTabSz="1088449" rtl="0" eaLnBrk="1" latinLnBrk="0" hangingPunct="1">
              <a:defRPr lang="en-US" sz="1000" kern="1200" smtClean="0">
                <a:solidFill>
                  <a:schemeClr val="tx1">
                    <a:lumMod val="65000"/>
                    <a:lumOff val="35000"/>
                  </a:schemeClr>
                </a:solidFill>
                <a:latin typeface="Arial" charset="0"/>
                <a:ea typeface="Arial" charset="0"/>
                <a:cs typeface="Arial" charset="0"/>
              </a:defRPr>
            </a:lvl1pPr>
          </a:lstStyle>
          <a:p>
            <a:r>
              <a:rPr lang="de-DE" smtClean="0"/>
              <a:t>Confidential</a:t>
            </a:r>
            <a:endParaRPr lang="de-DE" dirty="0"/>
          </a:p>
        </p:txBody>
      </p:sp>
      <p:sp>
        <p:nvSpPr>
          <p:cNvPr id="8" name="Slide Number Placeholder 11"/>
          <p:cNvSpPr>
            <a:spLocks noGrp="1"/>
          </p:cNvSpPr>
          <p:nvPr>
            <p:ph type="sldNum" sz="quarter" idx="4"/>
          </p:nvPr>
        </p:nvSpPr>
        <p:spPr>
          <a:xfrm>
            <a:off x="11513020" y="6574290"/>
            <a:ext cx="356183" cy="249996"/>
          </a:xfrm>
          <a:prstGeom prst="rect">
            <a:avLst/>
          </a:prstGeom>
        </p:spPr>
        <p:txBody>
          <a:bodyPr vert="horz" lIns="91413" tIns="45705" rIns="91413" bIns="45705" rtlCol="0" anchor="ctr"/>
          <a:lstStyle>
            <a:lvl1pPr algn="r">
              <a:defRPr sz="1200">
                <a:solidFill>
                  <a:schemeClr val="tx1">
                    <a:tint val="75000"/>
                  </a:schemeClr>
                </a:solidFill>
              </a:defRPr>
            </a:lvl1pPr>
          </a:lstStyle>
          <a:p>
            <a:fld id="{52D116E8-C1B7-4800-ACA1-0CD42BEC2FD7}" type="slidenum">
              <a:rPr kumimoji="0" lang="en-US" sz="1000" b="0" i="0" u="none" strike="noStrike" kern="1200" cap="none" spc="0" normalizeH="0" baseline="0" noProof="0" smtClean="0">
                <a:ln>
                  <a:noFill/>
                </a:ln>
                <a:solidFill>
                  <a:srgbClr val="CCCCCC">
                    <a:lumMod val="25000"/>
                  </a:srgbClr>
                </a:solidFill>
                <a:effectLst/>
                <a:uLnTx/>
                <a:uFillTx/>
                <a:latin typeface="Arial"/>
                <a:ea typeface="+mn-ea"/>
                <a:cs typeface="+mn-cs"/>
              </a:rPr>
              <a:pPr marL="0" marR="0" lvl="0" indent="0" algn="l" defTabSz="1088776" rtl="0" eaLnBrk="1" fontAlgn="auto" latinLnBrk="0" hangingPunct="1">
                <a:lnSpc>
                  <a:spcPct val="100000"/>
                </a:lnSpc>
                <a:spcBef>
                  <a:spcPts val="0"/>
                </a:spcBef>
                <a:spcAft>
                  <a:spcPts val="0"/>
                </a:spcAft>
                <a:buClrTx/>
                <a:buSzTx/>
                <a:buFontTx/>
                <a:buNone/>
                <a:tabLst/>
                <a:defRPr/>
              </a:pPr>
              <a:t>‹#›</a:t>
            </a:fld>
            <a:endParaRPr lang="de-DE" dirty="0"/>
          </a:p>
        </p:txBody>
      </p:sp>
      <p:sp>
        <p:nvSpPr>
          <p:cNvPr id="3" name="Text Placeholder 2"/>
          <p:cNvSpPr>
            <a:spLocks noGrp="1"/>
          </p:cNvSpPr>
          <p:nvPr>
            <p:ph type="body" sz="quarter" idx="14" hasCustomPrompt="1"/>
          </p:nvPr>
        </p:nvSpPr>
        <p:spPr>
          <a:xfrm>
            <a:off x="389312" y="1963360"/>
            <a:ext cx="11480426" cy="4119943"/>
          </a:xfrm>
        </p:spPr>
        <p:txBody>
          <a:bodyPr/>
          <a:lstStyle>
            <a:lvl1pPr marL="285721" indent="-285721">
              <a:buFont typeface="Arial" charset="0"/>
              <a:buChar char="•"/>
              <a:defRPr sz="2000"/>
            </a:lvl1pPr>
          </a:lstStyle>
          <a:p>
            <a:r>
              <a:rPr lang="en-US" b="1" dirty="0" smtClean="0">
                <a:solidFill>
                  <a:schemeClr val="bg2">
                    <a:lumMod val="25000"/>
                  </a:schemeClr>
                </a:solidFill>
                <a:latin typeface="Arial" charset="0"/>
                <a:ea typeface="Arial" charset="0"/>
                <a:cs typeface="Arial" charset="0"/>
              </a:rPr>
              <a:t>First Level</a:t>
            </a:r>
          </a:p>
          <a:p>
            <a:r>
              <a:rPr lang="en-US" sz="1600" dirty="0" smtClean="0">
                <a:solidFill>
                  <a:schemeClr val="bg2">
                    <a:lumMod val="25000"/>
                  </a:schemeClr>
                </a:solidFill>
                <a:latin typeface="Arial" charset="0"/>
                <a:ea typeface="Arial" charset="0"/>
                <a:cs typeface="Arial" charset="0"/>
              </a:rPr>
              <a:t>Second Level</a:t>
            </a:r>
          </a:p>
          <a:p>
            <a:pPr marL="285807" indent="-285807">
              <a:buFont typeface="Arial" charset="0"/>
              <a:buChar char="•"/>
            </a:pPr>
            <a:r>
              <a:rPr lang="en-US" sz="1500" dirty="0" smtClean="0">
                <a:solidFill>
                  <a:schemeClr val="bg2">
                    <a:lumMod val="25000"/>
                  </a:schemeClr>
                </a:solidFill>
                <a:latin typeface="Arial" charset="0"/>
                <a:ea typeface="Arial" charset="0"/>
                <a:cs typeface="Arial" charset="0"/>
              </a:rPr>
              <a:t>Third Level</a:t>
            </a:r>
          </a:p>
        </p:txBody>
      </p:sp>
      <p:sp>
        <p:nvSpPr>
          <p:cNvPr id="7" name="Title 1"/>
          <p:cNvSpPr>
            <a:spLocks noGrp="1"/>
          </p:cNvSpPr>
          <p:nvPr>
            <p:ph type="title" hasCustomPrompt="1"/>
          </p:nvPr>
        </p:nvSpPr>
        <p:spPr bwMode="gray">
          <a:xfrm>
            <a:off x="334740" y="424546"/>
            <a:ext cx="11534463" cy="489856"/>
          </a:xfrm>
        </p:spPr>
        <p:txBody>
          <a:bodyPr/>
          <a:lstStyle>
            <a:lvl1pPr>
              <a:defRPr lang="en-US" sz="4000" b="1" kern="1200" baseline="0" dirty="0">
                <a:solidFill>
                  <a:schemeClr val="tx1"/>
                </a:solidFill>
                <a:latin typeface="Arial" panose="020B0604020202020204" pitchFamily="34" charset="0"/>
                <a:ea typeface="+mj-ea"/>
                <a:cs typeface="Arial" panose="020B0604020202020204" pitchFamily="34" charset="0"/>
              </a:defRPr>
            </a:lvl1pPr>
          </a:lstStyle>
          <a:p>
            <a:r>
              <a:rPr lang="en-US" dirty="0" smtClean="0"/>
              <a:t>Short Slide Title</a:t>
            </a:r>
            <a:endParaRPr lang="en-US" dirty="0"/>
          </a:p>
        </p:txBody>
      </p:sp>
      <p:sp>
        <p:nvSpPr>
          <p:cNvPr id="9" name="Text Placeholder 3"/>
          <p:cNvSpPr>
            <a:spLocks noGrp="1"/>
          </p:cNvSpPr>
          <p:nvPr>
            <p:ph type="body" sz="quarter" idx="13" hasCustomPrompt="1"/>
          </p:nvPr>
        </p:nvSpPr>
        <p:spPr>
          <a:xfrm>
            <a:off x="346016" y="938896"/>
            <a:ext cx="11523187" cy="253093"/>
          </a:xfrm>
        </p:spPr>
        <p:txBody>
          <a:bodyPr/>
          <a:lstStyle>
            <a:lvl1pPr marL="0" indent="0">
              <a:buNone/>
              <a:defRPr sz="1600" baseline="0">
                <a:solidFill>
                  <a:schemeClr val="tx1"/>
                </a:solidFill>
                <a:latin typeface="+mn-lt"/>
                <a:cs typeface="Arial" panose="020B0604020202020204" pitchFamily="34" charset="0"/>
              </a:defRPr>
            </a:lvl1pPr>
          </a:lstStyle>
          <a:p>
            <a:pPr lvl="0"/>
            <a:r>
              <a:rPr lang="en-US" noProof="0" dirty="0" smtClean="0"/>
              <a:t>Some catchy subtitle goes here</a:t>
            </a:r>
            <a:endParaRPr lang="en-US" noProof="0" dirty="0"/>
          </a:p>
        </p:txBody>
      </p:sp>
    </p:spTree>
    <p:extLst>
      <p:ext uri="{BB962C8B-B14F-4D97-AF65-F5344CB8AC3E}">
        <p14:creationId xmlns:p14="http://schemas.microsoft.com/office/powerpoint/2010/main" val="2347341134"/>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Two Texts">
    <p:spTree>
      <p:nvGrpSpPr>
        <p:cNvPr id="1" name=""/>
        <p:cNvGrpSpPr/>
        <p:nvPr/>
      </p:nvGrpSpPr>
      <p:grpSpPr>
        <a:xfrm>
          <a:off x="0" y="0"/>
          <a:ext cx="0" cy="0"/>
          <a:chOff x="0" y="0"/>
          <a:chExt cx="0" cy="0"/>
        </a:xfrm>
      </p:grpSpPr>
      <p:sp>
        <p:nvSpPr>
          <p:cNvPr id="5" name="Footer Placeholder 4"/>
          <p:cNvSpPr>
            <a:spLocks noGrp="1"/>
          </p:cNvSpPr>
          <p:nvPr>
            <p:ph type="ftr" sz="quarter" idx="3"/>
          </p:nvPr>
        </p:nvSpPr>
        <p:spPr>
          <a:xfrm>
            <a:off x="10505343" y="6569535"/>
            <a:ext cx="1007674" cy="259506"/>
          </a:xfrm>
          <a:prstGeom prst="rect">
            <a:avLst/>
          </a:prstGeom>
        </p:spPr>
        <p:txBody>
          <a:bodyPr vert="horz" lIns="91413" tIns="45705" rIns="91413" bIns="45705" rtlCol="0" anchor="ctr"/>
          <a:lstStyle>
            <a:lvl1pPr marL="0" algn="r" defTabSz="1088449" rtl="0" eaLnBrk="1" latinLnBrk="0" hangingPunct="1">
              <a:defRPr lang="en-US" sz="1000" kern="1200" smtClean="0">
                <a:solidFill>
                  <a:schemeClr val="tx1">
                    <a:lumMod val="65000"/>
                    <a:lumOff val="35000"/>
                  </a:schemeClr>
                </a:solidFill>
                <a:latin typeface="Arial" charset="0"/>
                <a:ea typeface="Arial" charset="0"/>
                <a:cs typeface="Arial" charset="0"/>
              </a:defRPr>
            </a:lvl1pPr>
          </a:lstStyle>
          <a:p>
            <a:r>
              <a:rPr lang="de-DE" smtClean="0"/>
              <a:t>Confidential</a:t>
            </a:r>
            <a:endParaRPr lang="de-DE" dirty="0"/>
          </a:p>
        </p:txBody>
      </p:sp>
      <p:sp>
        <p:nvSpPr>
          <p:cNvPr id="8" name="Slide Number Placeholder 11"/>
          <p:cNvSpPr>
            <a:spLocks noGrp="1"/>
          </p:cNvSpPr>
          <p:nvPr>
            <p:ph type="sldNum" sz="quarter" idx="4"/>
          </p:nvPr>
        </p:nvSpPr>
        <p:spPr>
          <a:xfrm>
            <a:off x="11513020" y="6574290"/>
            <a:ext cx="356183" cy="249996"/>
          </a:xfrm>
          <a:prstGeom prst="rect">
            <a:avLst/>
          </a:prstGeom>
        </p:spPr>
        <p:txBody>
          <a:bodyPr vert="horz" lIns="91413" tIns="45705" rIns="91413" bIns="45705" rtlCol="0" anchor="ctr"/>
          <a:lstStyle>
            <a:lvl1pPr algn="r">
              <a:defRPr sz="1200">
                <a:solidFill>
                  <a:schemeClr val="tx1">
                    <a:tint val="75000"/>
                  </a:schemeClr>
                </a:solidFill>
              </a:defRPr>
            </a:lvl1pPr>
          </a:lstStyle>
          <a:p>
            <a:fld id="{52D116E8-C1B7-4800-ACA1-0CD42BEC2FD7}" type="slidenum">
              <a:rPr kumimoji="0" lang="en-US" sz="1000" b="0" i="0" u="none" strike="noStrike" kern="1200" cap="none" spc="0" normalizeH="0" baseline="0" noProof="0" smtClean="0">
                <a:ln>
                  <a:noFill/>
                </a:ln>
                <a:solidFill>
                  <a:srgbClr val="CCCCCC">
                    <a:lumMod val="25000"/>
                  </a:srgbClr>
                </a:solidFill>
                <a:effectLst/>
                <a:uLnTx/>
                <a:uFillTx/>
                <a:latin typeface="Arial"/>
                <a:ea typeface="+mn-ea"/>
                <a:cs typeface="+mn-cs"/>
              </a:rPr>
              <a:pPr marL="0" marR="0" lvl="0" indent="0" algn="l" defTabSz="1088776" rtl="0" eaLnBrk="1" fontAlgn="auto" latinLnBrk="0" hangingPunct="1">
                <a:lnSpc>
                  <a:spcPct val="100000"/>
                </a:lnSpc>
                <a:spcBef>
                  <a:spcPts val="0"/>
                </a:spcBef>
                <a:spcAft>
                  <a:spcPts val="0"/>
                </a:spcAft>
                <a:buClrTx/>
                <a:buSzTx/>
                <a:buFontTx/>
                <a:buNone/>
                <a:tabLst/>
                <a:defRPr/>
              </a:pPr>
              <a:t>‹#›</a:t>
            </a:fld>
            <a:endParaRPr lang="de-DE" dirty="0"/>
          </a:p>
        </p:txBody>
      </p:sp>
      <p:sp>
        <p:nvSpPr>
          <p:cNvPr id="12" name="Text Placeholder 3"/>
          <p:cNvSpPr>
            <a:spLocks noGrp="1"/>
          </p:cNvSpPr>
          <p:nvPr>
            <p:ph type="body" sz="quarter" idx="14" hasCustomPrompt="1"/>
          </p:nvPr>
        </p:nvSpPr>
        <p:spPr>
          <a:xfrm>
            <a:off x="396936" y="1963359"/>
            <a:ext cx="5533200" cy="4122051"/>
          </a:xfrm>
        </p:spPr>
        <p:txBody>
          <a:bodyPr/>
          <a:lstStyle>
            <a:lvl1pPr marL="285721" indent="-285721">
              <a:buFont typeface="Arial" charset="0"/>
              <a:buChar char="•"/>
              <a:defRPr sz="2000">
                <a:latin typeface="Arial" panose="020B0604020202020204" pitchFamily="34" charset="0"/>
                <a:cs typeface="Arial" panose="020B0604020202020204" pitchFamily="34" charset="0"/>
              </a:defRPr>
            </a:lvl1pPr>
          </a:lstStyle>
          <a:p>
            <a:r>
              <a:rPr lang="en-US" b="1" dirty="0" smtClean="0">
                <a:solidFill>
                  <a:schemeClr val="bg2">
                    <a:lumMod val="25000"/>
                  </a:schemeClr>
                </a:solidFill>
                <a:latin typeface="Arial" charset="0"/>
                <a:ea typeface="Arial" charset="0"/>
                <a:cs typeface="Arial" charset="0"/>
              </a:rPr>
              <a:t>First Level</a:t>
            </a:r>
          </a:p>
          <a:p>
            <a:r>
              <a:rPr lang="en-US" sz="1600" dirty="0" smtClean="0">
                <a:solidFill>
                  <a:schemeClr val="bg2">
                    <a:lumMod val="25000"/>
                  </a:schemeClr>
                </a:solidFill>
                <a:latin typeface="Arial" charset="0"/>
                <a:ea typeface="Arial" charset="0"/>
                <a:cs typeface="Arial" charset="0"/>
              </a:rPr>
              <a:t>Second Level</a:t>
            </a:r>
          </a:p>
          <a:p>
            <a:pPr marL="285807" indent="-285807">
              <a:buFont typeface="Arial" charset="0"/>
              <a:buChar char="•"/>
            </a:pPr>
            <a:r>
              <a:rPr lang="en-US" sz="1500" dirty="0" smtClean="0">
                <a:solidFill>
                  <a:schemeClr val="bg2">
                    <a:lumMod val="25000"/>
                  </a:schemeClr>
                </a:solidFill>
                <a:latin typeface="Arial" charset="0"/>
                <a:ea typeface="Arial" charset="0"/>
                <a:cs typeface="Arial" charset="0"/>
              </a:rPr>
              <a:t>Third Level</a:t>
            </a:r>
          </a:p>
        </p:txBody>
      </p:sp>
      <p:sp>
        <p:nvSpPr>
          <p:cNvPr id="13" name="Text Placeholder 3"/>
          <p:cNvSpPr>
            <a:spLocks noGrp="1"/>
          </p:cNvSpPr>
          <p:nvPr>
            <p:ph type="body" sz="quarter" idx="15" hasCustomPrompt="1"/>
          </p:nvPr>
        </p:nvSpPr>
        <p:spPr>
          <a:xfrm>
            <a:off x="6336003" y="1963358"/>
            <a:ext cx="5533200" cy="4122051"/>
          </a:xfrm>
        </p:spPr>
        <p:txBody>
          <a:bodyPr/>
          <a:lstStyle>
            <a:lvl1pPr marL="285721" indent="-285721">
              <a:buFont typeface="Arial" charset="0"/>
              <a:buChar char="•"/>
              <a:defRPr sz="2000">
                <a:latin typeface="Arial" panose="020B0604020202020204" pitchFamily="34" charset="0"/>
                <a:cs typeface="Arial" panose="020B0604020202020204" pitchFamily="34" charset="0"/>
              </a:defRPr>
            </a:lvl1pPr>
          </a:lstStyle>
          <a:p>
            <a:r>
              <a:rPr lang="en-US" b="1" dirty="0" smtClean="0">
                <a:solidFill>
                  <a:schemeClr val="bg2">
                    <a:lumMod val="25000"/>
                  </a:schemeClr>
                </a:solidFill>
                <a:latin typeface="Arial" charset="0"/>
                <a:ea typeface="Arial" charset="0"/>
                <a:cs typeface="Arial" charset="0"/>
              </a:rPr>
              <a:t>First Level</a:t>
            </a:r>
          </a:p>
          <a:p>
            <a:r>
              <a:rPr lang="en-US" sz="1600" dirty="0" smtClean="0">
                <a:solidFill>
                  <a:schemeClr val="bg2">
                    <a:lumMod val="25000"/>
                  </a:schemeClr>
                </a:solidFill>
                <a:latin typeface="Arial" charset="0"/>
                <a:ea typeface="Arial" charset="0"/>
                <a:cs typeface="Arial" charset="0"/>
              </a:rPr>
              <a:t>Second Level</a:t>
            </a:r>
          </a:p>
          <a:p>
            <a:pPr marL="285807" indent="-285807">
              <a:buFont typeface="Arial" charset="0"/>
              <a:buChar char="•"/>
            </a:pPr>
            <a:r>
              <a:rPr lang="en-US" sz="1500" dirty="0" smtClean="0">
                <a:solidFill>
                  <a:schemeClr val="bg2">
                    <a:lumMod val="25000"/>
                  </a:schemeClr>
                </a:solidFill>
                <a:latin typeface="Arial" charset="0"/>
                <a:ea typeface="Arial" charset="0"/>
                <a:cs typeface="Arial" charset="0"/>
              </a:rPr>
              <a:t>Third Level</a:t>
            </a:r>
          </a:p>
        </p:txBody>
      </p:sp>
      <p:sp>
        <p:nvSpPr>
          <p:cNvPr id="9" name="Title 1"/>
          <p:cNvSpPr>
            <a:spLocks noGrp="1"/>
          </p:cNvSpPr>
          <p:nvPr>
            <p:ph type="title" hasCustomPrompt="1"/>
          </p:nvPr>
        </p:nvSpPr>
        <p:spPr bwMode="gray">
          <a:xfrm>
            <a:off x="334740" y="424546"/>
            <a:ext cx="11534463" cy="489856"/>
          </a:xfrm>
        </p:spPr>
        <p:txBody>
          <a:bodyPr/>
          <a:lstStyle>
            <a:lvl1pPr>
              <a:defRPr lang="en-US" sz="4000" b="1" kern="1200" baseline="0" dirty="0">
                <a:solidFill>
                  <a:schemeClr val="tx1"/>
                </a:solidFill>
                <a:latin typeface="Arial" panose="020B0604020202020204" pitchFamily="34" charset="0"/>
                <a:ea typeface="+mj-ea"/>
                <a:cs typeface="Arial" panose="020B0604020202020204" pitchFamily="34" charset="0"/>
              </a:defRPr>
            </a:lvl1pPr>
          </a:lstStyle>
          <a:p>
            <a:r>
              <a:rPr lang="en-US" dirty="0" smtClean="0"/>
              <a:t>Short Slide Title</a:t>
            </a:r>
            <a:endParaRPr lang="en-US" dirty="0"/>
          </a:p>
        </p:txBody>
      </p:sp>
      <p:sp>
        <p:nvSpPr>
          <p:cNvPr id="10" name="Text Placeholder 3"/>
          <p:cNvSpPr>
            <a:spLocks noGrp="1"/>
          </p:cNvSpPr>
          <p:nvPr>
            <p:ph type="body" sz="quarter" idx="13" hasCustomPrompt="1"/>
          </p:nvPr>
        </p:nvSpPr>
        <p:spPr>
          <a:xfrm>
            <a:off x="346016" y="938896"/>
            <a:ext cx="11523187" cy="253093"/>
          </a:xfrm>
        </p:spPr>
        <p:txBody>
          <a:bodyPr/>
          <a:lstStyle>
            <a:lvl1pPr marL="0" indent="0">
              <a:buNone/>
              <a:defRPr sz="1600" baseline="0">
                <a:solidFill>
                  <a:schemeClr val="tx1"/>
                </a:solidFill>
                <a:latin typeface="+mn-lt"/>
                <a:cs typeface="Arial" panose="020B0604020202020204" pitchFamily="34" charset="0"/>
              </a:defRPr>
            </a:lvl1pPr>
          </a:lstStyle>
          <a:p>
            <a:pPr lvl="0"/>
            <a:r>
              <a:rPr lang="en-US" noProof="0" dirty="0" smtClean="0"/>
              <a:t>Some catchy subtitle goes here</a:t>
            </a:r>
            <a:endParaRPr lang="en-US" noProof="0" dirty="0"/>
          </a:p>
        </p:txBody>
      </p:sp>
    </p:spTree>
    <p:extLst>
      <p:ext uri="{BB962C8B-B14F-4D97-AF65-F5344CB8AC3E}">
        <p14:creationId xmlns:p14="http://schemas.microsoft.com/office/powerpoint/2010/main" val="3433143799"/>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Three Texts">
    <p:spTree>
      <p:nvGrpSpPr>
        <p:cNvPr id="1" name=""/>
        <p:cNvGrpSpPr/>
        <p:nvPr/>
      </p:nvGrpSpPr>
      <p:grpSpPr>
        <a:xfrm>
          <a:off x="0" y="0"/>
          <a:ext cx="0" cy="0"/>
          <a:chOff x="0" y="0"/>
          <a:chExt cx="0" cy="0"/>
        </a:xfrm>
      </p:grpSpPr>
      <p:sp>
        <p:nvSpPr>
          <p:cNvPr id="5" name="Footer Placeholder 4"/>
          <p:cNvSpPr>
            <a:spLocks noGrp="1"/>
          </p:cNvSpPr>
          <p:nvPr>
            <p:ph type="ftr" sz="quarter" idx="3"/>
          </p:nvPr>
        </p:nvSpPr>
        <p:spPr>
          <a:xfrm>
            <a:off x="10505343" y="6569535"/>
            <a:ext cx="1007674" cy="259506"/>
          </a:xfrm>
          <a:prstGeom prst="rect">
            <a:avLst/>
          </a:prstGeom>
        </p:spPr>
        <p:txBody>
          <a:bodyPr vert="horz" lIns="91413" tIns="45705" rIns="91413" bIns="45705" rtlCol="0" anchor="ctr"/>
          <a:lstStyle>
            <a:lvl1pPr marL="0" algn="r" defTabSz="1088449" rtl="0" eaLnBrk="1" latinLnBrk="0" hangingPunct="1">
              <a:defRPr lang="en-US" sz="1000" kern="1200" smtClean="0">
                <a:solidFill>
                  <a:schemeClr val="tx1">
                    <a:lumMod val="65000"/>
                    <a:lumOff val="35000"/>
                  </a:schemeClr>
                </a:solidFill>
                <a:latin typeface="Arial" charset="0"/>
                <a:ea typeface="Arial" charset="0"/>
                <a:cs typeface="Arial" charset="0"/>
              </a:defRPr>
            </a:lvl1pPr>
          </a:lstStyle>
          <a:p>
            <a:r>
              <a:rPr lang="de-DE" smtClean="0"/>
              <a:t>Confidential</a:t>
            </a:r>
            <a:endParaRPr lang="de-DE" dirty="0"/>
          </a:p>
        </p:txBody>
      </p:sp>
      <p:sp>
        <p:nvSpPr>
          <p:cNvPr id="8" name="Slide Number Placeholder 11"/>
          <p:cNvSpPr>
            <a:spLocks noGrp="1"/>
          </p:cNvSpPr>
          <p:nvPr>
            <p:ph type="sldNum" sz="quarter" idx="4"/>
          </p:nvPr>
        </p:nvSpPr>
        <p:spPr>
          <a:xfrm>
            <a:off x="11513020" y="6574290"/>
            <a:ext cx="356183" cy="249996"/>
          </a:xfrm>
          <a:prstGeom prst="rect">
            <a:avLst/>
          </a:prstGeom>
        </p:spPr>
        <p:txBody>
          <a:bodyPr vert="horz" lIns="91413" tIns="45705" rIns="91413" bIns="45705" rtlCol="0" anchor="ctr"/>
          <a:lstStyle>
            <a:lvl1pPr algn="r">
              <a:defRPr sz="1200">
                <a:solidFill>
                  <a:schemeClr val="tx1">
                    <a:tint val="75000"/>
                  </a:schemeClr>
                </a:solidFill>
              </a:defRPr>
            </a:lvl1pPr>
          </a:lstStyle>
          <a:p>
            <a:fld id="{52D116E8-C1B7-4800-ACA1-0CD42BEC2FD7}" type="slidenum">
              <a:rPr kumimoji="0" lang="en-US" sz="1000" b="0" i="0" u="none" strike="noStrike" kern="1200" cap="none" spc="0" normalizeH="0" baseline="0" noProof="0" smtClean="0">
                <a:ln>
                  <a:noFill/>
                </a:ln>
                <a:solidFill>
                  <a:srgbClr val="CCCCCC">
                    <a:lumMod val="25000"/>
                  </a:srgbClr>
                </a:solidFill>
                <a:effectLst/>
                <a:uLnTx/>
                <a:uFillTx/>
                <a:latin typeface="Arial"/>
                <a:ea typeface="+mn-ea"/>
                <a:cs typeface="+mn-cs"/>
              </a:rPr>
              <a:pPr marL="0" marR="0" lvl="0" indent="0" algn="l" defTabSz="1088776" rtl="0" eaLnBrk="1" fontAlgn="auto" latinLnBrk="0" hangingPunct="1">
                <a:lnSpc>
                  <a:spcPct val="100000"/>
                </a:lnSpc>
                <a:spcBef>
                  <a:spcPts val="0"/>
                </a:spcBef>
                <a:spcAft>
                  <a:spcPts val="0"/>
                </a:spcAft>
                <a:buClrTx/>
                <a:buSzTx/>
                <a:buFontTx/>
                <a:buNone/>
                <a:tabLst/>
                <a:defRPr/>
              </a:pPr>
              <a:t>‹#›</a:t>
            </a:fld>
            <a:endParaRPr lang="de-DE" dirty="0"/>
          </a:p>
        </p:txBody>
      </p:sp>
      <p:sp>
        <p:nvSpPr>
          <p:cNvPr id="9" name="Text Placeholder 3"/>
          <p:cNvSpPr>
            <a:spLocks noGrp="1"/>
          </p:cNvSpPr>
          <p:nvPr>
            <p:ph type="body" sz="quarter" idx="10" hasCustomPrompt="1"/>
          </p:nvPr>
        </p:nvSpPr>
        <p:spPr>
          <a:xfrm>
            <a:off x="397476" y="1963360"/>
            <a:ext cx="3715200" cy="4122051"/>
          </a:xfrm>
        </p:spPr>
        <p:txBody>
          <a:bodyPr/>
          <a:lstStyle>
            <a:lvl1pPr marL="285721" indent="-285721">
              <a:buFont typeface="Arial" charset="0"/>
              <a:buChar char="•"/>
              <a:defRPr sz="2000">
                <a:latin typeface="Arial" panose="020B0604020202020204" pitchFamily="34" charset="0"/>
                <a:cs typeface="Arial" panose="020B0604020202020204" pitchFamily="34" charset="0"/>
              </a:defRPr>
            </a:lvl1pPr>
          </a:lstStyle>
          <a:p>
            <a:r>
              <a:rPr lang="en-US" b="1" dirty="0" smtClean="0">
                <a:solidFill>
                  <a:schemeClr val="bg2">
                    <a:lumMod val="25000"/>
                  </a:schemeClr>
                </a:solidFill>
                <a:latin typeface="Arial" charset="0"/>
                <a:ea typeface="Arial" charset="0"/>
                <a:cs typeface="Arial" charset="0"/>
              </a:rPr>
              <a:t>First Level</a:t>
            </a:r>
          </a:p>
          <a:p>
            <a:r>
              <a:rPr lang="en-US" sz="1600" dirty="0" smtClean="0">
                <a:solidFill>
                  <a:schemeClr val="bg2">
                    <a:lumMod val="25000"/>
                  </a:schemeClr>
                </a:solidFill>
                <a:latin typeface="Arial" charset="0"/>
                <a:ea typeface="Arial" charset="0"/>
                <a:cs typeface="Arial" charset="0"/>
              </a:rPr>
              <a:t>Second Level</a:t>
            </a:r>
          </a:p>
          <a:p>
            <a:pPr marL="285807" indent="-285807">
              <a:buFont typeface="Arial" charset="0"/>
              <a:buChar char="•"/>
            </a:pPr>
            <a:r>
              <a:rPr lang="en-US" sz="1500" dirty="0" smtClean="0">
                <a:solidFill>
                  <a:schemeClr val="bg2">
                    <a:lumMod val="25000"/>
                  </a:schemeClr>
                </a:solidFill>
                <a:latin typeface="Arial" charset="0"/>
                <a:ea typeface="Arial" charset="0"/>
                <a:cs typeface="Arial" charset="0"/>
              </a:rPr>
              <a:t>Third Level</a:t>
            </a:r>
          </a:p>
        </p:txBody>
      </p:sp>
      <p:sp>
        <p:nvSpPr>
          <p:cNvPr id="14" name="Text Placeholder 3"/>
          <p:cNvSpPr>
            <a:spLocks noGrp="1"/>
          </p:cNvSpPr>
          <p:nvPr>
            <p:ph type="body" sz="quarter" idx="14" hasCustomPrompt="1"/>
          </p:nvPr>
        </p:nvSpPr>
        <p:spPr>
          <a:xfrm>
            <a:off x="4274626" y="1963360"/>
            <a:ext cx="3715200" cy="4122051"/>
          </a:xfrm>
        </p:spPr>
        <p:txBody>
          <a:bodyPr/>
          <a:lstStyle>
            <a:lvl1pPr marL="285721" indent="-285721">
              <a:buFont typeface="Arial" charset="0"/>
              <a:buChar char="•"/>
              <a:defRPr sz="2000">
                <a:latin typeface="Arial" panose="020B0604020202020204" pitchFamily="34" charset="0"/>
                <a:cs typeface="Arial" panose="020B0604020202020204" pitchFamily="34" charset="0"/>
              </a:defRPr>
            </a:lvl1pPr>
          </a:lstStyle>
          <a:p>
            <a:r>
              <a:rPr lang="en-US" b="1" dirty="0" smtClean="0">
                <a:solidFill>
                  <a:schemeClr val="bg2">
                    <a:lumMod val="25000"/>
                  </a:schemeClr>
                </a:solidFill>
                <a:latin typeface="Arial" charset="0"/>
                <a:ea typeface="Arial" charset="0"/>
                <a:cs typeface="Arial" charset="0"/>
              </a:rPr>
              <a:t>First Level</a:t>
            </a:r>
          </a:p>
          <a:p>
            <a:r>
              <a:rPr lang="en-US" sz="1600" dirty="0" smtClean="0">
                <a:solidFill>
                  <a:schemeClr val="bg2">
                    <a:lumMod val="25000"/>
                  </a:schemeClr>
                </a:solidFill>
                <a:latin typeface="Arial" charset="0"/>
                <a:ea typeface="Arial" charset="0"/>
                <a:cs typeface="Arial" charset="0"/>
              </a:rPr>
              <a:t>Second Level</a:t>
            </a:r>
          </a:p>
          <a:p>
            <a:pPr marL="285807" indent="-285807">
              <a:buFont typeface="Arial" charset="0"/>
              <a:buChar char="•"/>
            </a:pPr>
            <a:r>
              <a:rPr lang="en-US" sz="1500" dirty="0" smtClean="0">
                <a:solidFill>
                  <a:schemeClr val="bg2">
                    <a:lumMod val="25000"/>
                  </a:schemeClr>
                </a:solidFill>
                <a:latin typeface="Arial" charset="0"/>
                <a:ea typeface="Arial" charset="0"/>
                <a:cs typeface="Arial" charset="0"/>
              </a:rPr>
              <a:t>Third Level</a:t>
            </a:r>
          </a:p>
        </p:txBody>
      </p:sp>
      <p:sp>
        <p:nvSpPr>
          <p:cNvPr id="15" name="Text Placeholder 3"/>
          <p:cNvSpPr>
            <a:spLocks noGrp="1"/>
          </p:cNvSpPr>
          <p:nvPr>
            <p:ph type="body" sz="quarter" idx="15" hasCustomPrompt="1"/>
          </p:nvPr>
        </p:nvSpPr>
        <p:spPr>
          <a:xfrm>
            <a:off x="8151776" y="1963359"/>
            <a:ext cx="3715200" cy="4122051"/>
          </a:xfrm>
        </p:spPr>
        <p:txBody>
          <a:bodyPr/>
          <a:lstStyle>
            <a:lvl1pPr marL="285721" indent="-285721">
              <a:buFont typeface="Arial" charset="0"/>
              <a:buChar char="•"/>
              <a:defRPr sz="2000">
                <a:latin typeface="Arial" panose="020B0604020202020204" pitchFamily="34" charset="0"/>
                <a:cs typeface="Arial" panose="020B0604020202020204" pitchFamily="34" charset="0"/>
              </a:defRPr>
            </a:lvl1pPr>
          </a:lstStyle>
          <a:p>
            <a:r>
              <a:rPr lang="en-US" b="1" dirty="0" smtClean="0">
                <a:solidFill>
                  <a:schemeClr val="bg2">
                    <a:lumMod val="25000"/>
                  </a:schemeClr>
                </a:solidFill>
                <a:latin typeface="Arial" charset="0"/>
                <a:ea typeface="Arial" charset="0"/>
                <a:cs typeface="Arial" charset="0"/>
              </a:rPr>
              <a:t>First Level</a:t>
            </a:r>
          </a:p>
          <a:p>
            <a:r>
              <a:rPr lang="en-US" sz="1600" dirty="0" smtClean="0">
                <a:solidFill>
                  <a:schemeClr val="bg2">
                    <a:lumMod val="25000"/>
                  </a:schemeClr>
                </a:solidFill>
                <a:latin typeface="Arial" charset="0"/>
                <a:ea typeface="Arial" charset="0"/>
                <a:cs typeface="Arial" charset="0"/>
              </a:rPr>
              <a:t>Second Level</a:t>
            </a:r>
          </a:p>
          <a:p>
            <a:pPr marL="285807" indent="-285807">
              <a:buFont typeface="Arial" charset="0"/>
              <a:buChar char="•"/>
            </a:pPr>
            <a:r>
              <a:rPr lang="en-US" sz="1500" dirty="0" smtClean="0">
                <a:solidFill>
                  <a:schemeClr val="bg2">
                    <a:lumMod val="25000"/>
                  </a:schemeClr>
                </a:solidFill>
                <a:latin typeface="Arial" charset="0"/>
                <a:ea typeface="Arial" charset="0"/>
                <a:cs typeface="Arial" charset="0"/>
              </a:rPr>
              <a:t>Third Level</a:t>
            </a:r>
          </a:p>
        </p:txBody>
      </p:sp>
      <p:sp>
        <p:nvSpPr>
          <p:cNvPr id="10" name="Title 1"/>
          <p:cNvSpPr>
            <a:spLocks noGrp="1"/>
          </p:cNvSpPr>
          <p:nvPr>
            <p:ph type="title" hasCustomPrompt="1"/>
          </p:nvPr>
        </p:nvSpPr>
        <p:spPr bwMode="gray">
          <a:xfrm>
            <a:off x="334740" y="424546"/>
            <a:ext cx="11534463" cy="489856"/>
          </a:xfrm>
        </p:spPr>
        <p:txBody>
          <a:bodyPr/>
          <a:lstStyle>
            <a:lvl1pPr>
              <a:defRPr lang="en-US" sz="4000" b="1" kern="1200" baseline="0" dirty="0">
                <a:solidFill>
                  <a:schemeClr val="tx1"/>
                </a:solidFill>
                <a:latin typeface="Arial" panose="020B0604020202020204" pitchFamily="34" charset="0"/>
                <a:ea typeface="+mj-ea"/>
                <a:cs typeface="Arial" panose="020B0604020202020204" pitchFamily="34" charset="0"/>
              </a:defRPr>
            </a:lvl1pPr>
          </a:lstStyle>
          <a:p>
            <a:r>
              <a:rPr lang="en-US" dirty="0" smtClean="0"/>
              <a:t>Short Slide Title</a:t>
            </a:r>
            <a:endParaRPr lang="en-US" dirty="0"/>
          </a:p>
        </p:txBody>
      </p:sp>
      <p:sp>
        <p:nvSpPr>
          <p:cNvPr id="11" name="Text Placeholder 3"/>
          <p:cNvSpPr>
            <a:spLocks noGrp="1"/>
          </p:cNvSpPr>
          <p:nvPr>
            <p:ph type="body" sz="quarter" idx="13" hasCustomPrompt="1"/>
          </p:nvPr>
        </p:nvSpPr>
        <p:spPr>
          <a:xfrm>
            <a:off x="346016" y="938896"/>
            <a:ext cx="11523187" cy="253093"/>
          </a:xfrm>
        </p:spPr>
        <p:txBody>
          <a:bodyPr/>
          <a:lstStyle>
            <a:lvl1pPr marL="0" indent="0">
              <a:buNone/>
              <a:defRPr sz="1600" baseline="0">
                <a:solidFill>
                  <a:schemeClr val="tx1"/>
                </a:solidFill>
                <a:latin typeface="+mn-lt"/>
                <a:cs typeface="Arial" panose="020B0604020202020204" pitchFamily="34" charset="0"/>
              </a:defRPr>
            </a:lvl1pPr>
          </a:lstStyle>
          <a:p>
            <a:pPr lvl="0"/>
            <a:r>
              <a:rPr lang="en-US" noProof="0" dirty="0" smtClean="0"/>
              <a:t>Some catchy subtitle goes here</a:t>
            </a:r>
            <a:endParaRPr lang="en-US" noProof="0" dirty="0"/>
          </a:p>
        </p:txBody>
      </p:sp>
    </p:spTree>
    <p:extLst>
      <p:ext uri="{BB962C8B-B14F-4D97-AF65-F5344CB8AC3E}">
        <p14:creationId xmlns:p14="http://schemas.microsoft.com/office/powerpoint/2010/main" val="2155553431"/>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and Picture One">
    <p:spTree>
      <p:nvGrpSpPr>
        <p:cNvPr id="1" name=""/>
        <p:cNvGrpSpPr/>
        <p:nvPr/>
      </p:nvGrpSpPr>
      <p:grpSpPr>
        <a:xfrm>
          <a:off x="0" y="0"/>
          <a:ext cx="0" cy="0"/>
          <a:chOff x="0" y="0"/>
          <a:chExt cx="0" cy="0"/>
        </a:xfrm>
      </p:grpSpPr>
      <p:sp>
        <p:nvSpPr>
          <p:cNvPr id="5" name="Footer Placeholder 4"/>
          <p:cNvSpPr>
            <a:spLocks noGrp="1"/>
          </p:cNvSpPr>
          <p:nvPr>
            <p:ph type="ftr" sz="quarter" idx="3"/>
          </p:nvPr>
        </p:nvSpPr>
        <p:spPr>
          <a:xfrm>
            <a:off x="10505343" y="6569535"/>
            <a:ext cx="1007674" cy="259506"/>
          </a:xfrm>
          <a:prstGeom prst="rect">
            <a:avLst/>
          </a:prstGeom>
        </p:spPr>
        <p:txBody>
          <a:bodyPr vert="horz" lIns="91413" tIns="45705" rIns="91413" bIns="45705" rtlCol="0" anchor="ctr"/>
          <a:lstStyle>
            <a:lvl1pPr marL="0" algn="r" defTabSz="1088449" rtl="0" eaLnBrk="1" latinLnBrk="0" hangingPunct="1">
              <a:defRPr lang="en-US" sz="1000" kern="1200" smtClean="0">
                <a:solidFill>
                  <a:schemeClr val="tx1">
                    <a:lumMod val="65000"/>
                    <a:lumOff val="35000"/>
                  </a:schemeClr>
                </a:solidFill>
                <a:latin typeface="Arial" charset="0"/>
                <a:ea typeface="Arial" charset="0"/>
                <a:cs typeface="Arial" charset="0"/>
              </a:defRPr>
            </a:lvl1pPr>
          </a:lstStyle>
          <a:p>
            <a:r>
              <a:rPr lang="de-DE" smtClean="0"/>
              <a:t>Confidential</a:t>
            </a:r>
            <a:endParaRPr lang="de-DE" dirty="0"/>
          </a:p>
        </p:txBody>
      </p:sp>
      <p:sp>
        <p:nvSpPr>
          <p:cNvPr id="8" name="Slide Number Placeholder 11"/>
          <p:cNvSpPr>
            <a:spLocks noGrp="1"/>
          </p:cNvSpPr>
          <p:nvPr>
            <p:ph type="sldNum" sz="quarter" idx="4"/>
          </p:nvPr>
        </p:nvSpPr>
        <p:spPr>
          <a:xfrm>
            <a:off x="11513020" y="6574290"/>
            <a:ext cx="356183" cy="249996"/>
          </a:xfrm>
          <a:prstGeom prst="rect">
            <a:avLst/>
          </a:prstGeom>
        </p:spPr>
        <p:txBody>
          <a:bodyPr vert="horz" lIns="91413" tIns="45705" rIns="91413" bIns="45705" rtlCol="0" anchor="ctr"/>
          <a:lstStyle>
            <a:lvl1pPr algn="r">
              <a:defRPr sz="1200">
                <a:solidFill>
                  <a:schemeClr val="tx1">
                    <a:tint val="75000"/>
                  </a:schemeClr>
                </a:solidFill>
              </a:defRPr>
            </a:lvl1pPr>
          </a:lstStyle>
          <a:p>
            <a:fld id="{52D116E8-C1B7-4800-ACA1-0CD42BEC2FD7}" type="slidenum">
              <a:rPr kumimoji="0" lang="en-US" sz="1000" b="0" i="0" u="none" strike="noStrike" kern="1200" cap="none" spc="0" normalizeH="0" baseline="0" noProof="0" smtClean="0">
                <a:ln>
                  <a:noFill/>
                </a:ln>
                <a:solidFill>
                  <a:srgbClr val="CCCCCC">
                    <a:lumMod val="25000"/>
                  </a:srgbClr>
                </a:solidFill>
                <a:effectLst/>
                <a:uLnTx/>
                <a:uFillTx/>
                <a:latin typeface="Arial"/>
                <a:ea typeface="+mn-ea"/>
                <a:cs typeface="+mn-cs"/>
              </a:rPr>
              <a:pPr marL="0" marR="0" lvl="0" indent="0" algn="l" defTabSz="1088776" rtl="0" eaLnBrk="1" fontAlgn="auto" latinLnBrk="0" hangingPunct="1">
                <a:lnSpc>
                  <a:spcPct val="100000"/>
                </a:lnSpc>
                <a:spcBef>
                  <a:spcPts val="0"/>
                </a:spcBef>
                <a:spcAft>
                  <a:spcPts val="0"/>
                </a:spcAft>
                <a:buClrTx/>
                <a:buSzTx/>
                <a:buFontTx/>
                <a:buNone/>
                <a:tabLst/>
                <a:defRPr/>
              </a:pPr>
              <a:t>‹#›</a:t>
            </a:fld>
            <a:endParaRPr lang="de-DE" dirty="0"/>
          </a:p>
        </p:txBody>
      </p:sp>
      <p:sp>
        <p:nvSpPr>
          <p:cNvPr id="11" name="Picture Placeholder 4"/>
          <p:cNvSpPr>
            <a:spLocks noGrp="1"/>
          </p:cNvSpPr>
          <p:nvPr>
            <p:ph type="pic" sz="quarter" idx="10"/>
          </p:nvPr>
        </p:nvSpPr>
        <p:spPr bwMode="gray">
          <a:xfrm>
            <a:off x="389315" y="1963356"/>
            <a:ext cx="4232275" cy="3645508"/>
          </a:xfrm>
          <a:solidFill>
            <a:schemeClr val="bg1">
              <a:lumMod val="95000"/>
            </a:schemeClr>
          </a:solidFill>
        </p:spPr>
        <p:txBody>
          <a:bodyPr tIns="1542685" anchor="t" anchorCtr="0"/>
          <a:lstStyle>
            <a:lvl1pPr marL="0" indent="0" algn="ctr">
              <a:buFontTx/>
              <a:buNone/>
              <a:defRPr sz="1500" b="0">
                <a:solidFill>
                  <a:schemeClr val="bg2">
                    <a:lumMod val="25000"/>
                  </a:schemeClr>
                </a:solidFill>
                <a:latin typeface="Arial" panose="020B0604020202020204" pitchFamily="34" charset="0"/>
                <a:cs typeface="Arial" panose="020B0604020202020204" pitchFamily="34" charset="0"/>
              </a:defRPr>
            </a:lvl1pPr>
          </a:lstStyle>
          <a:p>
            <a:r>
              <a:rPr lang="en-US" smtClean="0"/>
              <a:t>Click icon to add picture</a:t>
            </a:r>
            <a:endParaRPr lang="en-US" dirty="0"/>
          </a:p>
        </p:txBody>
      </p:sp>
      <p:sp>
        <p:nvSpPr>
          <p:cNvPr id="16" name="Text Placeholder 3"/>
          <p:cNvSpPr>
            <a:spLocks noGrp="1"/>
          </p:cNvSpPr>
          <p:nvPr>
            <p:ph type="body" sz="quarter" idx="15" hasCustomPrompt="1"/>
          </p:nvPr>
        </p:nvSpPr>
        <p:spPr>
          <a:xfrm>
            <a:off x="4719250" y="1963359"/>
            <a:ext cx="7149950" cy="4122051"/>
          </a:xfrm>
        </p:spPr>
        <p:txBody>
          <a:bodyPr/>
          <a:lstStyle>
            <a:lvl1pPr marL="285721" indent="-285721">
              <a:buFont typeface="Arial" charset="0"/>
              <a:buChar char="•"/>
              <a:defRPr sz="2000">
                <a:latin typeface="Arial" panose="020B0604020202020204" pitchFamily="34" charset="0"/>
                <a:cs typeface="Arial" panose="020B0604020202020204" pitchFamily="34" charset="0"/>
              </a:defRPr>
            </a:lvl1pPr>
          </a:lstStyle>
          <a:p>
            <a:r>
              <a:rPr lang="en-US" b="1" dirty="0" smtClean="0">
                <a:solidFill>
                  <a:schemeClr val="bg2">
                    <a:lumMod val="25000"/>
                  </a:schemeClr>
                </a:solidFill>
                <a:latin typeface="Arial" charset="0"/>
                <a:ea typeface="Arial" charset="0"/>
                <a:cs typeface="Arial" charset="0"/>
              </a:rPr>
              <a:t>First Level</a:t>
            </a:r>
          </a:p>
          <a:p>
            <a:r>
              <a:rPr lang="en-US" sz="1600" dirty="0" smtClean="0">
                <a:solidFill>
                  <a:schemeClr val="bg2">
                    <a:lumMod val="25000"/>
                  </a:schemeClr>
                </a:solidFill>
                <a:latin typeface="Arial" charset="0"/>
                <a:ea typeface="Arial" charset="0"/>
                <a:cs typeface="Arial" charset="0"/>
              </a:rPr>
              <a:t>Second Level</a:t>
            </a:r>
          </a:p>
          <a:p>
            <a:pPr marL="285807" indent="-285807">
              <a:buFont typeface="Arial" charset="0"/>
              <a:buChar char="•"/>
            </a:pPr>
            <a:r>
              <a:rPr lang="en-US" sz="1500" dirty="0" smtClean="0">
                <a:solidFill>
                  <a:schemeClr val="bg2">
                    <a:lumMod val="25000"/>
                  </a:schemeClr>
                </a:solidFill>
                <a:latin typeface="Arial" charset="0"/>
                <a:ea typeface="Arial" charset="0"/>
                <a:cs typeface="Arial" charset="0"/>
              </a:rPr>
              <a:t>Third Level</a:t>
            </a:r>
          </a:p>
        </p:txBody>
      </p:sp>
      <p:sp>
        <p:nvSpPr>
          <p:cNvPr id="9" name="Text Placeholder 2"/>
          <p:cNvSpPr>
            <a:spLocks noGrp="1"/>
          </p:cNvSpPr>
          <p:nvPr>
            <p:ph type="body" sz="quarter" idx="16" hasCustomPrompt="1"/>
          </p:nvPr>
        </p:nvSpPr>
        <p:spPr>
          <a:xfrm>
            <a:off x="372446" y="5723459"/>
            <a:ext cx="4249141" cy="361950"/>
          </a:xfrm>
        </p:spPr>
        <p:txBody>
          <a:bodyPr/>
          <a:lstStyle>
            <a:lvl1pPr marL="0" indent="0">
              <a:buFontTx/>
              <a:buNone/>
              <a:defRPr sz="1500">
                <a:latin typeface="Arial" panose="020B0604020202020204" pitchFamily="34" charset="0"/>
                <a:cs typeface="Arial" panose="020B0604020202020204" pitchFamily="34" charset="0"/>
              </a:defRPr>
            </a:lvl1pPr>
            <a:lvl2pPr marL="457062" indent="0">
              <a:buFontTx/>
              <a:buNone/>
              <a:defRPr sz="1500">
                <a:latin typeface="Arial" panose="020B0604020202020204" pitchFamily="34" charset="0"/>
                <a:cs typeface="Arial" panose="020B0604020202020204" pitchFamily="34" charset="0"/>
              </a:defRPr>
            </a:lvl2pPr>
            <a:lvl3pPr marL="914127" indent="0">
              <a:buFontTx/>
              <a:buNone/>
              <a:defRPr sz="1500">
                <a:latin typeface="Arial" panose="020B0604020202020204" pitchFamily="34" charset="0"/>
                <a:cs typeface="Arial" panose="020B0604020202020204" pitchFamily="34" charset="0"/>
              </a:defRPr>
            </a:lvl3pPr>
            <a:lvl4pPr marL="1371187" indent="0">
              <a:buFontTx/>
              <a:buNone/>
              <a:defRPr sz="1500">
                <a:latin typeface="Arial" panose="020B0604020202020204" pitchFamily="34" charset="0"/>
                <a:cs typeface="Arial" panose="020B0604020202020204" pitchFamily="34" charset="0"/>
              </a:defRPr>
            </a:lvl4pPr>
            <a:lvl5pPr marL="1828251" indent="0">
              <a:buFontTx/>
              <a:buNone/>
              <a:defRPr sz="1500">
                <a:latin typeface="Arial" panose="020B0604020202020204" pitchFamily="34" charset="0"/>
                <a:cs typeface="Arial" panose="020B0604020202020204" pitchFamily="34" charset="0"/>
              </a:defRPr>
            </a:lvl5pPr>
          </a:lstStyle>
          <a:p>
            <a:pPr lvl="0"/>
            <a:r>
              <a:rPr lang="en-US" dirty="0" smtClean="0"/>
              <a:t>Place a short caption here</a:t>
            </a:r>
            <a:endParaRPr lang="de-DE" dirty="0"/>
          </a:p>
        </p:txBody>
      </p:sp>
      <p:sp>
        <p:nvSpPr>
          <p:cNvPr id="10" name="Title 1"/>
          <p:cNvSpPr>
            <a:spLocks noGrp="1"/>
          </p:cNvSpPr>
          <p:nvPr>
            <p:ph type="title" hasCustomPrompt="1"/>
          </p:nvPr>
        </p:nvSpPr>
        <p:spPr bwMode="gray">
          <a:xfrm>
            <a:off x="334740" y="424546"/>
            <a:ext cx="11534463" cy="489856"/>
          </a:xfrm>
        </p:spPr>
        <p:txBody>
          <a:bodyPr/>
          <a:lstStyle>
            <a:lvl1pPr>
              <a:defRPr lang="en-US" sz="4000" b="1" kern="1200" baseline="0" dirty="0">
                <a:solidFill>
                  <a:schemeClr val="tx1"/>
                </a:solidFill>
                <a:latin typeface="Arial" panose="020B0604020202020204" pitchFamily="34" charset="0"/>
                <a:ea typeface="+mj-ea"/>
                <a:cs typeface="Arial" panose="020B0604020202020204" pitchFamily="34" charset="0"/>
              </a:defRPr>
            </a:lvl1pPr>
          </a:lstStyle>
          <a:p>
            <a:r>
              <a:rPr lang="en-US" dirty="0" smtClean="0"/>
              <a:t>Short Slide Title</a:t>
            </a:r>
            <a:endParaRPr lang="en-US" dirty="0"/>
          </a:p>
        </p:txBody>
      </p:sp>
      <p:sp>
        <p:nvSpPr>
          <p:cNvPr id="12" name="Text Placeholder 3"/>
          <p:cNvSpPr>
            <a:spLocks noGrp="1"/>
          </p:cNvSpPr>
          <p:nvPr>
            <p:ph type="body" sz="quarter" idx="13" hasCustomPrompt="1"/>
          </p:nvPr>
        </p:nvSpPr>
        <p:spPr>
          <a:xfrm>
            <a:off x="346016" y="938896"/>
            <a:ext cx="11523187" cy="253093"/>
          </a:xfrm>
        </p:spPr>
        <p:txBody>
          <a:bodyPr/>
          <a:lstStyle>
            <a:lvl1pPr marL="0" indent="0">
              <a:buNone/>
              <a:defRPr sz="1600" baseline="0">
                <a:solidFill>
                  <a:schemeClr val="tx1"/>
                </a:solidFill>
                <a:latin typeface="+mn-lt"/>
                <a:cs typeface="Arial" panose="020B0604020202020204" pitchFamily="34" charset="0"/>
              </a:defRPr>
            </a:lvl1pPr>
          </a:lstStyle>
          <a:p>
            <a:pPr lvl="0"/>
            <a:r>
              <a:rPr lang="en-US" noProof="0" dirty="0" smtClean="0"/>
              <a:t>Some catchy subtitle goes here</a:t>
            </a:r>
            <a:endParaRPr lang="en-US" noProof="0" dirty="0"/>
          </a:p>
        </p:txBody>
      </p:sp>
    </p:spTree>
    <p:extLst>
      <p:ext uri="{BB962C8B-B14F-4D97-AF65-F5344CB8AC3E}">
        <p14:creationId xmlns:p14="http://schemas.microsoft.com/office/powerpoint/2010/main" val="2772324820"/>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and Picture Two">
    <p:bg>
      <p:bgRef idx="1001">
        <a:schemeClr val="bg1"/>
      </p:bgRef>
    </p:bg>
    <p:spTree>
      <p:nvGrpSpPr>
        <p:cNvPr id="1" name=""/>
        <p:cNvGrpSpPr/>
        <p:nvPr/>
      </p:nvGrpSpPr>
      <p:grpSpPr>
        <a:xfrm>
          <a:off x="0" y="0"/>
          <a:ext cx="0" cy="0"/>
          <a:chOff x="0" y="0"/>
          <a:chExt cx="0" cy="0"/>
        </a:xfrm>
      </p:grpSpPr>
      <p:sp>
        <p:nvSpPr>
          <p:cNvPr id="5" name="Footer Placeholder 4"/>
          <p:cNvSpPr>
            <a:spLocks noGrp="1"/>
          </p:cNvSpPr>
          <p:nvPr>
            <p:ph type="ftr" sz="quarter" idx="3"/>
          </p:nvPr>
        </p:nvSpPr>
        <p:spPr>
          <a:xfrm>
            <a:off x="10505343" y="6569535"/>
            <a:ext cx="1007674" cy="259506"/>
          </a:xfrm>
          <a:prstGeom prst="rect">
            <a:avLst/>
          </a:prstGeom>
        </p:spPr>
        <p:txBody>
          <a:bodyPr vert="horz" lIns="91413" tIns="45705" rIns="91413" bIns="45705" rtlCol="0" anchor="ctr"/>
          <a:lstStyle>
            <a:lvl1pPr marL="0" algn="r" defTabSz="1088449" rtl="0" eaLnBrk="1" latinLnBrk="0" hangingPunct="1">
              <a:defRPr lang="en-US" sz="1000" kern="1200" smtClean="0">
                <a:solidFill>
                  <a:schemeClr val="tx1">
                    <a:lumMod val="65000"/>
                    <a:lumOff val="35000"/>
                  </a:schemeClr>
                </a:solidFill>
                <a:latin typeface="Arial" charset="0"/>
                <a:ea typeface="Arial" charset="0"/>
                <a:cs typeface="Arial" charset="0"/>
              </a:defRPr>
            </a:lvl1pPr>
          </a:lstStyle>
          <a:p>
            <a:r>
              <a:rPr lang="de-DE" smtClean="0"/>
              <a:t>Confidential</a:t>
            </a:r>
            <a:endParaRPr lang="de-DE" dirty="0"/>
          </a:p>
        </p:txBody>
      </p:sp>
      <p:sp>
        <p:nvSpPr>
          <p:cNvPr id="8" name="Slide Number Placeholder 11"/>
          <p:cNvSpPr>
            <a:spLocks noGrp="1"/>
          </p:cNvSpPr>
          <p:nvPr>
            <p:ph type="sldNum" sz="quarter" idx="4"/>
          </p:nvPr>
        </p:nvSpPr>
        <p:spPr>
          <a:xfrm>
            <a:off x="11513020" y="6574290"/>
            <a:ext cx="356183" cy="249996"/>
          </a:xfrm>
          <a:prstGeom prst="rect">
            <a:avLst/>
          </a:prstGeom>
        </p:spPr>
        <p:txBody>
          <a:bodyPr vert="horz" lIns="91413" tIns="45705" rIns="91413" bIns="45705" rtlCol="0" anchor="ctr"/>
          <a:lstStyle>
            <a:lvl1pPr algn="r">
              <a:defRPr sz="1200">
                <a:solidFill>
                  <a:schemeClr val="tx1">
                    <a:tint val="75000"/>
                  </a:schemeClr>
                </a:solidFill>
              </a:defRPr>
            </a:lvl1pPr>
          </a:lstStyle>
          <a:p>
            <a:fld id="{52D116E8-C1B7-4800-ACA1-0CD42BEC2FD7}" type="slidenum">
              <a:rPr kumimoji="0" lang="en-US" sz="1000" b="0" i="0" u="none" strike="noStrike" kern="1200" cap="none" spc="0" normalizeH="0" baseline="0" noProof="0" smtClean="0">
                <a:ln>
                  <a:noFill/>
                </a:ln>
                <a:solidFill>
                  <a:srgbClr val="CCCCCC">
                    <a:lumMod val="25000"/>
                  </a:srgbClr>
                </a:solidFill>
                <a:effectLst/>
                <a:uLnTx/>
                <a:uFillTx/>
                <a:latin typeface="Arial"/>
                <a:ea typeface="+mn-ea"/>
                <a:cs typeface="+mn-cs"/>
              </a:rPr>
              <a:pPr marL="0" marR="0" lvl="0" indent="0" algn="l" defTabSz="1088776" rtl="0" eaLnBrk="1" fontAlgn="auto" latinLnBrk="0" hangingPunct="1">
                <a:lnSpc>
                  <a:spcPct val="100000"/>
                </a:lnSpc>
                <a:spcBef>
                  <a:spcPts val="0"/>
                </a:spcBef>
                <a:spcAft>
                  <a:spcPts val="0"/>
                </a:spcAft>
                <a:buClrTx/>
                <a:buSzTx/>
                <a:buFontTx/>
                <a:buNone/>
                <a:tabLst/>
                <a:defRPr/>
              </a:pPr>
              <a:t>‹#›</a:t>
            </a:fld>
            <a:endParaRPr lang="de-DE" dirty="0"/>
          </a:p>
        </p:txBody>
      </p:sp>
      <p:sp>
        <p:nvSpPr>
          <p:cNvPr id="9" name="Picture Placeholder 4"/>
          <p:cNvSpPr>
            <a:spLocks noGrp="1"/>
          </p:cNvSpPr>
          <p:nvPr>
            <p:ph type="pic" sz="quarter" idx="10"/>
          </p:nvPr>
        </p:nvSpPr>
        <p:spPr bwMode="gray">
          <a:xfrm>
            <a:off x="372449" y="1964912"/>
            <a:ext cx="7148059" cy="3646800"/>
          </a:xfrm>
          <a:solidFill>
            <a:schemeClr val="bg1">
              <a:lumMod val="95000"/>
            </a:schemeClr>
          </a:solidFill>
        </p:spPr>
        <p:txBody>
          <a:bodyPr vert="horz" lIns="0" tIns="1542685" rIns="0" bIns="0" rtlCol="0" anchor="t" anchorCtr="0">
            <a:noAutofit/>
          </a:bodyPr>
          <a:lstStyle>
            <a:lvl1pPr marL="0" indent="0" algn="ctr" defTabSz="1088449" rtl="0" eaLnBrk="1" latinLnBrk="0" hangingPunct="1">
              <a:spcBef>
                <a:spcPts val="1926"/>
              </a:spcBef>
              <a:buClr>
                <a:schemeClr val="accent1"/>
              </a:buClr>
              <a:buSzPct val="80000"/>
              <a:buFontTx/>
              <a:buNone/>
              <a:defRPr lang="de-DE" sz="1500" b="0" kern="1200" dirty="0">
                <a:solidFill>
                  <a:schemeClr val="bg2">
                    <a:lumMod val="25000"/>
                  </a:schemeClr>
                </a:solidFill>
                <a:latin typeface="Arial" panose="020B0604020202020204" pitchFamily="34" charset="0"/>
                <a:ea typeface="+mn-ea"/>
                <a:cs typeface="Arial" panose="020B0604020202020204" pitchFamily="34" charset="0"/>
              </a:defRPr>
            </a:lvl1pPr>
          </a:lstStyle>
          <a:p>
            <a:r>
              <a:rPr lang="en-US" smtClean="0"/>
              <a:t>Click icon to add picture</a:t>
            </a:r>
            <a:endParaRPr lang="en-US" dirty="0"/>
          </a:p>
        </p:txBody>
      </p:sp>
      <p:sp>
        <p:nvSpPr>
          <p:cNvPr id="14" name="Text Placeholder 3"/>
          <p:cNvSpPr>
            <a:spLocks noGrp="1"/>
          </p:cNvSpPr>
          <p:nvPr>
            <p:ph type="body" sz="quarter" idx="14" hasCustomPrompt="1"/>
          </p:nvPr>
        </p:nvSpPr>
        <p:spPr>
          <a:xfrm>
            <a:off x="7645012" y="1963361"/>
            <a:ext cx="4224188" cy="4122051"/>
          </a:xfrm>
        </p:spPr>
        <p:txBody>
          <a:bodyPr/>
          <a:lstStyle>
            <a:lvl1pPr marL="285721" indent="-285721">
              <a:buFont typeface="Arial" charset="0"/>
              <a:buChar char="•"/>
              <a:defRPr sz="2000">
                <a:latin typeface="Arial" panose="020B0604020202020204" pitchFamily="34" charset="0"/>
                <a:cs typeface="Arial" panose="020B0604020202020204" pitchFamily="34" charset="0"/>
              </a:defRPr>
            </a:lvl1pPr>
          </a:lstStyle>
          <a:p>
            <a:r>
              <a:rPr lang="en-US" b="1" dirty="0" smtClean="0">
                <a:solidFill>
                  <a:schemeClr val="bg2">
                    <a:lumMod val="25000"/>
                  </a:schemeClr>
                </a:solidFill>
                <a:latin typeface="Arial" charset="0"/>
                <a:ea typeface="Arial" charset="0"/>
                <a:cs typeface="Arial" charset="0"/>
              </a:rPr>
              <a:t>First Level</a:t>
            </a:r>
          </a:p>
          <a:p>
            <a:r>
              <a:rPr lang="en-US" sz="1600" dirty="0" smtClean="0">
                <a:solidFill>
                  <a:schemeClr val="bg2">
                    <a:lumMod val="25000"/>
                  </a:schemeClr>
                </a:solidFill>
                <a:latin typeface="Arial" charset="0"/>
                <a:ea typeface="Arial" charset="0"/>
                <a:cs typeface="Arial" charset="0"/>
              </a:rPr>
              <a:t>Second Level</a:t>
            </a:r>
          </a:p>
          <a:p>
            <a:pPr marL="285807" indent="-285807">
              <a:buFont typeface="Arial" charset="0"/>
              <a:buChar char="•"/>
            </a:pPr>
            <a:r>
              <a:rPr lang="en-US" sz="1500" dirty="0" smtClean="0">
                <a:solidFill>
                  <a:schemeClr val="bg2">
                    <a:lumMod val="25000"/>
                  </a:schemeClr>
                </a:solidFill>
                <a:latin typeface="Arial" charset="0"/>
                <a:ea typeface="Arial" charset="0"/>
                <a:cs typeface="Arial" charset="0"/>
              </a:rPr>
              <a:t>Third Level</a:t>
            </a:r>
          </a:p>
        </p:txBody>
      </p:sp>
      <p:sp>
        <p:nvSpPr>
          <p:cNvPr id="3" name="Text Placeholder 2"/>
          <p:cNvSpPr>
            <a:spLocks noGrp="1"/>
          </p:cNvSpPr>
          <p:nvPr>
            <p:ph type="body" sz="quarter" idx="16" hasCustomPrompt="1"/>
          </p:nvPr>
        </p:nvSpPr>
        <p:spPr>
          <a:xfrm>
            <a:off x="372449" y="5723459"/>
            <a:ext cx="7146925" cy="361950"/>
          </a:xfrm>
        </p:spPr>
        <p:txBody>
          <a:bodyPr/>
          <a:lstStyle>
            <a:lvl1pPr marL="0" indent="0">
              <a:buFontTx/>
              <a:buNone/>
              <a:defRPr sz="1500">
                <a:latin typeface="Arial" panose="020B0604020202020204" pitchFamily="34" charset="0"/>
                <a:cs typeface="Arial" panose="020B0604020202020204" pitchFamily="34" charset="0"/>
              </a:defRPr>
            </a:lvl1pPr>
            <a:lvl2pPr marL="457062" indent="0">
              <a:buFontTx/>
              <a:buNone/>
              <a:defRPr sz="1500">
                <a:latin typeface="Arial" panose="020B0604020202020204" pitchFamily="34" charset="0"/>
                <a:cs typeface="Arial" panose="020B0604020202020204" pitchFamily="34" charset="0"/>
              </a:defRPr>
            </a:lvl2pPr>
            <a:lvl3pPr marL="914127" indent="0">
              <a:buFontTx/>
              <a:buNone/>
              <a:defRPr sz="1500">
                <a:latin typeface="Arial" panose="020B0604020202020204" pitchFamily="34" charset="0"/>
                <a:cs typeface="Arial" panose="020B0604020202020204" pitchFamily="34" charset="0"/>
              </a:defRPr>
            </a:lvl3pPr>
            <a:lvl4pPr marL="1371187" indent="0">
              <a:buFontTx/>
              <a:buNone/>
              <a:defRPr sz="1500">
                <a:latin typeface="Arial" panose="020B0604020202020204" pitchFamily="34" charset="0"/>
                <a:cs typeface="Arial" panose="020B0604020202020204" pitchFamily="34" charset="0"/>
              </a:defRPr>
            </a:lvl4pPr>
            <a:lvl5pPr marL="1828251" indent="0">
              <a:buFontTx/>
              <a:buNone/>
              <a:defRPr sz="1500">
                <a:latin typeface="Arial" panose="020B0604020202020204" pitchFamily="34" charset="0"/>
                <a:cs typeface="Arial" panose="020B0604020202020204" pitchFamily="34" charset="0"/>
              </a:defRPr>
            </a:lvl5pPr>
          </a:lstStyle>
          <a:p>
            <a:pPr lvl="0"/>
            <a:r>
              <a:rPr lang="en-US" dirty="0" smtClean="0"/>
              <a:t>Place a short caption here</a:t>
            </a:r>
            <a:endParaRPr lang="de-DE" dirty="0"/>
          </a:p>
        </p:txBody>
      </p:sp>
      <p:sp>
        <p:nvSpPr>
          <p:cNvPr id="10" name="Title 1"/>
          <p:cNvSpPr>
            <a:spLocks noGrp="1"/>
          </p:cNvSpPr>
          <p:nvPr>
            <p:ph type="title" hasCustomPrompt="1"/>
          </p:nvPr>
        </p:nvSpPr>
        <p:spPr bwMode="gray">
          <a:xfrm>
            <a:off x="334740" y="424546"/>
            <a:ext cx="11534463" cy="489856"/>
          </a:xfrm>
        </p:spPr>
        <p:txBody>
          <a:bodyPr/>
          <a:lstStyle>
            <a:lvl1pPr>
              <a:defRPr lang="en-US" sz="4000" b="1" kern="1200" baseline="0" dirty="0">
                <a:solidFill>
                  <a:schemeClr val="tx1"/>
                </a:solidFill>
                <a:latin typeface="Arial" panose="020B0604020202020204" pitchFamily="34" charset="0"/>
                <a:ea typeface="+mj-ea"/>
                <a:cs typeface="Arial" panose="020B0604020202020204" pitchFamily="34" charset="0"/>
              </a:defRPr>
            </a:lvl1pPr>
          </a:lstStyle>
          <a:p>
            <a:r>
              <a:rPr lang="en-US" dirty="0" smtClean="0"/>
              <a:t>Short Slide Title</a:t>
            </a:r>
            <a:endParaRPr lang="en-US" dirty="0"/>
          </a:p>
        </p:txBody>
      </p:sp>
      <p:sp>
        <p:nvSpPr>
          <p:cNvPr id="11" name="Text Placeholder 3"/>
          <p:cNvSpPr>
            <a:spLocks noGrp="1"/>
          </p:cNvSpPr>
          <p:nvPr>
            <p:ph type="body" sz="quarter" idx="13" hasCustomPrompt="1"/>
          </p:nvPr>
        </p:nvSpPr>
        <p:spPr>
          <a:xfrm>
            <a:off x="346016" y="938896"/>
            <a:ext cx="11523187" cy="253093"/>
          </a:xfrm>
        </p:spPr>
        <p:txBody>
          <a:bodyPr/>
          <a:lstStyle>
            <a:lvl1pPr marL="0" indent="0">
              <a:buNone/>
              <a:defRPr sz="1600" baseline="0">
                <a:solidFill>
                  <a:schemeClr val="tx1"/>
                </a:solidFill>
                <a:latin typeface="+mn-lt"/>
                <a:cs typeface="Arial" panose="020B0604020202020204" pitchFamily="34" charset="0"/>
              </a:defRPr>
            </a:lvl1pPr>
          </a:lstStyle>
          <a:p>
            <a:pPr lvl="0"/>
            <a:r>
              <a:rPr lang="en-US" noProof="0" dirty="0" smtClean="0"/>
              <a:t>Some catchy subtitle goes here</a:t>
            </a:r>
            <a:endParaRPr lang="en-US" noProof="0" dirty="0"/>
          </a:p>
        </p:txBody>
      </p:sp>
    </p:spTree>
    <p:extLst>
      <p:ext uri="{BB962C8B-B14F-4D97-AF65-F5344CB8AC3E}">
        <p14:creationId xmlns:p14="http://schemas.microsoft.com/office/powerpoint/2010/main" val="65743263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Illustration Slide">
    <p:spTree>
      <p:nvGrpSpPr>
        <p:cNvPr id="1" name=""/>
        <p:cNvGrpSpPr/>
        <p:nvPr/>
      </p:nvGrpSpPr>
      <p:grpSpPr>
        <a:xfrm>
          <a:off x="0" y="0"/>
          <a:ext cx="0" cy="0"/>
          <a:chOff x="0" y="0"/>
          <a:chExt cx="0" cy="0"/>
        </a:xfrm>
      </p:grpSpPr>
      <p:sp>
        <p:nvSpPr>
          <p:cNvPr id="5" name="Footer Placeholder 4"/>
          <p:cNvSpPr>
            <a:spLocks noGrp="1"/>
          </p:cNvSpPr>
          <p:nvPr>
            <p:ph type="ftr" sz="quarter" idx="3"/>
          </p:nvPr>
        </p:nvSpPr>
        <p:spPr>
          <a:xfrm>
            <a:off x="10505343" y="6569535"/>
            <a:ext cx="1007674" cy="259506"/>
          </a:xfrm>
          <a:prstGeom prst="rect">
            <a:avLst/>
          </a:prstGeom>
        </p:spPr>
        <p:txBody>
          <a:bodyPr vert="horz" lIns="91413" tIns="45705" rIns="91413" bIns="45705" rtlCol="0" anchor="ctr"/>
          <a:lstStyle>
            <a:lvl1pPr marL="0" algn="r" defTabSz="1088449" rtl="0" eaLnBrk="1" latinLnBrk="0" hangingPunct="1">
              <a:defRPr lang="en-US" sz="1000" kern="1200" smtClean="0">
                <a:solidFill>
                  <a:schemeClr val="tx1">
                    <a:lumMod val="65000"/>
                    <a:lumOff val="35000"/>
                  </a:schemeClr>
                </a:solidFill>
                <a:latin typeface="Arial" charset="0"/>
                <a:ea typeface="Arial" charset="0"/>
                <a:cs typeface="Arial" charset="0"/>
              </a:defRPr>
            </a:lvl1pPr>
          </a:lstStyle>
          <a:p>
            <a:r>
              <a:rPr lang="de-DE" smtClean="0"/>
              <a:t>Confidential</a:t>
            </a:r>
            <a:endParaRPr lang="de-DE" dirty="0"/>
          </a:p>
        </p:txBody>
      </p:sp>
      <p:sp>
        <p:nvSpPr>
          <p:cNvPr id="8" name="Slide Number Placeholder 11"/>
          <p:cNvSpPr>
            <a:spLocks noGrp="1"/>
          </p:cNvSpPr>
          <p:nvPr>
            <p:ph type="sldNum" sz="quarter" idx="4"/>
          </p:nvPr>
        </p:nvSpPr>
        <p:spPr>
          <a:xfrm>
            <a:off x="11513020" y="6574290"/>
            <a:ext cx="356183" cy="249996"/>
          </a:xfrm>
          <a:prstGeom prst="rect">
            <a:avLst/>
          </a:prstGeom>
        </p:spPr>
        <p:txBody>
          <a:bodyPr vert="horz" lIns="91413" tIns="45705" rIns="91413" bIns="45705" rtlCol="0" anchor="ctr"/>
          <a:lstStyle>
            <a:lvl1pPr algn="r">
              <a:defRPr sz="1200">
                <a:solidFill>
                  <a:schemeClr val="tx1">
                    <a:tint val="75000"/>
                  </a:schemeClr>
                </a:solidFill>
              </a:defRPr>
            </a:lvl1pPr>
          </a:lstStyle>
          <a:p>
            <a:fld id="{52D116E8-C1B7-4800-ACA1-0CD42BEC2FD7}" type="slidenum">
              <a:rPr kumimoji="0" lang="en-US" sz="1000" b="0" i="0" u="none" strike="noStrike" kern="1200" cap="none" spc="0" normalizeH="0" baseline="0" noProof="0" smtClean="0">
                <a:ln>
                  <a:noFill/>
                </a:ln>
                <a:solidFill>
                  <a:srgbClr val="CCCCCC">
                    <a:lumMod val="25000"/>
                  </a:srgbClr>
                </a:solidFill>
                <a:effectLst/>
                <a:uLnTx/>
                <a:uFillTx/>
                <a:latin typeface="Arial"/>
                <a:ea typeface="+mn-ea"/>
                <a:cs typeface="+mn-cs"/>
              </a:rPr>
              <a:pPr marL="0" marR="0" lvl="0" indent="0" algn="l" defTabSz="1088776" rtl="0" eaLnBrk="1" fontAlgn="auto" latinLnBrk="0" hangingPunct="1">
                <a:lnSpc>
                  <a:spcPct val="100000"/>
                </a:lnSpc>
                <a:spcBef>
                  <a:spcPts val="0"/>
                </a:spcBef>
                <a:spcAft>
                  <a:spcPts val="0"/>
                </a:spcAft>
                <a:buClrTx/>
                <a:buSzTx/>
                <a:buFontTx/>
                <a:buNone/>
                <a:tabLst/>
                <a:defRPr/>
              </a:pPr>
              <a:t>‹#›</a:t>
            </a:fld>
            <a:endParaRPr lang="de-DE" dirty="0"/>
          </a:p>
        </p:txBody>
      </p:sp>
      <p:sp>
        <p:nvSpPr>
          <p:cNvPr id="9" name="Content Placeholder 2"/>
          <p:cNvSpPr>
            <a:spLocks noGrp="1"/>
          </p:cNvSpPr>
          <p:nvPr>
            <p:ph idx="1" hasCustomPrompt="1"/>
          </p:nvPr>
        </p:nvSpPr>
        <p:spPr>
          <a:xfrm>
            <a:off x="324000" y="1969236"/>
            <a:ext cx="11545200" cy="4124338"/>
          </a:xfrm>
        </p:spPr>
        <p:txBody>
          <a:bodyPr tIns="0"/>
          <a:lstStyle>
            <a:lvl1pPr marL="0" marR="0" indent="0" algn="l" defTabSz="1088449" rtl="0" eaLnBrk="1" fontAlgn="auto" latinLnBrk="0" hangingPunct="1">
              <a:lnSpc>
                <a:spcPct val="100000"/>
              </a:lnSpc>
              <a:spcBef>
                <a:spcPts val="400"/>
              </a:spcBef>
              <a:spcAft>
                <a:spcPts val="0"/>
              </a:spcAft>
              <a:buClr>
                <a:schemeClr val="bg2">
                  <a:lumMod val="25000"/>
                </a:schemeClr>
              </a:buClr>
              <a:buSzPct val="80000"/>
              <a:buFontTx/>
              <a:buNone/>
              <a:tabLst/>
              <a:defRPr sz="1500" b="0" baseline="0">
                <a:solidFill>
                  <a:schemeClr val="bg2">
                    <a:lumMod val="25000"/>
                  </a:schemeClr>
                </a:solidFill>
                <a:latin typeface="Arial" panose="020B0604020202020204" pitchFamily="34" charset="0"/>
                <a:cs typeface="Arial" panose="020B0604020202020204" pitchFamily="34" charset="0"/>
              </a:defRPr>
            </a:lvl1pPr>
          </a:lstStyle>
          <a:p>
            <a:pPr marL="0" marR="0" lvl="0" indent="0" algn="l" defTabSz="1088449" rtl="0" eaLnBrk="1" fontAlgn="auto" latinLnBrk="0" hangingPunct="1">
              <a:lnSpc>
                <a:spcPct val="100000"/>
              </a:lnSpc>
              <a:spcBef>
                <a:spcPts val="400"/>
              </a:spcBef>
              <a:spcAft>
                <a:spcPts val="0"/>
              </a:spcAft>
              <a:buClr>
                <a:schemeClr val="bg2">
                  <a:lumMod val="25000"/>
                </a:schemeClr>
              </a:buClr>
              <a:buSzPct val="80000"/>
              <a:buFontTx/>
              <a:buNone/>
              <a:tabLst/>
              <a:defRPr/>
            </a:pPr>
            <a:r>
              <a:rPr lang="en-US" dirty="0" smtClean="0"/>
              <a:t>Impress with mockups, graphics, videos and more</a:t>
            </a:r>
          </a:p>
        </p:txBody>
      </p:sp>
      <p:sp>
        <p:nvSpPr>
          <p:cNvPr id="7" name="Title 1"/>
          <p:cNvSpPr>
            <a:spLocks noGrp="1"/>
          </p:cNvSpPr>
          <p:nvPr>
            <p:ph type="title" hasCustomPrompt="1"/>
          </p:nvPr>
        </p:nvSpPr>
        <p:spPr bwMode="gray">
          <a:xfrm>
            <a:off x="334740" y="424546"/>
            <a:ext cx="11534463" cy="489856"/>
          </a:xfrm>
        </p:spPr>
        <p:txBody>
          <a:bodyPr/>
          <a:lstStyle>
            <a:lvl1pPr>
              <a:defRPr lang="en-US" sz="4000" b="1" kern="1200" baseline="0" dirty="0">
                <a:solidFill>
                  <a:schemeClr val="tx1"/>
                </a:solidFill>
                <a:latin typeface="Arial" panose="020B0604020202020204" pitchFamily="34" charset="0"/>
                <a:ea typeface="+mj-ea"/>
                <a:cs typeface="Arial" panose="020B0604020202020204" pitchFamily="34" charset="0"/>
              </a:defRPr>
            </a:lvl1pPr>
          </a:lstStyle>
          <a:p>
            <a:r>
              <a:rPr lang="en-US" dirty="0" smtClean="0"/>
              <a:t>Illustration Slide</a:t>
            </a:r>
            <a:endParaRPr lang="en-US" dirty="0"/>
          </a:p>
        </p:txBody>
      </p:sp>
      <p:sp>
        <p:nvSpPr>
          <p:cNvPr id="10" name="Text Placeholder 3"/>
          <p:cNvSpPr>
            <a:spLocks noGrp="1"/>
          </p:cNvSpPr>
          <p:nvPr>
            <p:ph type="body" sz="quarter" idx="13" hasCustomPrompt="1"/>
          </p:nvPr>
        </p:nvSpPr>
        <p:spPr>
          <a:xfrm>
            <a:off x="346016" y="938896"/>
            <a:ext cx="11523187" cy="253093"/>
          </a:xfrm>
        </p:spPr>
        <p:txBody>
          <a:bodyPr/>
          <a:lstStyle>
            <a:lvl1pPr marL="0" indent="0">
              <a:buNone/>
              <a:defRPr sz="1600" baseline="0">
                <a:solidFill>
                  <a:schemeClr val="tx1"/>
                </a:solidFill>
                <a:latin typeface="+mn-lt"/>
                <a:cs typeface="Arial" panose="020B0604020202020204" pitchFamily="34" charset="0"/>
              </a:defRPr>
            </a:lvl1pPr>
          </a:lstStyle>
          <a:p>
            <a:pPr lvl="0"/>
            <a:r>
              <a:rPr lang="en-US" noProof="0" dirty="0" smtClean="0"/>
              <a:t>Some catchy subtitle goes here</a:t>
            </a:r>
            <a:endParaRPr lang="en-US" noProof="0" dirty="0"/>
          </a:p>
        </p:txBody>
      </p:sp>
    </p:spTree>
    <p:extLst>
      <p:ext uri="{BB962C8B-B14F-4D97-AF65-F5344CB8AC3E}">
        <p14:creationId xmlns:p14="http://schemas.microsoft.com/office/powerpoint/2010/main" val="1867163957"/>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iscussion Slide">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de-DE" smtClean="0"/>
              <a:t>Confidential</a:t>
            </a:r>
            <a:endParaRPr lang="de-DE" dirty="0"/>
          </a:p>
        </p:txBody>
      </p:sp>
      <p:sp>
        <p:nvSpPr>
          <p:cNvPr id="4" name="Slide Number Placeholder 3"/>
          <p:cNvSpPr>
            <a:spLocks noGrp="1"/>
          </p:cNvSpPr>
          <p:nvPr>
            <p:ph type="sldNum" sz="quarter" idx="11"/>
          </p:nvPr>
        </p:nvSpPr>
        <p:spPr/>
        <p:txBody>
          <a:bodyPr/>
          <a:lstStyle/>
          <a:p>
            <a:fld id="{52D116E8-C1B7-4800-ACA1-0CD42BEC2FD7}" type="slidenum">
              <a:rPr kumimoji="0" lang="en-US" sz="1000" b="0" i="0" u="none" strike="noStrike" kern="1200" cap="none" spc="0" normalizeH="0" baseline="0" noProof="0" smtClean="0">
                <a:ln>
                  <a:noFill/>
                </a:ln>
                <a:solidFill>
                  <a:srgbClr val="CCCCCC">
                    <a:lumMod val="25000"/>
                  </a:srgbClr>
                </a:solidFill>
                <a:effectLst/>
                <a:uLnTx/>
                <a:uFillTx/>
                <a:latin typeface="Arial"/>
                <a:ea typeface="+mn-ea"/>
                <a:cs typeface="+mn-cs"/>
              </a:rPr>
              <a:pPr marL="0" marR="0" lvl="0" indent="0" algn="l" defTabSz="1088776" rtl="0" eaLnBrk="1" fontAlgn="auto" latinLnBrk="0" hangingPunct="1">
                <a:lnSpc>
                  <a:spcPct val="100000"/>
                </a:lnSpc>
                <a:spcBef>
                  <a:spcPts val="0"/>
                </a:spcBef>
                <a:spcAft>
                  <a:spcPts val="0"/>
                </a:spcAft>
                <a:buClrTx/>
                <a:buSzTx/>
                <a:buFontTx/>
                <a:buNone/>
                <a:tabLst/>
                <a:defRPr/>
              </a:pPr>
              <a:t>‹#›</a:t>
            </a:fld>
            <a:endParaRPr lang="de-DE" dirty="0"/>
          </a:p>
        </p:txBody>
      </p:sp>
      <p:sp>
        <p:nvSpPr>
          <p:cNvPr id="6" name="Text Placeholder 5"/>
          <p:cNvSpPr>
            <a:spLocks noGrp="1"/>
          </p:cNvSpPr>
          <p:nvPr>
            <p:ph type="body" sz="quarter" idx="12" hasCustomPrompt="1"/>
          </p:nvPr>
        </p:nvSpPr>
        <p:spPr>
          <a:xfrm>
            <a:off x="323850" y="1958978"/>
            <a:ext cx="11545888" cy="4114800"/>
          </a:xfrm>
        </p:spPr>
        <p:txBody>
          <a:bodyPr/>
          <a:lstStyle>
            <a:lvl1pPr marL="0" indent="0">
              <a:lnSpc>
                <a:spcPct val="100000"/>
              </a:lnSpc>
              <a:spcBef>
                <a:spcPts val="0"/>
              </a:spcBef>
              <a:spcAft>
                <a:spcPts val="1200"/>
              </a:spcAft>
              <a:buNone/>
              <a:defRPr b="1">
                <a:solidFill>
                  <a:schemeClr val="bg2">
                    <a:lumMod val="25000"/>
                  </a:schemeClr>
                </a:solidFill>
                <a:latin typeface="Arial" panose="020B0604020202020204" pitchFamily="34" charset="0"/>
                <a:cs typeface="Arial" panose="020B0604020202020204" pitchFamily="34" charset="0"/>
              </a:defRPr>
            </a:lvl1pPr>
          </a:lstStyle>
          <a:p>
            <a:r>
              <a:rPr lang="en-US" dirty="0" smtClean="0"/>
              <a:t>Title of discussion panel</a:t>
            </a:r>
            <a:endParaRPr lang="en-US" b="0" dirty="0" smtClean="0"/>
          </a:p>
          <a:p>
            <a:r>
              <a:rPr lang="en-US" b="0" dirty="0" smtClean="0"/>
              <a:t>Speaker Name, Company 1</a:t>
            </a:r>
          </a:p>
          <a:p>
            <a:r>
              <a:rPr lang="en-US" b="0" dirty="0" smtClean="0"/>
              <a:t>Speaker Name, Company 2</a:t>
            </a:r>
          </a:p>
          <a:p>
            <a:r>
              <a:rPr lang="en-US" b="0" dirty="0" smtClean="0"/>
              <a:t>Speaker Name, Company 3</a:t>
            </a:r>
          </a:p>
          <a:p>
            <a:r>
              <a:rPr lang="en-US" b="0" dirty="0" smtClean="0"/>
              <a:t>Speaker Name, Company 4</a:t>
            </a:r>
          </a:p>
          <a:p>
            <a:r>
              <a:rPr lang="en-US" b="0" dirty="0" smtClean="0"/>
              <a:t>Speaker Name, Company 5</a:t>
            </a:r>
          </a:p>
        </p:txBody>
      </p:sp>
      <p:sp>
        <p:nvSpPr>
          <p:cNvPr id="7" name="Title 1"/>
          <p:cNvSpPr>
            <a:spLocks noGrp="1"/>
          </p:cNvSpPr>
          <p:nvPr>
            <p:ph type="title" hasCustomPrompt="1"/>
          </p:nvPr>
        </p:nvSpPr>
        <p:spPr bwMode="gray">
          <a:xfrm>
            <a:off x="334740" y="424546"/>
            <a:ext cx="11534463" cy="489856"/>
          </a:xfrm>
        </p:spPr>
        <p:txBody>
          <a:bodyPr/>
          <a:lstStyle>
            <a:lvl1pPr>
              <a:defRPr lang="en-US" sz="4000" b="1" kern="1200" baseline="0" dirty="0">
                <a:solidFill>
                  <a:schemeClr val="tx1"/>
                </a:solidFill>
                <a:latin typeface="Arial" panose="020B0604020202020204" pitchFamily="34" charset="0"/>
                <a:ea typeface="+mj-ea"/>
                <a:cs typeface="Arial" panose="020B0604020202020204" pitchFamily="34" charset="0"/>
              </a:defRPr>
            </a:lvl1pPr>
          </a:lstStyle>
          <a:p>
            <a:r>
              <a:rPr lang="en-US" dirty="0" smtClean="0"/>
              <a:t>Discussion</a:t>
            </a:r>
            <a:endParaRPr lang="en-US" dirty="0"/>
          </a:p>
        </p:txBody>
      </p:sp>
    </p:spTree>
    <p:extLst>
      <p:ext uri="{BB962C8B-B14F-4D97-AF65-F5344CB8AC3E}">
        <p14:creationId xmlns:p14="http://schemas.microsoft.com/office/powerpoint/2010/main" val="241736457"/>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py Rights English">
    <p:spTree>
      <p:nvGrpSpPr>
        <p:cNvPr id="1" name=""/>
        <p:cNvGrpSpPr/>
        <p:nvPr/>
      </p:nvGrpSpPr>
      <p:grpSpPr>
        <a:xfrm>
          <a:off x="0" y="0"/>
          <a:ext cx="0" cy="0"/>
          <a:chOff x="0" y="0"/>
          <a:chExt cx="0" cy="0"/>
        </a:xfrm>
      </p:grpSpPr>
      <p:sp>
        <p:nvSpPr>
          <p:cNvPr id="5" name="TextBox 4"/>
          <p:cNvSpPr txBox="1"/>
          <p:nvPr userDrawn="1"/>
        </p:nvSpPr>
        <p:spPr bwMode="gray">
          <a:xfrm>
            <a:off x="324000" y="324078"/>
            <a:ext cx="11547324" cy="756175"/>
          </a:xfrm>
          <a:prstGeom prst="rect">
            <a:avLst/>
          </a:prstGeom>
        </p:spPr>
        <p:txBody>
          <a:bodyPr vert="horz" lIns="0" tIns="0" rIns="0" bIns="0" rtlCol="0" anchor="ctr" anchorCtr="0">
            <a:noAutofit/>
          </a:bodyPr>
          <a:lstStyle/>
          <a:p>
            <a:pPr defTabSz="1088449">
              <a:spcBef>
                <a:spcPct val="0"/>
              </a:spcBef>
            </a:pPr>
            <a:r>
              <a:rPr lang="en-US" sz="2900" b="1" dirty="0">
                <a:solidFill>
                  <a:schemeClr val="bg2">
                    <a:lumMod val="25000"/>
                  </a:schemeClr>
                </a:solidFill>
                <a:latin typeface="Arial"/>
              </a:rPr>
              <a:t>© 2015 SAP SE or an SAP affiliate company. All rights reserved.</a:t>
            </a:r>
          </a:p>
        </p:txBody>
      </p:sp>
      <p:sp>
        <p:nvSpPr>
          <p:cNvPr id="6" name="TextBox 5"/>
          <p:cNvSpPr txBox="1"/>
          <p:nvPr userDrawn="1"/>
        </p:nvSpPr>
        <p:spPr bwMode="gray">
          <a:xfrm>
            <a:off x="324002" y="1692000"/>
            <a:ext cx="11547325" cy="3539430"/>
          </a:xfrm>
          <a:prstGeom prst="rect">
            <a:avLst/>
          </a:prstGeom>
          <a:noFill/>
        </p:spPr>
        <p:txBody>
          <a:bodyPr wrap="square" lIns="0" tIns="0" rIns="0" bIns="0" rtlCol="0">
            <a:spAutoFit/>
          </a:bodyPr>
          <a:lstStyle/>
          <a:p>
            <a:pPr defTabSz="1088449"/>
            <a:r>
              <a:rPr lang="en-US" sz="1200" dirty="0">
                <a:solidFill>
                  <a:srgbClr val="CCCCCC">
                    <a:lumMod val="25000"/>
                  </a:srgbClr>
                </a:solidFill>
                <a:latin typeface="Arial"/>
                <a:ea typeface="MS PGothic" pitchFamily="34" charset="-128"/>
              </a:rPr>
              <a:t>No part of this publication may be reproduced or transmitted in any form or for any purpose without the express permission of SAP SE or an SAP affiliate company.</a:t>
            </a:r>
          </a:p>
          <a:p>
            <a:pPr defTabSz="1088449">
              <a:spcBef>
                <a:spcPts val="1200"/>
              </a:spcBef>
            </a:pPr>
            <a:r>
              <a:rPr lang="en-US" sz="1200" dirty="0">
                <a:solidFill>
                  <a:srgbClr val="CCCCCC">
                    <a:lumMod val="25000"/>
                  </a:srgbClr>
                </a:solidFill>
                <a:latin typeface="Arial"/>
                <a:ea typeface="MS PGothic" pitchFamily="34" charset="-128"/>
              </a:rPr>
              <a:t>SAP and other SAP products and services mentioned herein as well as their respective logos are trademarks or registered trademarks of SAP SE (or an SAP affiliate company) in Germany and other countries. Please see </a:t>
            </a:r>
            <a:r>
              <a:rPr lang="en-US" sz="1200" dirty="0">
                <a:solidFill>
                  <a:srgbClr val="CCCCCC">
                    <a:lumMod val="25000"/>
                  </a:srgbClr>
                </a:solidFill>
                <a:latin typeface="Arial"/>
                <a:ea typeface="MS PGothic" pitchFamily="34" charset="-128"/>
                <a:hlinkClick r:id="rId2"/>
              </a:rPr>
              <a:t>http://global12.sap.com/corporate-en/legal/copyright/index.epx</a:t>
            </a:r>
            <a:r>
              <a:rPr lang="en-US" sz="1200" dirty="0">
                <a:solidFill>
                  <a:srgbClr val="CCCCCC">
                    <a:lumMod val="25000"/>
                  </a:srgbClr>
                </a:solidFill>
                <a:latin typeface="Arial"/>
                <a:ea typeface="MS PGothic" pitchFamily="34" charset="-128"/>
              </a:rPr>
              <a:t> for additional trademark information and notices.</a:t>
            </a:r>
          </a:p>
          <a:p>
            <a:pPr defTabSz="1088449">
              <a:spcBef>
                <a:spcPts val="1200"/>
              </a:spcBef>
            </a:pPr>
            <a:r>
              <a:rPr lang="en-US" sz="1200" dirty="0">
                <a:solidFill>
                  <a:srgbClr val="CCCCCC">
                    <a:lumMod val="25000"/>
                  </a:srgbClr>
                </a:solidFill>
                <a:latin typeface="Arial"/>
                <a:ea typeface="MS PGothic" pitchFamily="34" charset="-128"/>
              </a:rPr>
              <a:t>Some software products marketed by SAP SE and its distributors contain proprietary software components of other software vendors.</a:t>
            </a:r>
          </a:p>
          <a:p>
            <a:pPr defTabSz="1088449">
              <a:spcBef>
                <a:spcPts val="1200"/>
              </a:spcBef>
            </a:pPr>
            <a:r>
              <a:rPr lang="en-US" sz="1200" dirty="0">
                <a:solidFill>
                  <a:srgbClr val="CCCCCC">
                    <a:lumMod val="25000"/>
                  </a:srgbClr>
                </a:solidFill>
                <a:latin typeface="Arial"/>
                <a:ea typeface="MS PGothic" pitchFamily="34" charset="-128"/>
              </a:rPr>
              <a:t>National product specifications may vary.</a:t>
            </a:r>
          </a:p>
          <a:p>
            <a:pPr defTabSz="1088449">
              <a:spcBef>
                <a:spcPts val="1200"/>
              </a:spcBef>
            </a:pPr>
            <a:r>
              <a:rPr lang="en-US" sz="1200" dirty="0">
                <a:solidFill>
                  <a:srgbClr val="CCCCCC">
                    <a:lumMod val="25000"/>
                  </a:srgbClr>
                </a:solidFill>
                <a:latin typeface="Arial"/>
                <a:ea typeface="MS PGothic" pitchFamily="34" charset="-128"/>
              </a:rPr>
              <a:t>These materials are provided by SAP SE or an SAP affiliate company for informational purposes only, without representation or warranty of any kind, and SAP SE or its affiliated companies shall not be liable for errors or omissions with respect to the materials. The only warranties for SAP SE or SAP affiliate company products and </a:t>
            </a:r>
            <a:br>
              <a:rPr lang="en-US" sz="1200" dirty="0">
                <a:solidFill>
                  <a:srgbClr val="CCCCCC">
                    <a:lumMod val="25000"/>
                  </a:srgbClr>
                </a:solidFill>
                <a:latin typeface="Arial"/>
                <a:ea typeface="MS PGothic" pitchFamily="34" charset="-128"/>
              </a:rPr>
            </a:br>
            <a:r>
              <a:rPr lang="en-US" sz="1200" dirty="0">
                <a:solidFill>
                  <a:srgbClr val="CCCCCC">
                    <a:lumMod val="25000"/>
                  </a:srgbClr>
                </a:solidFill>
                <a:latin typeface="Arial"/>
                <a:ea typeface="MS PGothic" pitchFamily="34" charset="-128"/>
              </a:rPr>
              <a:t>services are those that are set forth in the express warranty statements accompanying such products and services, if any. Nothing herein should be construed as constituting an additional warranty. </a:t>
            </a:r>
          </a:p>
          <a:p>
            <a:pPr defTabSz="1088449">
              <a:spcBef>
                <a:spcPts val="1200"/>
              </a:spcBef>
            </a:pPr>
            <a:r>
              <a:rPr lang="en-US" sz="1200" dirty="0">
                <a:solidFill>
                  <a:srgbClr val="CCCCCC">
                    <a:lumMod val="25000"/>
                  </a:srgbClr>
                </a:solidFill>
                <a:latin typeface="Arial"/>
                <a:ea typeface="MS PGothic" pitchFamily="34" charset="-128"/>
              </a:rPr>
              <a:t>In particular, SAP SE or its affiliated companies have no obligation to pursue any course of business outlined in this document or any related presentation, or to develop </a:t>
            </a:r>
            <a:br>
              <a:rPr lang="en-US" sz="1200" dirty="0">
                <a:solidFill>
                  <a:srgbClr val="CCCCCC">
                    <a:lumMod val="25000"/>
                  </a:srgbClr>
                </a:solidFill>
                <a:latin typeface="Arial"/>
                <a:ea typeface="MS PGothic" pitchFamily="34" charset="-128"/>
              </a:rPr>
            </a:br>
            <a:r>
              <a:rPr lang="en-US" sz="1200" dirty="0">
                <a:solidFill>
                  <a:srgbClr val="CCCCCC">
                    <a:lumMod val="25000"/>
                  </a:srgbClr>
                </a:solidFill>
                <a:latin typeface="Arial"/>
                <a:ea typeface="MS PGothic" pitchFamily="34" charset="-128"/>
              </a:rPr>
              <a:t>or release any functionality mentioned therein. This document, or any related presentation, and SAP SE’s or its affiliated companies’ strategy and possible future developments, products, and/or platform directions and functionality are all subject to change and may be changed by SAP SE or its affiliated companies at any time </a:t>
            </a:r>
            <a:br>
              <a:rPr lang="en-US" sz="1200" dirty="0">
                <a:solidFill>
                  <a:srgbClr val="CCCCCC">
                    <a:lumMod val="25000"/>
                  </a:srgbClr>
                </a:solidFill>
                <a:latin typeface="Arial"/>
                <a:ea typeface="MS PGothic" pitchFamily="34" charset="-128"/>
              </a:rPr>
            </a:br>
            <a:r>
              <a:rPr lang="en-US" sz="1200" dirty="0">
                <a:solidFill>
                  <a:srgbClr val="CCCCCC">
                    <a:lumMod val="25000"/>
                  </a:srgbClr>
                </a:solidFill>
                <a:latin typeface="Arial"/>
                <a:ea typeface="MS PGothic" pitchFamily="34" charset="-128"/>
              </a:rPr>
              <a:t>for any reason without notice. The information in this document is not a commitment, promise, or legal obligation to deliver any material, code, or functionality. All forward-looking statements are subject to various risks and uncertainties that could cause actual results to differ materially from expectations. Readers are cautioned not to place undue reliance on these forward-looking statements, which speak only as of their dates, and they should not be relied upon in making purchasing decisions.</a:t>
            </a:r>
          </a:p>
        </p:txBody>
      </p:sp>
    </p:spTree>
    <p:extLst>
      <p:ext uri="{BB962C8B-B14F-4D97-AF65-F5344CB8AC3E}">
        <p14:creationId xmlns:p14="http://schemas.microsoft.com/office/powerpoint/2010/main" val="2388411280"/>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py Rights German">
    <p:spTree>
      <p:nvGrpSpPr>
        <p:cNvPr id="1" name=""/>
        <p:cNvGrpSpPr/>
        <p:nvPr/>
      </p:nvGrpSpPr>
      <p:grpSpPr>
        <a:xfrm>
          <a:off x="0" y="0"/>
          <a:ext cx="0" cy="0"/>
          <a:chOff x="0" y="0"/>
          <a:chExt cx="0" cy="0"/>
        </a:xfrm>
      </p:grpSpPr>
      <p:sp>
        <p:nvSpPr>
          <p:cNvPr id="5" name="TextBox 4"/>
          <p:cNvSpPr txBox="1"/>
          <p:nvPr userDrawn="1"/>
        </p:nvSpPr>
        <p:spPr bwMode="gray">
          <a:xfrm>
            <a:off x="324000" y="324078"/>
            <a:ext cx="11547324" cy="756175"/>
          </a:xfrm>
          <a:prstGeom prst="rect">
            <a:avLst/>
          </a:prstGeom>
        </p:spPr>
        <p:txBody>
          <a:bodyPr vert="horz" lIns="0" tIns="0" rIns="0" bIns="0" rtlCol="0" anchor="ctr" anchorCtr="0">
            <a:noAutofit/>
          </a:bodyPr>
          <a:lstStyle/>
          <a:p>
            <a:pPr defTabSz="1088449">
              <a:spcBef>
                <a:spcPct val="0"/>
              </a:spcBef>
              <a:defRPr/>
            </a:pPr>
            <a:r>
              <a:rPr lang="en-US" sz="2900" b="1" dirty="0">
                <a:solidFill>
                  <a:schemeClr val="bg2">
                    <a:lumMod val="25000"/>
                  </a:schemeClr>
                </a:solidFill>
                <a:latin typeface="Arial"/>
              </a:rPr>
              <a:t>© 2015 SAP SE </a:t>
            </a:r>
            <a:r>
              <a:rPr lang="en-US" sz="2900" b="1" dirty="0" err="1">
                <a:solidFill>
                  <a:schemeClr val="bg2">
                    <a:lumMod val="25000"/>
                  </a:schemeClr>
                </a:solidFill>
                <a:latin typeface="Arial"/>
              </a:rPr>
              <a:t>oder</a:t>
            </a:r>
            <a:r>
              <a:rPr lang="en-US" sz="2900" b="1" dirty="0">
                <a:solidFill>
                  <a:schemeClr val="bg2">
                    <a:lumMod val="25000"/>
                  </a:schemeClr>
                </a:solidFill>
                <a:latin typeface="Arial"/>
              </a:rPr>
              <a:t> </a:t>
            </a:r>
            <a:r>
              <a:rPr lang="en-US" sz="2900" b="1" dirty="0" err="1">
                <a:solidFill>
                  <a:schemeClr val="bg2">
                    <a:lumMod val="25000"/>
                  </a:schemeClr>
                </a:solidFill>
                <a:latin typeface="Arial"/>
              </a:rPr>
              <a:t>ein</a:t>
            </a:r>
            <a:r>
              <a:rPr lang="en-US" sz="2900" b="1" dirty="0">
                <a:solidFill>
                  <a:schemeClr val="bg2">
                    <a:lumMod val="25000"/>
                  </a:schemeClr>
                </a:solidFill>
                <a:latin typeface="Arial"/>
              </a:rPr>
              <a:t> SAP-</a:t>
            </a:r>
            <a:r>
              <a:rPr lang="en-US" sz="2900" b="1" dirty="0" err="1">
                <a:solidFill>
                  <a:schemeClr val="bg2">
                    <a:lumMod val="25000"/>
                  </a:schemeClr>
                </a:solidFill>
                <a:latin typeface="Arial"/>
              </a:rPr>
              <a:t>Konzernunternehmen</a:t>
            </a:r>
            <a:r>
              <a:rPr lang="en-US" sz="2900" b="1" dirty="0">
                <a:solidFill>
                  <a:schemeClr val="bg2">
                    <a:lumMod val="25000"/>
                  </a:schemeClr>
                </a:solidFill>
                <a:latin typeface="Arial"/>
              </a:rPr>
              <a:t>. </a:t>
            </a:r>
            <a:br>
              <a:rPr lang="en-US" sz="2900" b="1" dirty="0">
                <a:solidFill>
                  <a:schemeClr val="bg2">
                    <a:lumMod val="25000"/>
                  </a:schemeClr>
                </a:solidFill>
                <a:latin typeface="Arial"/>
              </a:rPr>
            </a:br>
            <a:r>
              <a:rPr lang="en-US" sz="2900" b="1" dirty="0" err="1">
                <a:solidFill>
                  <a:schemeClr val="bg2">
                    <a:lumMod val="25000"/>
                  </a:schemeClr>
                </a:solidFill>
                <a:latin typeface="Arial"/>
              </a:rPr>
              <a:t>Alle</a:t>
            </a:r>
            <a:r>
              <a:rPr lang="en-US" sz="2900" b="1" dirty="0">
                <a:solidFill>
                  <a:schemeClr val="bg2">
                    <a:lumMod val="25000"/>
                  </a:schemeClr>
                </a:solidFill>
                <a:latin typeface="Arial"/>
              </a:rPr>
              <a:t> </a:t>
            </a:r>
            <a:r>
              <a:rPr lang="en-US" sz="2900" b="1" dirty="0" err="1">
                <a:solidFill>
                  <a:schemeClr val="bg2">
                    <a:lumMod val="25000"/>
                  </a:schemeClr>
                </a:solidFill>
                <a:latin typeface="Arial"/>
              </a:rPr>
              <a:t>Rechte</a:t>
            </a:r>
            <a:r>
              <a:rPr lang="en-US" sz="2900" b="1" dirty="0">
                <a:solidFill>
                  <a:schemeClr val="bg2">
                    <a:lumMod val="25000"/>
                  </a:schemeClr>
                </a:solidFill>
                <a:latin typeface="Arial"/>
              </a:rPr>
              <a:t> </a:t>
            </a:r>
            <a:r>
              <a:rPr lang="en-US" sz="2900" b="1" dirty="0" err="1">
                <a:solidFill>
                  <a:schemeClr val="bg2">
                    <a:lumMod val="25000"/>
                  </a:schemeClr>
                </a:solidFill>
                <a:latin typeface="Arial"/>
              </a:rPr>
              <a:t>vorbehalten</a:t>
            </a:r>
            <a:r>
              <a:rPr lang="en-US" sz="2900" b="1" dirty="0">
                <a:solidFill>
                  <a:schemeClr val="bg2">
                    <a:lumMod val="25000"/>
                  </a:schemeClr>
                </a:solidFill>
                <a:latin typeface="Arial"/>
              </a:rPr>
              <a:t>.</a:t>
            </a:r>
          </a:p>
        </p:txBody>
      </p:sp>
      <p:sp>
        <p:nvSpPr>
          <p:cNvPr id="6" name="TextBox 5"/>
          <p:cNvSpPr txBox="1"/>
          <p:nvPr userDrawn="1"/>
        </p:nvSpPr>
        <p:spPr bwMode="gray">
          <a:xfrm>
            <a:off x="324002" y="1692003"/>
            <a:ext cx="11547325" cy="4278094"/>
          </a:xfrm>
          <a:prstGeom prst="rect">
            <a:avLst/>
          </a:prstGeom>
          <a:noFill/>
        </p:spPr>
        <p:txBody>
          <a:bodyPr wrap="square" lIns="0" tIns="0" rIns="0" bIns="0" rtlCol="0">
            <a:spAutoFit/>
          </a:bodyPr>
          <a:lstStyle/>
          <a:p>
            <a:pPr defTabSz="1088449"/>
            <a:r>
              <a:rPr lang="de-DE" sz="1200" dirty="0">
                <a:solidFill>
                  <a:schemeClr val="tx1"/>
                </a:solidFill>
                <a:latin typeface="Arial"/>
              </a:rPr>
              <a:t>Weitergabe und Vervielfältigung dieser Publikation oder von Teilen daraus sind, zu welchem Zweck und in welcher Form auch immer, ohne die ausdrückliche schriftliche Genehmigung durch </a:t>
            </a:r>
            <a:r>
              <a:rPr lang="en-US" sz="1200" dirty="0">
                <a:solidFill>
                  <a:schemeClr val="tx1"/>
                </a:solidFill>
                <a:latin typeface="Arial"/>
                <a:ea typeface="MS PGothic" pitchFamily="34" charset="-128"/>
              </a:rPr>
              <a:t>SAP SE </a:t>
            </a:r>
            <a:r>
              <a:rPr lang="de-DE" sz="1200" dirty="0">
                <a:solidFill>
                  <a:schemeClr val="tx1"/>
                </a:solidFill>
                <a:latin typeface="Arial"/>
              </a:rPr>
              <a:t>oder ein SAP-Konzernunternehmen nicht gestattet.</a:t>
            </a:r>
          </a:p>
          <a:p>
            <a:pPr defTabSz="1088449">
              <a:spcBef>
                <a:spcPts val="1200"/>
              </a:spcBef>
            </a:pPr>
            <a:r>
              <a:rPr lang="de-DE" sz="1200" dirty="0">
                <a:solidFill>
                  <a:schemeClr val="tx1"/>
                </a:solidFill>
                <a:latin typeface="Arial"/>
              </a:rPr>
              <a:t>SAP und andere in diesem Dokument erwähnte Produkte und Dienstleistungen von SAP sowie die dazugehörigen Logos sind Marken oder eingetragene Marken der </a:t>
            </a:r>
            <a:br>
              <a:rPr lang="de-DE" sz="1200" dirty="0">
                <a:solidFill>
                  <a:schemeClr val="tx1"/>
                </a:solidFill>
                <a:latin typeface="Arial"/>
              </a:rPr>
            </a:br>
            <a:r>
              <a:rPr lang="en-US" sz="1200" dirty="0">
                <a:solidFill>
                  <a:schemeClr val="tx1"/>
                </a:solidFill>
                <a:latin typeface="Arial"/>
                <a:ea typeface="MS PGothic" pitchFamily="34" charset="-128"/>
              </a:rPr>
              <a:t>SAP SE </a:t>
            </a:r>
            <a:r>
              <a:rPr lang="de-DE" sz="1200" dirty="0">
                <a:solidFill>
                  <a:schemeClr val="tx1"/>
                </a:solidFill>
                <a:latin typeface="Arial"/>
              </a:rPr>
              <a:t>(oder von einem SAP-Konzernunternehmen) in Deutschland und verschiedenen anderen Ländern weltweit. </a:t>
            </a:r>
            <a:br>
              <a:rPr lang="de-DE" sz="1200" dirty="0">
                <a:solidFill>
                  <a:schemeClr val="tx1"/>
                </a:solidFill>
                <a:latin typeface="Arial"/>
              </a:rPr>
            </a:br>
            <a:r>
              <a:rPr lang="de-DE" sz="1200" dirty="0">
                <a:solidFill>
                  <a:schemeClr val="tx1"/>
                </a:solidFill>
                <a:latin typeface="Arial"/>
              </a:rPr>
              <a:t>Weitere Hinweise und Informationen zum Markenrecht finden Sie unter </a:t>
            </a:r>
            <a:r>
              <a:rPr lang="de-DE" sz="1200" dirty="0">
                <a:solidFill>
                  <a:schemeClr val="tx1"/>
                </a:solidFill>
                <a:latin typeface="Arial"/>
                <a:hlinkClick r:id="rId2"/>
              </a:rPr>
              <a:t>http://global.sap.com/corporate-de/legal/copyright/index.epx</a:t>
            </a:r>
            <a:r>
              <a:rPr lang="de-DE" sz="1200" dirty="0">
                <a:solidFill>
                  <a:schemeClr val="tx1"/>
                </a:solidFill>
                <a:latin typeface="Arial"/>
              </a:rPr>
              <a:t>.</a:t>
            </a:r>
          </a:p>
          <a:p>
            <a:pPr defTabSz="1088449">
              <a:spcBef>
                <a:spcPts val="1200"/>
              </a:spcBef>
            </a:pPr>
            <a:r>
              <a:rPr lang="de-DE" sz="1200" dirty="0">
                <a:solidFill>
                  <a:schemeClr val="tx1"/>
                </a:solidFill>
                <a:latin typeface="Arial"/>
              </a:rPr>
              <a:t>Die von </a:t>
            </a:r>
            <a:r>
              <a:rPr lang="en-US" sz="1200" dirty="0">
                <a:solidFill>
                  <a:schemeClr val="tx1"/>
                </a:solidFill>
                <a:latin typeface="Arial"/>
                <a:ea typeface="MS PGothic" pitchFamily="34" charset="-128"/>
              </a:rPr>
              <a:t>SAP SE </a:t>
            </a:r>
            <a:r>
              <a:rPr lang="de-DE" sz="1200" dirty="0">
                <a:solidFill>
                  <a:schemeClr val="tx1"/>
                </a:solidFill>
                <a:latin typeface="Arial"/>
              </a:rPr>
              <a:t>oder deren Vertriebsfirmen angebotenen Softwareprodukte können Softwarekomponenten auch anderer Softwarehersteller enthalten.</a:t>
            </a:r>
          </a:p>
          <a:p>
            <a:pPr defTabSz="1088449">
              <a:spcBef>
                <a:spcPts val="1200"/>
              </a:spcBef>
            </a:pPr>
            <a:r>
              <a:rPr lang="de-DE" sz="1200" dirty="0">
                <a:solidFill>
                  <a:schemeClr val="tx1"/>
                </a:solidFill>
                <a:latin typeface="Arial"/>
              </a:rPr>
              <a:t>Produkte können länderspezifische Unterschiede aufweisen.</a:t>
            </a:r>
          </a:p>
          <a:p>
            <a:pPr defTabSz="1088449">
              <a:spcBef>
                <a:spcPts val="1200"/>
              </a:spcBef>
            </a:pPr>
            <a:r>
              <a:rPr lang="de-DE" sz="1200" dirty="0">
                <a:solidFill>
                  <a:schemeClr val="tx1"/>
                </a:solidFill>
                <a:latin typeface="Arial"/>
              </a:rPr>
              <a:t>Die vorliegenden Unterlagen werden von der </a:t>
            </a:r>
            <a:r>
              <a:rPr lang="en-US" sz="1200" dirty="0">
                <a:solidFill>
                  <a:schemeClr val="tx1"/>
                </a:solidFill>
                <a:latin typeface="Arial"/>
                <a:ea typeface="MS PGothic" pitchFamily="34" charset="-128"/>
              </a:rPr>
              <a:t>SAP SE </a:t>
            </a:r>
            <a:r>
              <a:rPr lang="de-DE" sz="1200" dirty="0">
                <a:solidFill>
                  <a:schemeClr val="tx1"/>
                </a:solidFill>
                <a:latin typeface="Arial"/>
              </a:rPr>
              <a:t>oder einem SAP-Konzernunternehmen bereitgestellt und dienen ausschließlich zu Informationszwecken. </a:t>
            </a:r>
            <a:br>
              <a:rPr lang="de-DE" sz="1200" dirty="0">
                <a:solidFill>
                  <a:schemeClr val="tx1"/>
                </a:solidFill>
                <a:latin typeface="Arial"/>
              </a:rPr>
            </a:br>
            <a:r>
              <a:rPr lang="de-DE" sz="1200" dirty="0">
                <a:solidFill>
                  <a:schemeClr val="tx1"/>
                </a:solidFill>
                <a:latin typeface="Arial"/>
              </a:rPr>
              <a:t>Die </a:t>
            </a:r>
            <a:r>
              <a:rPr lang="en-US" sz="1200" dirty="0">
                <a:solidFill>
                  <a:schemeClr val="tx1"/>
                </a:solidFill>
                <a:latin typeface="Arial"/>
                <a:ea typeface="MS PGothic" pitchFamily="34" charset="-128"/>
              </a:rPr>
              <a:t>SAP SE </a:t>
            </a:r>
            <a:r>
              <a:rPr lang="de-DE" sz="1200" dirty="0">
                <a:solidFill>
                  <a:schemeClr val="tx1"/>
                </a:solidFill>
                <a:latin typeface="Arial"/>
              </a:rPr>
              <a:t>oder ihre Konzernunternehmen übernehmen keinerlei Haftung oder Gewährleistung für Fehler oder Unvollständigkeiten in  dieser Publikation. </a:t>
            </a:r>
            <a:br>
              <a:rPr lang="de-DE" sz="1200" dirty="0">
                <a:solidFill>
                  <a:schemeClr val="tx1"/>
                </a:solidFill>
                <a:latin typeface="Arial"/>
              </a:rPr>
            </a:br>
            <a:r>
              <a:rPr lang="de-DE" sz="1200" dirty="0">
                <a:solidFill>
                  <a:schemeClr val="tx1"/>
                </a:solidFill>
                <a:latin typeface="Arial"/>
              </a:rPr>
              <a:t>Die </a:t>
            </a:r>
            <a:r>
              <a:rPr lang="en-US" sz="1200" dirty="0">
                <a:solidFill>
                  <a:schemeClr val="tx1"/>
                </a:solidFill>
                <a:latin typeface="Arial"/>
                <a:ea typeface="MS PGothic" pitchFamily="34" charset="-128"/>
              </a:rPr>
              <a:t>SAP SE </a:t>
            </a:r>
            <a:r>
              <a:rPr lang="de-DE" sz="1200" dirty="0">
                <a:solidFill>
                  <a:schemeClr val="tx1"/>
                </a:solidFill>
                <a:latin typeface="Arial"/>
              </a:rPr>
              <a:t>oder ein SAP-Konzernunternehmen steht lediglich für Produkte und Dienstleistungen nach der Maßgabe ein, die in der Vereinbarung über die jeweiligen Produkte und Dienstleistungen ausdrücklich geregelt ist. Keine der hierin enthaltenen Informationen ist als zusätzliche Garantie zu interpretieren. 	 </a:t>
            </a:r>
          </a:p>
          <a:p>
            <a:pPr defTabSz="1088449">
              <a:spcBef>
                <a:spcPts val="1200"/>
              </a:spcBef>
            </a:pPr>
            <a:r>
              <a:rPr lang="de-DE" sz="1200" dirty="0">
                <a:solidFill>
                  <a:schemeClr val="tx1"/>
                </a:solidFill>
                <a:latin typeface="Arial"/>
              </a:rPr>
              <a:t>Insbesondere sind die </a:t>
            </a:r>
            <a:r>
              <a:rPr lang="en-US" sz="1200" dirty="0">
                <a:solidFill>
                  <a:schemeClr val="tx1"/>
                </a:solidFill>
                <a:latin typeface="Arial"/>
                <a:ea typeface="MS PGothic" pitchFamily="34" charset="-128"/>
              </a:rPr>
              <a:t>SAP SE </a:t>
            </a:r>
            <a:r>
              <a:rPr lang="de-DE" sz="1200" dirty="0">
                <a:solidFill>
                  <a:schemeClr val="tx1"/>
                </a:solidFill>
                <a:latin typeface="Arial"/>
              </a:rPr>
              <a:t>oder ihre Konzernunternehmen in keiner Weise verpflichtet, in dieser Publikation oder einer zugehörigen Präsentation dargestellte Geschäftsabläufe zu verfolgen oder hierin wiedergegebene Funktionen zu entwickeln oder zu veröffentlichen. Diese Publikation oder eine zugehörige Präsentation, </a:t>
            </a:r>
            <a:br>
              <a:rPr lang="de-DE" sz="1200" dirty="0">
                <a:solidFill>
                  <a:schemeClr val="tx1"/>
                </a:solidFill>
                <a:latin typeface="Arial"/>
              </a:rPr>
            </a:br>
            <a:r>
              <a:rPr lang="de-DE" sz="1200" dirty="0">
                <a:solidFill>
                  <a:schemeClr val="tx1"/>
                </a:solidFill>
                <a:latin typeface="Arial"/>
              </a:rPr>
              <a:t>die Strategie und etwaige künftige Entwicklungen, Produkte und/oder Plattformen der </a:t>
            </a:r>
            <a:r>
              <a:rPr lang="en-US" sz="1200" dirty="0">
                <a:solidFill>
                  <a:schemeClr val="tx1"/>
                </a:solidFill>
                <a:latin typeface="Arial"/>
                <a:ea typeface="MS PGothic" pitchFamily="34" charset="-128"/>
              </a:rPr>
              <a:t>SAP SE </a:t>
            </a:r>
            <a:r>
              <a:rPr lang="de-DE" sz="1200" dirty="0">
                <a:solidFill>
                  <a:schemeClr val="tx1"/>
                </a:solidFill>
                <a:latin typeface="Arial"/>
              </a:rPr>
              <a:t>oder ihrer Konzernunternehmen können von der </a:t>
            </a:r>
            <a:r>
              <a:rPr lang="en-US" sz="1200" dirty="0">
                <a:solidFill>
                  <a:schemeClr val="tx1"/>
                </a:solidFill>
                <a:latin typeface="Arial"/>
                <a:ea typeface="MS PGothic" pitchFamily="34" charset="-128"/>
              </a:rPr>
              <a:t>SAP SE </a:t>
            </a:r>
            <a:r>
              <a:rPr lang="de-DE" sz="1200" dirty="0">
                <a:solidFill>
                  <a:schemeClr val="tx1"/>
                </a:solidFill>
                <a:latin typeface="Arial"/>
              </a:rPr>
              <a:t>oder ihren Konzernunternehmen jederzeit und ohne Angabe von Gründen unangekündigt geändert werden. </a:t>
            </a:r>
            <a:br>
              <a:rPr lang="de-DE" sz="1200" dirty="0">
                <a:solidFill>
                  <a:schemeClr val="tx1"/>
                </a:solidFill>
                <a:latin typeface="Arial"/>
              </a:rPr>
            </a:br>
            <a:r>
              <a:rPr lang="de-DE" sz="1200" dirty="0">
                <a:solidFill>
                  <a:schemeClr val="tx1"/>
                </a:solidFill>
                <a:latin typeface="Arial"/>
              </a:rPr>
              <a:t>Die in dieser Publikation enthaltenen Informationen stellen keine Zusage, kein Versprechen und keine rechtliche Verpflichtung zur Lieferung von Material, Code oder Funktionen dar. Sämtliche vorausschauenden Aussagen unterliegen unterschiedlichen Risiken und Unsicherheiten, durch die die tatsächlichen Ergebnisse von den Erwartungen abweichen können. Die vorausschauenden Aussagen geben die Sicht zu dem Zeitpunkt wieder, zu dem sie getätigt wurden. Dem Leser wird empfohlen, diesen Aussagen kein übertriebenes Vertrauen zu schenken und sich bei Kaufentscheidungen nicht auf sie zu stützen.</a:t>
            </a:r>
          </a:p>
        </p:txBody>
      </p:sp>
    </p:spTree>
    <p:extLst>
      <p:ext uri="{BB962C8B-B14F-4D97-AF65-F5344CB8AC3E}">
        <p14:creationId xmlns:p14="http://schemas.microsoft.com/office/powerpoint/2010/main" val="1670746183"/>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Devider with Picture">
    <p:spTree>
      <p:nvGrpSpPr>
        <p:cNvPr id="1" name=""/>
        <p:cNvGrpSpPr/>
        <p:nvPr/>
      </p:nvGrpSpPr>
      <p:grpSpPr>
        <a:xfrm>
          <a:off x="0" y="0"/>
          <a:ext cx="0" cy="0"/>
          <a:chOff x="0" y="0"/>
          <a:chExt cx="0" cy="0"/>
        </a:xfrm>
      </p:grpSpPr>
      <p:sp>
        <p:nvSpPr>
          <p:cNvPr id="9" name="Rectangle 18"/>
          <p:cNvSpPr/>
          <p:nvPr userDrawn="1"/>
        </p:nvSpPr>
        <p:spPr>
          <a:xfrm flipH="1" flipV="1">
            <a:off x="0" y="0"/>
            <a:ext cx="7463882" cy="6858982"/>
          </a:xfrm>
          <a:custGeom>
            <a:avLst/>
            <a:gdLst>
              <a:gd name="connsiteX0" fmla="*/ 0 w 5480050"/>
              <a:gd name="connsiteY0" fmla="*/ 0 h 139700"/>
              <a:gd name="connsiteX1" fmla="*/ 5480050 w 5480050"/>
              <a:gd name="connsiteY1" fmla="*/ 0 h 139700"/>
              <a:gd name="connsiteX2" fmla="*/ 5480050 w 5480050"/>
              <a:gd name="connsiteY2" fmla="*/ 139700 h 139700"/>
              <a:gd name="connsiteX3" fmla="*/ 0 w 5480050"/>
              <a:gd name="connsiteY3" fmla="*/ 139700 h 139700"/>
              <a:gd name="connsiteX4" fmla="*/ 0 w 5480050"/>
              <a:gd name="connsiteY4" fmla="*/ 0 h 139700"/>
              <a:gd name="connsiteX0" fmla="*/ 69850 w 5480050"/>
              <a:gd name="connsiteY0" fmla="*/ 0 h 142875"/>
              <a:gd name="connsiteX1" fmla="*/ 5480050 w 5480050"/>
              <a:gd name="connsiteY1" fmla="*/ 3175 h 142875"/>
              <a:gd name="connsiteX2" fmla="*/ 5480050 w 5480050"/>
              <a:gd name="connsiteY2" fmla="*/ 142875 h 142875"/>
              <a:gd name="connsiteX3" fmla="*/ 0 w 5480050"/>
              <a:gd name="connsiteY3" fmla="*/ 142875 h 142875"/>
              <a:gd name="connsiteX4" fmla="*/ 69850 w 5480050"/>
              <a:gd name="connsiteY4" fmla="*/ 0 h 142875"/>
              <a:gd name="connsiteX0" fmla="*/ 34925 w 5480050"/>
              <a:gd name="connsiteY0" fmla="*/ 0 h 139700"/>
              <a:gd name="connsiteX1" fmla="*/ 5480050 w 5480050"/>
              <a:gd name="connsiteY1" fmla="*/ 0 h 139700"/>
              <a:gd name="connsiteX2" fmla="*/ 5480050 w 5480050"/>
              <a:gd name="connsiteY2" fmla="*/ 139700 h 139700"/>
              <a:gd name="connsiteX3" fmla="*/ 0 w 5480050"/>
              <a:gd name="connsiteY3" fmla="*/ 139700 h 139700"/>
              <a:gd name="connsiteX4" fmla="*/ 34925 w 5480050"/>
              <a:gd name="connsiteY4" fmla="*/ 0 h 139700"/>
              <a:gd name="connsiteX0" fmla="*/ 412750 w 5857875"/>
              <a:gd name="connsiteY0" fmla="*/ 0 h 139700"/>
              <a:gd name="connsiteX1" fmla="*/ 5857875 w 5857875"/>
              <a:gd name="connsiteY1" fmla="*/ 0 h 139700"/>
              <a:gd name="connsiteX2" fmla="*/ 5857875 w 5857875"/>
              <a:gd name="connsiteY2" fmla="*/ 139700 h 139700"/>
              <a:gd name="connsiteX3" fmla="*/ 0 w 5857875"/>
              <a:gd name="connsiteY3" fmla="*/ 139700 h 139700"/>
              <a:gd name="connsiteX4" fmla="*/ 412750 w 5857875"/>
              <a:gd name="connsiteY4" fmla="*/ 0 h 139700"/>
              <a:gd name="connsiteX0" fmla="*/ 31750 w 5857875"/>
              <a:gd name="connsiteY0" fmla="*/ 0 h 139700"/>
              <a:gd name="connsiteX1" fmla="*/ 5857875 w 5857875"/>
              <a:gd name="connsiteY1" fmla="*/ 0 h 139700"/>
              <a:gd name="connsiteX2" fmla="*/ 5857875 w 5857875"/>
              <a:gd name="connsiteY2" fmla="*/ 139700 h 139700"/>
              <a:gd name="connsiteX3" fmla="*/ 0 w 5857875"/>
              <a:gd name="connsiteY3" fmla="*/ 139700 h 139700"/>
              <a:gd name="connsiteX4" fmla="*/ 31750 w 5857875"/>
              <a:gd name="connsiteY4" fmla="*/ 0 h 139700"/>
              <a:gd name="connsiteX0" fmla="*/ 355314 w 5857875"/>
              <a:gd name="connsiteY0" fmla="*/ 303 h 139700"/>
              <a:gd name="connsiteX1" fmla="*/ 5857875 w 5857875"/>
              <a:gd name="connsiteY1" fmla="*/ 0 h 139700"/>
              <a:gd name="connsiteX2" fmla="*/ 5857875 w 5857875"/>
              <a:gd name="connsiteY2" fmla="*/ 139700 h 139700"/>
              <a:gd name="connsiteX3" fmla="*/ 0 w 5857875"/>
              <a:gd name="connsiteY3" fmla="*/ 139700 h 139700"/>
              <a:gd name="connsiteX4" fmla="*/ 355314 w 5857875"/>
              <a:gd name="connsiteY4" fmla="*/ 303 h 139700"/>
              <a:gd name="connsiteX0" fmla="*/ 352374 w 5857875"/>
              <a:gd name="connsiteY0" fmla="*/ 0 h 139720"/>
              <a:gd name="connsiteX1" fmla="*/ 5857875 w 5857875"/>
              <a:gd name="connsiteY1" fmla="*/ 20 h 139720"/>
              <a:gd name="connsiteX2" fmla="*/ 5857875 w 5857875"/>
              <a:gd name="connsiteY2" fmla="*/ 139720 h 139720"/>
              <a:gd name="connsiteX3" fmla="*/ 0 w 5857875"/>
              <a:gd name="connsiteY3" fmla="*/ 139720 h 139720"/>
              <a:gd name="connsiteX4" fmla="*/ 352374 w 5857875"/>
              <a:gd name="connsiteY4" fmla="*/ 0 h 139720"/>
              <a:gd name="connsiteX0" fmla="*/ 425878 w 5857875"/>
              <a:gd name="connsiteY0" fmla="*/ 821 h 139700"/>
              <a:gd name="connsiteX1" fmla="*/ 5857875 w 5857875"/>
              <a:gd name="connsiteY1" fmla="*/ 0 h 139700"/>
              <a:gd name="connsiteX2" fmla="*/ 5857875 w 5857875"/>
              <a:gd name="connsiteY2" fmla="*/ 139700 h 139700"/>
              <a:gd name="connsiteX3" fmla="*/ 0 w 5857875"/>
              <a:gd name="connsiteY3" fmla="*/ 139700 h 139700"/>
              <a:gd name="connsiteX4" fmla="*/ 425878 w 5857875"/>
              <a:gd name="connsiteY4" fmla="*/ 821 h 139700"/>
              <a:gd name="connsiteX0" fmla="*/ 346493 w 5857875"/>
              <a:gd name="connsiteY0" fmla="*/ 0 h 139720"/>
              <a:gd name="connsiteX1" fmla="*/ 5857875 w 5857875"/>
              <a:gd name="connsiteY1" fmla="*/ 20 h 139720"/>
              <a:gd name="connsiteX2" fmla="*/ 5857875 w 5857875"/>
              <a:gd name="connsiteY2" fmla="*/ 139720 h 139720"/>
              <a:gd name="connsiteX3" fmla="*/ 0 w 5857875"/>
              <a:gd name="connsiteY3" fmla="*/ 139720 h 139720"/>
              <a:gd name="connsiteX4" fmla="*/ 346493 w 5857875"/>
              <a:gd name="connsiteY4" fmla="*/ 0 h 139720"/>
              <a:gd name="connsiteX0" fmla="*/ 1125642 w 5857875"/>
              <a:gd name="connsiteY0" fmla="*/ 0 h 139720"/>
              <a:gd name="connsiteX1" fmla="*/ 5857875 w 5857875"/>
              <a:gd name="connsiteY1" fmla="*/ 20 h 139720"/>
              <a:gd name="connsiteX2" fmla="*/ 5857875 w 5857875"/>
              <a:gd name="connsiteY2" fmla="*/ 139720 h 139720"/>
              <a:gd name="connsiteX3" fmla="*/ 0 w 5857875"/>
              <a:gd name="connsiteY3" fmla="*/ 139720 h 139720"/>
              <a:gd name="connsiteX4" fmla="*/ 1125642 w 5857875"/>
              <a:gd name="connsiteY4" fmla="*/ 0 h 139720"/>
              <a:gd name="connsiteX0" fmla="*/ 843888 w 5857875"/>
              <a:gd name="connsiteY0" fmla="*/ 0 h 139720"/>
              <a:gd name="connsiteX1" fmla="*/ 5857875 w 5857875"/>
              <a:gd name="connsiteY1" fmla="*/ 20 h 139720"/>
              <a:gd name="connsiteX2" fmla="*/ 5857875 w 5857875"/>
              <a:gd name="connsiteY2" fmla="*/ 139720 h 139720"/>
              <a:gd name="connsiteX3" fmla="*/ 0 w 5857875"/>
              <a:gd name="connsiteY3" fmla="*/ 139720 h 139720"/>
              <a:gd name="connsiteX4" fmla="*/ 843888 w 5857875"/>
              <a:gd name="connsiteY4" fmla="*/ 0 h 139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57875" h="139720">
                <a:moveTo>
                  <a:pt x="843888" y="0"/>
                </a:moveTo>
                <a:lnTo>
                  <a:pt x="5857875" y="20"/>
                </a:lnTo>
                <a:lnTo>
                  <a:pt x="5857875" y="139720"/>
                </a:lnTo>
                <a:lnTo>
                  <a:pt x="0" y="139720"/>
                </a:lnTo>
                <a:lnTo>
                  <a:pt x="843888" y="0"/>
                </a:lnTo>
                <a:close/>
              </a:path>
            </a:pathLst>
          </a:custGeom>
          <a:solidFill>
            <a:srgbClr val="037CC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13" tIns="45705" rIns="91413" bIns="45705" rtlCol="0" anchor="ctr"/>
          <a:lstStyle/>
          <a:p>
            <a:pPr lvl="0" algn="ctr"/>
            <a:endParaRPr lang="en-US"/>
          </a:p>
        </p:txBody>
      </p:sp>
      <p:sp>
        <p:nvSpPr>
          <p:cNvPr id="10" name="Rectangle 18"/>
          <p:cNvSpPr/>
          <p:nvPr userDrawn="1"/>
        </p:nvSpPr>
        <p:spPr>
          <a:xfrm>
            <a:off x="6381019" y="0"/>
            <a:ext cx="5810984" cy="6858000"/>
          </a:xfrm>
          <a:custGeom>
            <a:avLst/>
            <a:gdLst>
              <a:gd name="connsiteX0" fmla="*/ 0 w 5480050"/>
              <a:gd name="connsiteY0" fmla="*/ 0 h 139700"/>
              <a:gd name="connsiteX1" fmla="*/ 5480050 w 5480050"/>
              <a:gd name="connsiteY1" fmla="*/ 0 h 139700"/>
              <a:gd name="connsiteX2" fmla="*/ 5480050 w 5480050"/>
              <a:gd name="connsiteY2" fmla="*/ 139700 h 139700"/>
              <a:gd name="connsiteX3" fmla="*/ 0 w 5480050"/>
              <a:gd name="connsiteY3" fmla="*/ 139700 h 139700"/>
              <a:gd name="connsiteX4" fmla="*/ 0 w 5480050"/>
              <a:gd name="connsiteY4" fmla="*/ 0 h 139700"/>
              <a:gd name="connsiteX0" fmla="*/ 69850 w 5480050"/>
              <a:gd name="connsiteY0" fmla="*/ 0 h 142875"/>
              <a:gd name="connsiteX1" fmla="*/ 5480050 w 5480050"/>
              <a:gd name="connsiteY1" fmla="*/ 3175 h 142875"/>
              <a:gd name="connsiteX2" fmla="*/ 5480050 w 5480050"/>
              <a:gd name="connsiteY2" fmla="*/ 142875 h 142875"/>
              <a:gd name="connsiteX3" fmla="*/ 0 w 5480050"/>
              <a:gd name="connsiteY3" fmla="*/ 142875 h 142875"/>
              <a:gd name="connsiteX4" fmla="*/ 69850 w 5480050"/>
              <a:gd name="connsiteY4" fmla="*/ 0 h 142875"/>
              <a:gd name="connsiteX0" fmla="*/ 34925 w 5480050"/>
              <a:gd name="connsiteY0" fmla="*/ 0 h 139700"/>
              <a:gd name="connsiteX1" fmla="*/ 5480050 w 5480050"/>
              <a:gd name="connsiteY1" fmla="*/ 0 h 139700"/>
              <a:gd name="connsiteX2" fmla="*/ 5480050 w 5480050"/>
              <a:gd name="connsiteY2" fmla="*/ 139700 h 139700"/>
              <a:gd name="connsiteX3" fmla="*/ 0 w 5480050"/>
              <a:gd name="connsiteY3" fmla="*/ 139700 h 139700"/>
              <a:gd name="connsiteX4" fmla="*/ 34925 w 5480050"/>
              <a:gd name="connsiteY4" fmla="*/ 0 h 139700"/>
              <a:gd name="connsiteX0" fmla="*/ 337835 w 5782960"/>
              <a:gd name="connsiteY0" fmla="*/ 0 h 139700"/>
              <a:gd name="connsiteX1" fmla="*/ 5782960 w 5782960"/>
              <a:gd name="connsiteY1" fmla="*/ 0 h 139700"/>
              <a:gd name="connsiteX2" fmla="*/ 5782960 w 5782960"/>
              <a:gd name="connsiteY2" fmla="*/ 139700 h 139700"/>
              <a:gd name="connsiteX3" fmla="*/ 0 w 5782960"/>
              <a:gd name="connsiteY3" fmla="*/ 139700 h 139700"/>
              <a:gd name="connsiteX4" fmla="*/ 337835 w 5782960"/>
              <a:gd name="connsiteY4" fmla="*/ 0 h 139700"/>
              <a:gd name="connsiteX0" fmla="*/ 1111103 w 6556228"/>
              <a:gd name="connsiteY0" fmla="*/ 0 h 139700"/>
              <a:gd name="connsiteX1" fmla="*/ 6556228 w 6556228"/>
              <a:gd name="connsiteY1" fmla="*/ 0 h 139700"/>
              <a:gd name="connsiteX2" fmla="*/ 6556228 w 6556228"/>
              <a:gd name="connsiteY2" fmla="*/ 139700 h 139700"/>
              <a:gd name="connsiteX3" fmla="*/ 0 w 6556228"/>
              <a:gd name="connsiteY3" fmla="*/ 139700 h 139700"/>
              <a:gd name="connsiteX4" fmla="*/ 1111103 w 6556228"/>
              <a:gd name="connsiteY4" fmla="*/ 0 h 139700"/>
              <a:gd name="connsiteX0" fmla="*/ 1117988 w 6563113"/>
              <a:gd name="connsiteY0" fmla="*/ 0 h 139851"/>
              <a:gd name="connsiteX1" fmla="*/ 6563113 w 6563113"/>
              <a:gd name="connsiteY1" fmla="*/ 0 h 139851"/>
              <a:gd name="connsiteX2" fmla="*/ 6563113 w 6563113"/>
              <a:gd name="connsiteY2" fmla="*/ 139700 h 139851"/>
              <a:gd name="connsiteX3" fmla="*/ 0 w 6563113"/>
              <a:gd name="connsiteY3" fmla="*/ 139851 h 139851"/>
              <a:gd name="connsiteX4" fmla="*/ 1117988 w 6563113"/>
              <a:gd name="connsiteY4" fmla="*/ 0 h 139851"/>
              <a:gd name="connsiteX0" fmla="*/ 1191936 w 6637061"/>
              <a:gd name="connsiteY0" fmla="*/ 0 h 139851"/>
              <a:gd name="connsiteX1" fmla="*/ 6637061 w 6637061"/>
              <a:gd name="connsiteY1" fmla="*/ 0 h 139851"/>
              <a:gd name="connsiteX2" fmla="*/ 6637061 w 6637061"/>
              <a:gd name="connsiteY2" fmla="*/ 139700 h 139851"/>
              <a:gd name="connsiteX3" fmla="*/ 0 w 6637061"/>
              <a:gd name="connsiteY3" fmla="*/ 139851 h 139851"/>
              <a:gd name="connsiteX4" fmla="*/ 1191936 w 6637061"/>
              <a:gd name="connsiteY4" fmla="*/ 0 h 139851"/>
              <a:gd name="connsiteX0" fmla="*/ 1374262 w 6637061"/>
              <a:gd name="connsiteY0" fmla="*/ 0 h 140017"/>
              <a:gd name="connsiteX1" fmla="*/ 6637061 w 6637061"/>
              <a:gd name="connsiteY1" fmla="*/ 166 h 140017"/>
              <a:gd name="connsiteX2" fmla="*/ 6637061 w 6637061"/>
              <a:gd name="connsiteY2" fmla="*/ 139866 h 140017"/>
              <a:gd name="connsiteX3" fmla="*/ 0 w 6637061"/>
              <a:gd name="connsiteY3" fmla="*/ 140017 h 140017"/>
              <a:gd name="connsiteX4" fmla="*/ 1374262 w 6637061"/>
              <a:gd name="connsiteY4" fmla="*/ 0 h 140017"/>
              <a:gd name="connsiteX0" fmla="*/ 1197904 w 6637061"/>
              <a:gd name="connsiteY0" fmla="*/ 4 h 139851"/>
              <a:gd name="connsiteX1" fmla="*/ 6637061 w 6637061"/>
              <a:gd name="connsiteY1" fmla="*/ 0 h 139851"/>
              <a:gd name="connsiteX2" fmla="*/ 6637061 w 6637061"/>
              <a:gd name="connsiteY2" fmla="*/ 139700 h 139851"/>
              <a:gd name="connsiteX3" fmla="*/ 0 w 6637061"/>
              <a:gd name="connsiteY3" fmla="*/ 139851 h 139851"/>
              <a:gd name="connsiteX4" fmla="*/ 1197904 w 6637061"/>
              <a:gd name="connsiteY4" fmla="*/ 4 h 1398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37061" h="139851">
                <a:moveTo>
                  <a:pt x="1197904" y="4"/>
                </a:moveTo>
                <a:lnTo>
                  <a:pt x="6637061" y="0"/>
                </a:lnTo>
                <a:lnTo>
                  <a:pt x="6637061" y="139700"/>
                </a:lnTo>
                <a:lnTo>
                  <a:pt x="0" y="139851"/>
                </a:lnTo>
                <a:lnTo>
                  <a:pt x="1197904" y="4"/>
                </a:lnTo>
                <a:close/>
              </a:path>
            </a:pathLst>
          </a:custGeom>
          <a:solidFill>
            <a:srgbClr val="15446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13" tIns="45705" rIns="91413" bIns="45705" rtlCol="0" anchor="ctr"/>
          <a:lstStyle/>
          <a:p>
            <a:pPr algn="ctr"/>
            <a:endParaRPr lang="en-US"/>
          </a:p>
        </p:txBody>
      </p:sp>
      <p:cxnSp>
        <p:nvCxnSpPr>
          <p:cNvPr id="12" name="Straight Connector 11"/>
          <p:cNvCxnSpPr/>
          <p:nvPr userDrawn="1"/>
        </p:nvCxnSpPr>
        <p:spPr>
          <a:xfrm>
            <a:off x="450850" y="2779822"/>
            <a:ext cx="2794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Text Placeholder 16"/>
          <p:cNvSpPr>
            <a:spLocks noGrp="1"/>
          </p:cNvSpPr>
          <p:nvPr>
            <p:ph type="body" sz="quarter" idx="10" hasCustomPrompt="1"/>
          </p:nvPr>
        </p:nvSpPr>
        <p:spPr>
          <a:xfrm>
            <a:off x="450853" y="2126486"/>
            <a:ext cx="2954544" cy="601498"/>
          </a:xfrm>
        </p:spPr>
        <p:txBody>
          <a:bodyPr/>
          <a:lstStyle>
            <a:lvl1pPr marL="0" marR="0" indent="0" algn="l" defTabSz="1088449" rtl="0" eaLnBrk="1" fontAlgn="auto" latinLnBrk="0" hangingPunct="1">
              <a:lnSpc>
                <a:spcPct val="100000"/>
              </a:lnSpc>
              <a:spcBef>
                <a:spcPts val="0"/>
              </a:spcBef>
              <a:spcAft>
                <a:spcPts val="0"/>
              </a:spcAft>
              <a:buClrTx/>
              <a:buSzTx/>
              <a:buFontTx/>
              <a:buNone/>
              <a:tabLst/>
              <a:defRPr kumimoji="0" lang="en-US" sz="3400" b="1" i="0" u="none" strike="noStrike" kern="1200" cap="none" spc="0" normalizeH="0" baseline="0" noProof="0" dirty="0" smtClean="0">
                <a:ln>
                  <a:noFill/>
                </a:ln>
                <a:solidFill>
                  <a:schemeClr val="bg1"/>
                </a:solidFill>
                <a:effectLst/>
                <a:uLnTx/>
                <a:uFillTx/>
                <a:latin typeface="Arial" charset="0"/>
                <a:ea typeface="Arial" charset="0"/>
                <a:cs typeface="Arial" charset="0"/>
              </a:defRPr>
            </a:lvl1pPr>
          </a:lstStyle>
          <a:p>
            <a:pPr marL="0" marR="0" lvl="0" indent="0" algn="l" defTabSz="1088449" rtl="0" eaLnBrk="1" fontAlgn="auto" latinLnBrk="0" hangingPunct="1">
              <a:lnSpc>
                <a:spcPct val="100000"/>
              </a:lnSpc>
              <a:spcBef>
                <a:spcPts val="0"/>
              </a:spcBef>
              <a:spcAft>
                <a:spcPts val="0"/>
              </a:spcAft>
              <a:buClrTx/>
              <a:buSzTx/>
              <a:buFontTx/>
              <a:buNone/>
              <a:tabLst/>
              <a:defRPr/>
            </a:pPr>
            <a:r>
              <a:rPr kumimoji="0" lang="en-US" sz="3400" b="1" i="0" u="none" strike="noStrike" kern="1200" cap="none" spc="0" normalizeH="0" baseline="0" noProof="0" dirty="0" smtClean="0">
                <a:ln>
                  <a:noFill/>
                </a:ln>
                <a:solidFill>
                  <a:srgbClr val="FFFFFF"/>
                </a:solidFill>
                <a:effectLst/>
                <a:uLnTx/>
                <a:uFillTx/>
                <a:latin typeface="Arial" charset="0"/>
                <a:ea typeface="Arial" charset="0"/>
                <a:cs typeface="Arial" charset="0"/>
              </a:rPr>
              <a:t>Divider Page</a:t>
            </a:r>
          </a:p>
        </p:txBody>
      </p:sp>
      <p:sp>
        <p:nvSpPr>
          <p:cNvPr id="14" name="Text Placeholder 16"/>
          <p:cNvSpPr>
            <a:spLocks noGrp="1"/>
          </p:cNvSpPr>
          <p:nvPr>
            <p:ph type="body" sz="quarter" idx="14" hasCustomPrompt="1"/>
          </p:nvPr>
        </p:nvSpPr>
        <p:spPr>
          <a:xfrm>
            <a:off x="453005" y="2871464"/>
            <a:ext cx="5113894" cy="441690"/>
          </a:xfrm>
        </p:spPr>
        <p:txBody>
          <a:bodyPr/>
          <a:lstStyle>
            <a:lvl1pPr marL="0" marR="0" indent="0" algn="l" defTabSz="1088449" rtl="0" eaLnBrk="1" fontAlgn="auto" latinLnBrk="0" hangingPunct="1">
              <a:lnSpc>
                <a:spcPct val="150000"/>
              </a:lnSpc>
              <a:spcBef>
                <a:spcPts val="0"/>
              </a:spcBef>
              <a:spcAft>
                <a:spcPts val="0"/>
              </a:spcAft>
              <a:buClrTx/>
              <a:buSzTx/>
              <a:buFontTx/>
              <a:buNone/>
              <a:tabLst/>
              <a:defRPr sz="1500">
                <a:solidFill>
                  <a:schemeClr val="bg1"/>
                </a:solidFill>
                <a:latin typeface="Arial" panose="020B0604020202020204" pitchFamily="34" charset="0"/>
                <a:cs typeface="Arial" panose="020B0604020202020204" pitchFamily="34" charset="0"/>
              </a:defRPr>
            </a:lvl1pPr>
          </a:lstStyle>
          <a:p>
            <a:pPr marL="0" marR="0" lvl="0" indent="0" algn="l" defTabSz="1088449" rtl="0" eaLnBrk="1" fontAlgn="auto" latinLnBrk="0" hangingPunct="1">
              <a:lnSpc>
                <a:spcPct val="150000"/>
              </a:lnSpc>
              <a:spcBef>
                <a:spcPts val="0"/>
              </a:spcBef>
              <a:spcAft>
                <a:spcPts val="0"/>
              </a:spcAft>
              <a:buClrTx/>
              <a:buSzTx/>
              <a:buFontTx/>
              <a:buNone/>
              <a:tabLst/>
              <a:defRPr/>
            </a:pPr>
            <a:r>
              <a:rPr kumimoji="0" lang="en-US" sz="1500" b="0" i="0" u="none" strike="noStrike" kern="1200" cap="none" spc="0" normalizeH="0" baseline="0" noProof="0" dirty="0" smtClean="0">
                <a:ln>
                  <a:noFill/>
                </a:ln>
                <a:solidFill>
                  <a:srgbClr val="FFFFFF"/>
                </a:solidFill>
                <a:effectLst/>
                <a:uLnTx/>
                <a:uFillTx/>
                <a:latin typeface="Arial" charset="0"/>
                <a:ea typeface="Arial" charset="0"/>
                <a:cs typeface="Arial" charset="0"/>
              </a:rPr>
              <a:t>Subtitle if needed, send pictures always to the background!</a:t>
            </a:r>
          </a:p>
        </p:txBody>
      </p:sp>
      <p:sp>
        <p:nvSpPr>
          <p:cNvPr id="15" name="Text Placeholder 21"/>
          <p:cNvSpPr>
            <a:spLocks noGrp="1"/>
          </p:cNvSpPr>
          <p:nvPr>
            <p:ph type="body" sz="quarter" idx="13" hasCustomPrompt="1"/>
          </p:nvPr>
        </p:nvSpPr>
        <p:spPr>
          <a:xfrm rot="21174480">
            <a:off x="7845046" y="3476920"/>
            <a:ext cx="3801187" cy="933629"/>
          </a:xfrm>
          <a:solidFill>
            <a:schemeClr val="bg1">
              <a:lumMod val="95000"/>
              <a:alpha val="80000"/>
            </a:schemeClr>
          </a:solidFill>
        </p:spPr>
        <p:txBody>
          <a:bodyPr/>
          <a:lstStyle>
            <a:lvl1pPr marL="0" indent="0">
              <a:buNone/>
              <a:defRPr sz="1500" baseline="0">
                <a:solidFill>
                  <a:schemeClr val="bg2">
                    <a:lumMod val="25000"/>
                  </a:schemeClr>
                </a:solidFill>
                <a:latin typeface="Arial" panose="020B0604020202020204" pitchFamily="34" charset="0"/>
                <a:cs typeface="Arial" panose="020B0604020202020204" pitchFamily="34" charset="0"/>
              </a:defRPr>
            </a:lvl1pPr>
          </a:lstStyle>
          <a:p>
            <a:pPr lvl="0"/>
            <a:r>
              <a:rPr lang="de-DE" dirty="0" err="1" smtClean="0"/>
              <a:t>Please</a:t>
            </a:r>
            <a:r>
              <a:rPr lang="de-DE" dirty="0" smtClean="0"/>
              <a:t> </a:t>
            </a:r>
            <a:r>
              <a:rPr lang="de-DE" dirty="0" err="1" smtClean="0"/>
              <a:t>set</a:t>
            </a:r>
            <a:r>
              <a:rPr lang="de-DE" dirty="0" smtClean="0"/>
              <a:t> </a:t>
            </a:r>
            <a:r>
              <a:rPr lang="de-DE" dirty="0" err="1" smtClean="0"/>
              <a:t>license-free</a:t>
            </a:r>
            <a:r>
              <a:rPr lang="de-DE" dirty="0" smtClean="0"/>
              <a:t> </a:t>
            </a:r>
            <a:r>
              <a:rPr lang="de-DE" dirty="0" err="1" smtClean="0"/>
              <a:t>picture</a:t>
            </a:r>
            <a:r>
              <a:rPr lang="de-DE" dirty="0" smtClean="0"/>
              <a:t> </a:t>
            </a:r>
            <a:r>
              <a:rPr lang="de-DE" dirty="0" err="1" smtClean="0"/>
              <a:t>as</a:t>
            </a:r>
            <a:r>
              <a:rPr lang="de-DE" dirty="0" smtClean="0"/>
              <a:t> </a:t>
            </a:r>
            <a:r>
              <a:rPr lang="de-DE" dirty="0" err="1" smtClean="0"/>
              <a:t>background</a:t>
            </a:r>
            <a:r>
              <a:rPr lang="de-DE" dirty="0" smtClean="0"/>
              <a:t> (e.g. https://unsplash.com/ , http://www.sitebuilderreport.com/stock-up , http://imagedirectory.wdf.sap.corp:6085/)</a:t>
            </a:r>
          </a:p>
        </p:txBody>
      </p:sp>
    </p:spTree>
    <p:extLst>
      <p:ext uri="{BB962C8B-B14F-4D97-AF65-F5344CB8AC3E}">
        <p14:creationId xmlns:p14="http://schemas.microsoft.com/office/powerpoint/2010/main" val="654151297"/>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userDrawn="1">
  <p:cSld name="Title with picture">
    <p:bg>
      <p:bgPr>
        <a:solidFill>
          <a:schemeClr val="accent2">
            <a:lumMod val="20000"/>
            <a:lumOff val="80000"/>
          </a:schemeClr>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ext uri="{D42A27DB-BD31-4B8C-83A1-F6EECF244321}">
                <p14:modId xmlns:p14="http://schemas.microsoft.com/office/powerpoint/2010/main" val="3652292470"/>
              </p:ex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spid="_x0000_s9346"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2118" y="1589"/>
                        <a:ext cx="2116" cy="1587"/>
                      </a:xfrm>
                      <a:prstGeom prst="rect">
                        <a:avLst/>
                      </a:prstGeom>
                    </p:spPr>
                  </p:pic>
                </p:oleObj>
              </mc:Fallback>
            </mc:AlternateContent>
          </a:graphicData>
        </a:graphic>
      </p:graphicFrame>
      <p:pic>
        <p:nvPicPr>
          <p:cNvPr id="9" name="Picture 28" descr="Humanoid Robot Wallpaper"/>
          <p:cNvPicPr>
            <a:picLocks noChangeAspect="1" noChangeArrowheads="1"/>
          </p:cNvPicPr>
          <p:nvPr userDrawn="1"/>
        </p:nvPicPr>
        <p:blipFill rotWithShape="1">
          <a:blip r:embed="rId6">
            <a:extLst>
              <a:ext uri="{28A0092B-C50C-407E-A947-70E740481C1C}">
                <a14:useLocalDpi xmlns:a14="http://schemas.microsoft.com/office/drawing/2010/main" val="0"/>
              </a:ext>
            </a:extLst>
          </a:blip>
          <a:srcRect r="-1"/>
          <a:stretch/>
        </p:blipFill>
        <p:spPr bwMode="auto">
          <a:xfrm flipH="1">
            <a:off x="174" y="13937"/>
            <a:ext cx="12175124" cy="6858000"/>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8"/>
          <p:cNvSpPr/>
          <p:nvPr userDrawn="1"/>
        </p:nvSpPr>
        <p:spPr>
          <a:xfrm flipH="1" flipV="1">
            <a:off x="175" y="0"/>
            <a:ext cx="5928812" cy="6858982"/>
          </a:xfrm>
          <a:custGeom>
            <a:avLst/>
            <a:gdLst>
              <a:gd name="connsiteX0" fmla="*/ 0 w 5480050"/>
              <a:gd name="connsiteY0" fmla="*/ 0 h 139700"/>
              <a:gd name="connsiteX1" fmla="*/ 5480050 w 5480050"/>
              <a:gd name="connsiteY1" fmla="*/ 0 h 139700"/>
              <a:gd name="connsiteX2" fmla="*/ 5480050 w 5480050"/>
              <a:gd name="connsiteY2" fmla="*/ 139700 h 139700"/>
              <a:gd name="connsiteX3" fmla="*/ 0 w 5480050"/>
              <a:gd name="connsiteY3" fmla="*/ 139700 h 139700"/>
              <a:gd name="connsiteX4" fmla="*/ 0 w 5480050"/>
              <a:gd name="connsiteY4" fmla="*/ 0 h 139700"/>
              <a:gd name="connsiteX0" fmla="*/ 69850 w 5480050"/>
              <a:gd name="connsiteY0" fmla="*/ 0 h 142875"/>
              <a:gd name="connsiteX1" fmla="*/ 5480050 w 5480050"/>
              <a:gd name="connsiteY1" fmla="*/ 3175 h 142875"/>
              <a:gd name="connsiteX2" fmla="*/ 5480050 w 5480050"/>
              <a:gd name="connsiteY2" fmla="*/ 142875 h 142875"/>
              <a:gd name="connsiteX3" fmla="*/ 0 w 5480050"/>
              <a:gd name="connsiteY3" fmla="*/ 142875 h 142875"/>
              <a:gd name="connsiteX4" fmla="*/ 69850 w 5480050"/>
              <a:gd name="connsiteY4" fmla="*/ 0 h 142875"/>
              <a:gd name="connsiteX0" fmla="*/ 34925 w 5480050"/>
              <a:gd name="connsiteY0" fmla="*/ 0 h 139700"/>
              <a:gd name="connsiteX1" fmla="*/ 5480050 w 5480050"/>
              <a:gd name="connsiteY1" fmla="*/ 0 h 139700"/>
              <a:gd name="connsiteX2" fmla="*/ 5480050 w 5480050"/>
              <a:gd name="connsiteY2" fmla="*/ 139700 h 139700"/>
              <a:gd name="connsiteX3" fmla="*/ 0 w 5480050"/>
              <a:gd name="connsiteY3" fmla="*/ 139700 h 139700"/>
              <a:gd name="connsiteX4" fmla="*/ 34925 w 5480050"/>
              <a:gd name="connsiteY4" fmla="*/ 0 h 139700"/>
              <a:gd name="connsiteX0" fmla="*/ 412750 w 5857875"/>
              <a:gd name="connsiteY0" fmla="*/ 0 h 139700"/>
              <a:gd name="connsiteX1" fmla="*/ 5857875 w 5857875"/>
              <a:gd name="connsiteY1" fmla="*/ 0 h 139700"/>
              <a:gd name="connsiteX2" fmla="*/ 5857875 w 5857875"/>
              <a:gd name="connsiteY2" fmla="*/ 139700 h 139700"/>
              <a:gd name="connsiteX3" fmla="*/ 0 w 5857875"/>
              <a:gd name="connsiteY3" fmla="*/ 139700 h 139700"/>
              <a:gd name="connsiteX4" fmla="*/ 412750 w 5857875"/>
              <a:gd name="connsiteY4" fmla="*/ 0 h 139700"/>
              <a:gd name="connsiteX0" fmla="*/ 31750 w 5857875"/>
              <a:gd name="connsiteY0" fmla="*/ 0 h 139700"/>
              <a:gd name="connsiteX1" fmla="*/ 5857875 w 5857875"/>
              <a:gd name="connsiteY1" fmla="*/ 0 h 139700"/>
              <a:gd name="connsiteX2" fmla="*/ 5857875 w 5857875"/>
              <a:gd name="connsiteY2" fmla="*/ 139700 h 139700"/>
              <a:gd name="connsiteX3" fmla="*/ 0 w 5857875"/>
              <a:gd name="connsiteY3" fmla="*/ 139700 h 139700"/>
              <a:gd name="connsiteX4" fmla="*/ 31750 w 5857875"/>
              <a:gd name="connsiteY4" fmla="*/ 0 h 139700"/>
              <a:gd name="connsiteX0" fmla="*/ 355314 w 5857875"/>
              <a:gd name="connsiteY0" fmla="*/ 303 h 139700"/>
              <a:gd name="connsiteX1" fmla="*/ 5857875 w 5857875"/>
              <a:gd name="connsiteY1" fmla="*/ 0 h 139700"/>
              <a:gd name="connsiteX2" fmla="*/ 5857875 w 5857875"/>
              <a:gd name="connsiteY2" fmla="*/ 139700 h 139700"/>
              <a:gd name="connsiteX3" fmla="*/ 0 w 5857875"/>
              <a:gd name="connsiteY3" fmla="*/ 139700 h 139700"/>
              <a:gd name="connsiteX4" fmla="*/ 355314 w 5857875"/>
              <a:gd name="connsiteY4" fmla="*/ 303 h 139700"/>
              <a:gd name="connsiteX0" fmla="*/ 352374 w 5857875"/>
              <a:gd name="connsiteY0" fmla="*/ 0 h 139720"/>
              <a:gd name="connsiteX1" fmla="*/ 5857875 w 5857875"/>
              <a:gd name="connsiteY1" fmla="*/ 20 h 139720"/>
              <a:gd name="connsiteX2" fmla="*/ 5857875 w 5857875"/>
              <a:gd name="connsiteY2" fmla="*/ 139720 h 139720"/>
              <a:gd name="connsiteX3" fmla="*/ 0 w 5857875"/>
              <a:gd name="connsiteY3" fmla="*/ 139720 h 139720"/>
              <a:gd name="connsiteX4" fmla="*/ 352374 w 5857875"/>
              <a:gd name="connsiteY4" fmla="*/ 0 h 139720"/>
              <a:gd name="connsiteX0" fmla="*/ 425878 w 5857875"/>
              <a:gd name="connsiteY0" fmla="*/ 821 h 139700"/>
              <a:gd name="connsiteX1" fmla="*/ 5857875 w 5857875"/>
              <a:gd name="connsiteY1" fmla="*/ 0 h 139700"/>
              <a:gd name="connsiteX2" fmla="*/ 5857875 w 5857875"/>
              <a:gd name="connsiteY2" fmla="*/ 139700 h 139700"/>
              <a:gd name="connsiteX3" fmla="*/ 0 w 5857875"/>
              <a:gd name="connsiteY3" fmla="*/ 139700 h 139700"/>
              <a:gd name="connsiteX4" fmla="*/ 425878 w 5857875"/>
              <a:gd name="connsiteY4" fmla="*/ 821 h 139700"/>
              <a:gd name="connsiteX0" fmla="*/ 346493 w 5857875"/>
              <a:gd name="connsiteY0" fmla="*/ 0 h 139720"/>
              <a:gd name="connsiteX1" fmla="*/ 5857875 w 5857875"/>
              <a:gd name="connsiteY1" fmla="*/ 20 h 139720"/>
              <a:gd name="connsiteX2" fmla="*/ 5857875 w 5857875"/>
              <a:gd name="connsiteY2" fmla="*/ 139720 h 139720"/>
              <a:gd name="connsiteX3" fmla="*/ 0 w 5857875"/>
              <a:gd name="connsiteY3" fmla="*/ 139720 h 139720"/>
              <a:gd name="connsiteX4" fmla="*/ 346493 w 5857875"/>
              <a:gd name="connsiteY4" fmla="*/ 0 h 139720"/>
              <a:gd name="connsiteX0" fmla="*/ 1125642 w 5857875"/>
              <a:gd name="connsiteY0" fmla="*/ 0 h 139720"/>
              <a:gd name="connsiteX1" fmla="*/ 5857875 w 5857875"/>
              <a:gd name="connsiteY1" fmla="*/ 20 h 139720"/>
              <a:gd name="connsiteX2" fmla="*/ 5857875 w 5857875"/>
              <a:gd name="connsiteY2" fmla="*/ 139720 h 139720"/>
              <a:gd name="connsiteX3" fmla="*/ 0 w 5857875"/>
              <a:gd name="connsiteY3" fmla="*/ 139720 h 139720"/>
              <a:gd name="connsiteX4" fmla="*/ 1125642 w 5857875"/>
              <a:gd name="connsiteY4" fmla="*/ 0 h 139720"/>
              <a:gd name="connsiteX0" fmla="*/ 843888 w 5857875"/>
              <a:gd name="connsiteY0" fmla="*/ 0 h 139720"/>
              <a:gd name="connsiteX1" fmla="*/ 5857875 w 5857875"/>
              <a:gd name="connsiteY1" fmla="*/ 20 h 139720"/>
              <a:gd name="connsiteX2" fmla="*/ 5857875 w 5857875"/>
              <a:gd name="connsiteY2" fmla="*/ 139720 h 139720"/>
              <a:gd name="connsiteX3" fmla="*/ 0 w 5857875"/>
              <a:gd name="connsiteY3" fmla="*/ 139720 h 139720"/>
              <a:gd name="connsiteX4" fmla="*/ 843888 w 5857875"/>
              <a:gd name="connsiteY4" fmla="*/ 0 h 139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57875" h="139720">
                <a:moveTo>
                  <a:pt x="843888" y="0"/>
                </a:moveTo>
                <a:lnTo>
                  <a:pt x="5857875" y="20"/>
                </a:lnTo>
                <a:lnTo>
                  <a:pt x="5857875" y="139720"/>
                </a:lnTo>
                <a:lnTo>
                  <a:pt x="0" y="139720"/>
                </a:lnTo>
                <a:lnTo>
                  <a:pt x="843888" y="0"/>
                </a:lnTo>
                <a:close/>
              </a:path>
            </a:pathLst>
          </a:custGeom>
          <a:solidFill>
            <a:srgbClr val="037CC2">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16337"/>
            <a:endParaRPr lang="en-US" sz="1574" dirty="0">
              <a:solidFill>
                <a:srgbClr val="FFFFFF"/>
              </a:solidFill>
            </a:endParaRPr>
          </a:p>
        </p:txBody>
      </p:sp>
      <p:pic>
        <p:nvPicPr>
          <p:cNvPr id="13" name="Picture 12"/>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451013" y="6077416"/>
            <a:ext cx="981259" cy="434684"/>
          </a:xfrm>
          <a:prstGeom prst="rect">
            <a:avLst/>
          </a:prstGeom>
        </p:spPr>
      </p:pic>
      <p:pic>
        <p:nvPicPr>
          <p:cNvPr id="14" name="Picture 13"/>
          <p:cNvPicPr>
            <a:picLocks noChangeAspect="1"/>
          </p:cNvPicPr>
          <p:nvPr userDrawn="1"/>
        </p:nvPicPr>
        <p:blipFill>
          <a:blip r:embed="rId8" cstate="screen">
            <a:extLst>
              <a:ext uri="{28A0092B-C50C-407E-A947-70E740481C1C}">
                <a14:useLocalDpi xmlns:a14="http://schemas.microsoft.com/office/drawing/2010/main"/>
              </a:ext>
            </a:extLst>
          </a:blip>
          <a:stretch>
            <a:fillRect/>
          </a:stretch>
        </p:blipFill>
        <p:spPr>
          <a:xfrm>
            <a:off x="1650501" y="6074199"/>
            <a:ext cx="1372447" cy="434684"/>
          </a:xfrm>
          <a:prstGeom prst="rect">
            <a:avLst/>
          </a:prstGeom>
        </p:spPr>
      </p:pic>
      <p:cxnSp>
        <p:nvCxnSpPr>
          <p:cNvPr id="17" name="Straight Connector 16"/>
          <p:cNvCxnSpPr/>
          <p:nvPr userDrawn="1"/>
        </p:nvCxnSpPr>
        <p:spPr>
          <a:xfrm>
            <a:off x="451014" y="2779822"/>
            <a:ext cx="2793919"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Text Placeholder 16"/>
          <p:cNvSpPr>
            <a:spLocks noGrp="1"/>
          </p:cNvSpPr>
          <p:nvPr>
            <p:ph type="body" sz="quarter" idx="10" hasCustomPrompt="1"/>
          </p:nvPr>
        </p:nvSpPr>
        <p:spPr>
          <a:xfrm>
            <a:off x="451014" y="2011797"/>
            <a:ext cx="5828647" cy="601359"/>
          </a:xfrm>
        </p:spPr>
        <p:txBody>
          <a:bodyPr/>
          <a:lstStyle>
            <a:lvl1pPr marL="0" marR="0" indent="0" algn="l" defTabSz="816337" rtl="0" eaLnBrk="1" fontAlgn="auto" latinLnBrk="0" hangingPunct="1">
              <a:lnSpc>
                <a:spcPct val="100000"/>
              </a:lnSpc>
              <a:spcBef>
                <a:spcPts val="0"/>
              </a:spcBef>
              <a:spcAft>
                <a:spcPts val="0"/>
              </a:spcAft>
              <a:buClrTx/>
              <a:buSzTx/>
              <a:buFontTx/>
              <a:buNone/>
              <a:tabLst/>
              <a:defRPr kumimoji="0" lang="en-US" sz="2999" b="1" i="0" u="none" strike="noStrike" kern="1200" cap="none" spc="0" normalizeH="0" baseline="0" noProof="0" dirty="0" smtClean="0">
                <a:ln>
                  <a:noFill/>
                </a:ln>
                <a:solidFill>
                  <a:schemeClr val="bg1"/>
                </a:solidFill>
                <a:effectLst/>
                <a:uLnTx/>
                <a:uFillTx/>
                <a:latin typeface="Arial" charset="0"/>
                <a:ea typeface="Arial" charset="0"/>
                <a:cs typeface="Arial" charset="0"/>
              </a:defRPr>
            </a:lvl1pPr>
          </a:lstStyle>
          <a:p>
            <a:pPr marL="0" marR="0" lvl="0" indent="0" algn="l" defTabSz="816337" rtl="0" eaLnBrk="1" fontAlgn="auto" latinLnBrk="0" hangingPunct="1">
              <a:lnSpc>
                <a:spcPct val="100000"/>
              </a:lnSpc>
              <a:spcBef>
                <a:spcPts val="0"/>
              </a:spcBef>
              <a:spcAft>
                <a:spcPts val="0"/>
              </a:spcAft>
              <a:buClrTx/>
              <a:buSzTx/>
              <a:buFontTx/>
              <a:buNone/>
              <a:tabLst/>
              <a:defRPr/>
            </a:pPr>
            <a:r>
              <a:rPr lang="en-US" sz="3000" b="1" dirty="0" smtClean="0">
                <a:solidFill>
                  <a:schemeClr val="bg1"/>
                </a:solidFill>
                <a:latin typeface="Arial" charset="0"/>
                <a:ea typeface="Arial" charset="0"/>
                <a:cs typeface="Arial" charset="0"/>
              </a:rPr>
              <a:t>Short Presentation Title</a:t>
            </a:r>
          </a:p>
          <a:p>
            <a:pPr lvl="0"/>
            <a:endParaRPr lang="en-US" dirty="0"/>
          </a:p>
        </p:txBody>
      </p:sp>
      <p:sp>
        <p:nvSpPr>
          <p:cNvPr id="18" name="Text Placeholder 16"/>
          <p:cNvSpPr>
            <a:spLocks noGrp="1"/>
          </p:cNvSpPr>
          <p:nvPr>
            <p:ph type="body" sz="quarter" idx="14" hasCustomPrompt="1"/>
          </p:nvPr>
        </p:nvSpPr>
        <p:spPr>
          <a:xfrm>
            <a:off x="451674" y="2873655"/>
            <a:ext cx="6423199" cy="1138564"/>
          </a:xfrm>
        </p:spPr>
        <p:txBody>
          <a:bodyPr/>
          <a:lstStyle>
            <a:lvl1pPr marL="0" marR="0" indent="0" algn="l" defTabSz="816337" rtl="0" eaLnBrk="1" fontAlgn="auto" latinLnBrk="0" hangingPunct="1">
              <a:lnSpc>
                <a:spcPct val="150000"/>
              </a:lnSpc>
              <a:spcBef>
                <a:spcPts val="0"/>
              </a:spcBef>
              <a:spcAft>
                <a:spcPts val="0"/>
              </a:spcAft>
              <a:buClrTx/>
              <a:buSzTx/>
              <a:buFontTx/>
              <a:buNone/>
              <a:tabLst/>
              <a:defRPr baseline="0">
                <a:solidFill>
                  <a:schemeClr val="bg1"/>
                </a:solidFill>
              </a:defRPr>
            </a:lvl1pPr>
          </a:lstStyle>
          <a:p>
            <a:pPr marL="0" marR="0" lvl="0" indent="0" algn="l" defTabSz="816337" rtl="0" eaLnBrk="1" fontAlgn="auto" latinLnBrk="0" hangingPunct="1">
              <a:lnSpc>
                <a:spcPct val="150000"/>
              </a:lnSpc>
              <a:spcBef>
                <a:spcPts val="0"/>
              </a:spcBef>
              <a:spcAft>
                <a:spcPts val="0"/>
              </a:spcAft>
              <a:buClrTx/>
              <a:buSzTx/>
              <a:buFontTx/>
              <a:buNone/>
              <a:tabLst/>
              <a:defRPr/>
            </a:pPr>
            <a:r>
              <a:rPr kumimoji="0" lang="en-US" sz="1574" b="1" i="0" u="none" strike="noStrike" kern="1200" cap="none" spc="0" normalizeH="0" baseline="0" noProof="0" dirty="0" smtClean="0">
                <a:ln>
                  <a:noFill/>
                </a:ln>
                <a:solidFill>
                  <a:srgbClr val="FFFFFF"/>
                </a:solidFill>
                <a:effectLst/>
                <a:uLnTx/>
                <a:uFillTx/>
                <a:latin typeface="Arial" charset="0"/>
                <a:ea typeface="Arial" charset="0"/>
                <a:cs typeface="Arial" charset="0"/>
              </a:rPr>
              <a:t>Speaker’s Name/Department (delete if not needed)</a:t>
            </a:r>
            <a:r>
              <a:rPr kumimoji="0" lang="en-US" sz="1574" b="0" i="0" u="none" strike="noStrike" kern="1200" cap="none" spc="0" normalizeH="0" baseline="0" noProof="0" dirty="0" smtClean="0">
                <a:ln>
                  <a:noFill/>
                </a:ln>
                <a:solidFill>
                  <a:srgbClr val="FFFFFF"/>
                </a:solidFill>
                <a:effectLst/>
                <a:uLnTx/>
                <a:uFillTx/>
                <a:latin typeface="BentonSans Medium" charset="0"/>
                <a:ea typeface="Arial" charset="0"/>
                <a:cs typeface="Arial" charset="0"/>
              </a:rPr>
              <a:t> </a:t>
            </a:r>
            <a:r>
              <a:rPr kumimoji="0" lang="en-US" sz="1574" b="0" i="0" u="none" strike="noStrike" kern="1200" cap="none" spc="0" normalizeH="0" baseline="0" noProof="0" dirty="0" smtClean="0">
                <a:ln>
                  <a:noFill/>
                </a:ln>
                <a:solidFill>
                  <a:srgbClr val="FFFFFF"/>
                </a:solidFill>
                <a:effectLst/>
                <a:uLnTx/>
                <a:uFillTx/>
                <a:latin typeface="Arial" charset="0"/>
                <a:ea typeface="Arial" charset="0"/>
                <a:cs typeface="Arial" charset="0"/>
              </a:rPr>
              <a:t>Month 00, 2015</a:t>
            </a:r>
          </a:p>
          <a:p>
            <a:pPr lvl="0"/>
            <a:endParaRPr lang="en-US" dirty="0"/>
          </a:p>
        </p:txBody>
      </p:sp>
    </p:spTree>
    <p:extLst>
      <p:ext uri="{BB962C8B-B14F-4D97-AF65-F5344CB8AC3E}">
        <p14:creationId xmlns:p14="http://schemas.microsoft.com/office/powerpoint/2010/main" val="2249437757"/>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Title with picture">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12" name="Rectangle 18"/>
          <p:cNvSpPr/>
          <p:nvPr userDrawn="1"/>
        </p:nvSpPr>
        <p:spPr>
          <a:xfrm flipH="1" flipV="1">
            <a:off x="179" y="0"/>
            <a:ext cx="7463669" cy="6858982"/>
          </a:xfrm>
          <a:custGeom>
            <a:avLst/>
            <a:gdLst>
              <a:gd name="connsiteX0" fmla="*/ 0 w 5480050"/>
              <a:gd name="connsiteY0" fmla="*/ 0 h 139700"/>
              <a:gd name="connsiteX1" fmla="*/ 5480050 w 5480050"/>
              <a:gd name="connsiteY1" fmla="*/ 0 h 139700"/>
              <a:gd name="connsiteX2" fmla="*/ 5480050 w 5480050"/>
              <a:gd name="connsiteY2" fmla="*/ 139700 h 139700"/>
              <a:gd name="connsiteX3" fmla="*/ 0 w 5480050"/>
              <a:gd name="connsiteY3" fmla="*/ 139700 h 139700"/>
              <a:gd name="connsiteX4" fmla="*/ 0 w 5480050"/>
              <a:gd name="connsiteY4" fmla="*/ 0 h 139700"/>
              <a:gd name="connsiteX0" fmla="*/ 69850 w 5480050"/>
              <a:gd name="connsiteY0" fmla="*/ 0 h 142875"/>
              <a:gd name="connsiteX1" fmla="*/ 5480050 w 5480050"/>
              <a:gd name="connsiteY1" fmla="*/ 3175 h 142875"/>
              <a:gd name="connsiteX2" fmla="*/ 5480050 w 5480050"/>
              <a:gd name="connsiteY2" fmla="*/ 142875 h 142875"/>
              <a:gd name="connsiteX3" fmla="*/ 0 w 5480050"/>
              <a:gd name="connsiteY3" fmla="*/ 142875 h 142875"/>
              <a:gd name="connsiteX4" fmla="*/ 69850 w 5480050"/>
              <a:gd name="connsiteY4" fmla="*/ 0 h 142875"/>
              <a:gd name="connsiteX0" fmla="*/ 34925 w 5480050"/>
              <a:gd name="connsiteY0" fmla="*/ 0 h 139700"/>
              <a:gd name="connsiteX1" fmla="*/ 5480050 w 5480050"/>
              <a:gd name="connsiteY1" fmla="*/ 0 h 139700"/>
              <a:gd name="connsiteX2" fmla="*/ 5480050 w 5480050"/>
              <a:gd name="connsiteY2" fmla="*/ 139700 h 139700"/>
              <a:gd name="connsiteX3" fmla="*/ 0 w 5480050"/>
              <a:gd name="connsiteY3" fmla="*/ 139700 h 139700"/>
              <a:gd name="connsiteX4" fmla="*/ 34925 w 5480050"/>
              <a:gd name="connsiteY4" fmla="*/ 0 h 139700"/>
              <a:gd name="connsiteX0" fmla="*/ 412750 w 5857875"/>
              <a:gd name="connsiteY0" fmla="*/ 0 h 139700"/>
              <a:gd name="connsiteX1" fmla="*/ 5857875 w 5857875"/>
              <a:gd name="connsiteY1" fmla="*/ 0 h 139700"/>
              <a:gd name="connsiteX2" fmla="*/ 5857875 w 5857875"/>
              <a:gd name="connsiteY2" fmla="*/ 139700 h 139700"/>
              <a:gd name="connsiteX3" fmla="*/ 0 w 5857875"/>
              <a:gd name="connsiteY3" fmla="*/ 139700 h 139700"/>
              <a:gd name="connsiteX4" fmla="*/ 412750 w 5857875"/>
              <a:gd name="connsiteY4" fmla="*/ 0 h 139700"/>
              <a:gd name="connsiteX0" fmla="*/ 31750 w 5857875"/>
              <a:gd name="connsiteY0" fmla="*/ 0 h 139700"/>
              <a:gd name="connsiteX1" fmla="*/ 5857875 w 5857875"/>
              <a:gd name="connsiteY1" fmla="*/ 0 h 139700"/>
              <a:gd name="connsiteX2" fmla="*/ 5857875 w 5857875"/>
              <a:gd name="connsiteY2" fmla="*/ 139700 h 139700"/>
              <a:gd name="connsiteX3" fmla="*/ 0 w 5857875"/>
              <a:gd name="connsiteY3" fmla="*/ 139700 h 139700"/>
              <a:gd name="connsiteX4" fmla="*/ 31750 w 5857875"/>
              <a:gd name="connsiteY4" fmla="*/ 0 h 139700"/>
              <a:gd name="connsiteX0" fmla="*/ 355314 w 5857875"/>
              <a:gd name="connsiteY0" fmla="*/ 303 h 139700"/>
              <a:gd name="connsiteX1" fmla="*/ 5857875 w 5857875"/>
              <a:gd name="connsiteY1" fmla="*/ 0 h 139700"/>
              <a:gd name="connsiteX2" fmla="*/ 5857875 w 5857875"/>
              <a:gd name="connsiteY2" fmla="*/ 139700 h 139700"/>
              <a:gd name="connsiteX3" fmla="*/ 0 w 5857875"/>
              <a:gd name="connsiteY3" fmla="*/ 139700 h 139700"/>
              <a:gd name="connsiteX4" fmla="*/ 355314 w 5857875"/>
              <a:gd name="connsiteY4" fmla="*/ 303 h 139700"/>
              <a:gd name="connsiteX0" fmla="*/ 352374 w 5857875"/>
              <a:gd name="connsiteY0" fmla="*/ 0 h 139720"/>
              <a:gd name="connsiteX1" fmla="*/ 5857875 w 5857875"/>
              <a:gd name="connsiteY1" fmla="*/ 20 h 139720"/>
              <a:gd name="connsiteX2" fmla="*/ 5857875 w 5857875"/>
              <a:gd name="connsiteY2" fmla="*/ 139720 h 139720"/>
              <a:gd name="connsiteX3" fmla="*/ 0 w 5857875"/>
              <a:gd name="connsiteY3" fmla="*/ 139720 h 139720"/>
              <a:gd name="connsiteX4" fmla="*/ 352374 w 5857875"/>
              <a:gd name="connsiteY4" fmla="*/ 0 h 139720"/>
              <a:gd name="connsiteX0" fmla="*/ 425878 w 5857875"/>
              <a:gd name="connsiteY0" fmla="*/ 821 h 139700"/>
              <a:gd name="connsiteX1" fmla="*/ 5857875 w 5857875"/>
              <a:gd name="connsiteY1" fmla="*/ 0 h 139700"/>
              <a:gd name="connsiteX2" fmla="*/ 5857875 w 5857875"/>
              <a:gd name="connsiteY2" fmla="*/ 139700 h 139700"/>
              <a:gd name="connsiteX3" fmla="*/ 0 w 5857875"/>
              <a:gd name="connsiteY3" fmla="*/ 139700 h 139700"/>
              <a:gd name="connsiteX4" fmla="*/ 425878 w 5857875"/>
              <a:gd name="connsiteY4" fmla="*/ 821 h 139700"/>
              <a:gd name="connsiteX0" fmla="*/ 346493 w 5857875"/>
              <a:gd name="connsiteY0" fmla="*/ 0 h 139720"/>
              <a:gd name="connsiteX1" fmla="*/ 5857875 w 5857875"/>
              <a:gd name="connsiteY1" fmla="*/ 20 h 139720"/>
              <a:gd name="connsiteX2" fmla="*/ 5857875 w 5857875"/>
              <a:gd name="connsiteY2" fmla="*/ 139720 h 139720"/>
              <a:gd name="connsiteX3" fmla="*/ 0 w 5857875"/>
              <a:gd name="connsiteY3" fmla="*/ 139720 h 139720"/>
              <a:gd name="connsiteX4" fmla="*/ 346493 w 5857875"/>
              <a:gd name="connsiteY4" fmla="*/ 0 h 139720"/>
              <a:gd name="connsiteX0" fmla="*/ 1125642 w 5857875"/>
              <a:gd name="connsiteY0" fmla="*/ 0 h 139720"/>
              <a:gd name="connsiteX1" fmla="*/ 5857875 w 5857875"/>
              <a:gd name="connsiteY1" fmla="*/ 20 h 139720"/>
              <a:gd name="connsiteX2" fmla="*/ 5857875 w 5857875"/>
              <a:gd name="connsiteY2" fmla="*/ 139720 h 139720"/>
              <a:gd name="connsiteX3" fmla="*/ 0 w 5857875"/>
              <a:gd name="connsiteY3" fmla="*/ 139720 h 139720"/>
              <a:gd name="connsiteX4" fmla="*/ 1125642 w 5857875"/>
              <a:gd name="connsiteY4" fmla="*/ 0 h 139720"/>
              <a:gd name="connsiteX0" fmla="*/ 843888 w 5857875"/>
              <a:gd name="connsiteY0" fmla="*/ 0 h 139720"/>
              <a:gd name="connsiteX1" fmla="*/ 5857875 w 5857875"/>
              <a:gd name="connsiteY1" fmla="*/ 20 h 139720"/>
              <a:gd name="connsiteX2" fmla="*/ 5857875 w 5857875"/>
              <a:gd name="connsiteY2" fmla="*/ 139720 h 139720"/>
              <a:gd name="connsiteX3" fmla="*/ 0 w 5857875"/>
              <a:gd name="connsiteY3" fmla="*/ 139720 h 139720"/>
              <a:gd name="connsiteX4" fmla="*/ 843888 w 5857875"/>
              <a:gd name="connsiteY4" fmla="*/ 0 h 139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57875" h="139720">
                <a:moveTo>
                  <a:pt x="843888" y="0"/>
                </a:moveTo>
                <a:lnTo>
                  <a:pt x="5857875" y="20"/>
                </a:lnTo>
                <a:lnTo>
                  <a:pt x="5857875" y="139720"/>
                </a:lnTo>
                <a:lnTo>
                  <a:pt x="0" y="139720"/>
                </a:lnTo>
                <a:lnTo>
                  <a:pt x="843888" y="0"/>
                </a:lnTo>
                <a:close/>
              </a:path>
            </a:pathLst>
          </a:custGeom>
          <a:solidFill>
            <a:srgbClr val="037CC2"/>
          </a:solidFill>
          <a:ln>
            <a:noFill/>
          </a:ln>
        </p:spPr>
        <p:style>
          <a:lnRef idx="2">
            <a:schemeClr val="accent1">
              <a:shade val="50000"/>
            </a:schemeClr>
          </a:lnRef>
          <a:fillRef idx="1">
            <a:schemeClr val="accent1"/>
          </a:fillRef>
          <a:effectRef idx="0">
            <a:schemeClr val="accent1"/>
          </a:effectRef>
          <a:fontRef idx="minor">
            <a:schemeClr val="lt1"/>
          </a:fontRef>
        </p:style>
        <p:txBody>
          <a:bodyPr lIns="91355" tIns="45675" rIns="91355" bIns="45675" rtlCol="0" anchor="ctr"/>
          <a:lstStyle/>
          <a:p>
            <a:pPr algn="ctr" defTabSz="1087723"/>
            <a:endParaRPr lang="en-US" sz="2100">
              <a:solidFill>
                <a:srgbClr val="FFFFFF"/>
              </a:solidFill>
            </a:endParaRPr>
          </a:p>
        </p:txBody>
      </p:sp>
      <p:pic>
        <p:nvPicPr>
          <p:cNvPr id="13" name="Picture 12"/>
          <p:cNvPicPr>
            <a:picLocks noChangeAspect="1"/>
          </p:cNvPicPr>
          <p:nvPr userDrawn="1"/>
        </p:nvPicPr>
        <p:blipFill>
          <a:blip r:embed="rId2"/>
          <a:stretch>
            <a:fillRect/>
          </a:stretch>
        </p:blipFill>
        <p:spPr>
          <a:xfrm>
            <a:off x="451018" y="6077416"/>
            <a:ext cx="877865" cy="434684"/>
          </a:xfrm>
          <a:prstGeom prst="rect">
            <a:avLst/>
          </a:prstGeom>
        </p:spPr>
      </p:pic>
      <p:pic>
        <p:nvPicPr>
          <p:cNvPr id="14" name="Picture 13"/>
          <p:cNvPicPr>
            <a:picLocks noChangeAspect="1"/>
          </p:cNvPicPr>
          <p:nvPr userDrawn="1"/>
        </p:nvPicPr>
        <p:blipFill>
          <a:blip r:embed="rId3"/>
          <a:stretch>
            <a:fillRect/>
          </a:stretch>
        </p:blipFill>
        <p:spPr>
          <a:xfrm>
            <a:off x="1650501" y="6074199"/>
            <a:ext cx="1227834" cy="434684"/>
          </a:xfrm>
          <a:prstGeom prst="rect">
            <a:avLst/>
          </a:prstGeom>
        </p:spPr>
      </p:pic>
      <p:cxnSp>
        <p:nvCxnSpPr>
          <p:cNvPr id="17" name="Straight Connector 16"/>
          <p:cNvCxnSpPr/>
          <p:nvPr userDrawn="1"/>
        </p:nvCxnSpPr>
        <p:spPr>
          <a:xfrm>
            <a:off x="451014" y="2779822"/>
            <a:ext cx="279392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Text Placeholder 21"/>
          <p:cNvSpPr>
            <a:spLocks noGrp="1"/>
          </p:cNvSpPr>
          <p:nvPr>
            <p:ph type="body" sz="quarter" idx="13" hasCustomPrompt="1"/>
          </p:nvPr>
        </p:nvSpPr>
        <p:spPr>
          <a:xfrm rot="21174480">
            <a:off x="7843007" y="3476119"/>
            <a:ext cx="3800197" cy="933413"/>
          </a:xfrm>
          <a:solidFill>
            <a:schemeClr val="bg1">
              <a:lumMod val="95000"/>
              <a:alpha val="80000"/>
            </a:schemeClr>
          </a:solidFill>
        </p:spPr>
        <p:txBody>
          <a:bodyPr/>
          <a:lstStyle>
            <a:lvl1pPr>
              <a:defRPr sz="1500" baseline="0">
                <a:solidFill>
                  <a:schemeClr val="bg2">
                    <a:lumMod val="25000"/>
                  </a:schemeClr>
                </a:solidFill>
              </a:defRPr>
            </a:lvl1pPr>
          </a:lstStyle>
          <a:p>
            <a:pPr lvl="0"/>
            <a:r>
              <a:rPr lang="en-US" noProof="0" dirty="0" smtClean="0"/>
              <a:t>Please set license-free picture as background </a:t>
            </a:r>
            <a:r>
              <a:rPr lang="de-DE" dirty="0" smtClean="0"/>
              <a:t>(e.g. https://unsplash.com/ , http://www.sitebuilderreport.com/stock-up , http://imagedirectory.wdf.sap.corp:6085/)</a:t>
            </a:r>
          </a:p>
        </p:txBody>
      </p:sp>
      <p:sp>
        <p:nvSpPr>
          <p:cNvPr id="11" name="Text Placeholder 16"/>
          <p:cNvSpPr>
            <a:spLocks noGrp="1"/>
          </p:cNvSpPr>
          <p:nvPr>
            <p:ph type="body" sz="quarter" idx="10" hasCustomPrompt="1"/>
          </p:nvPr>
        </p:nvSpPr>
        <p:spPr>
          <a:xfrm>
            <a:off x="451018" y="2011795"/>
            <a:ext cx="5828647" cy="601359"/>
          </a:xfrm>
        </p:spPr>
        <p:txBody>
          <a:bodyPr/>
          <a:lstStyle>
            <a:lvl1pPr marL="0" marR="0" indent="0" algn="l" defTabSz="1087723" rtl="0" eaLnBrk="1" fontAlgn="auto" latinLnBrk="0" hangingPunct="1">
              <a:lnSpc>
                <a:spcPct val="100000"/>
              </a:lnSpc>
              <a:spcBef>
                <a:spcPts val="0"/>
              </a:spcBef>
              <a:spcAft>
                <a:spcPts val="0"/>
              </a:spcAft>
              <a:buClrTx/>
              <a:buSzTx/>
              <a:buFontTx/>
              <a:buNone/>
              <a:tabLst/>
              <a:defRPr kumimoji="0" lang="en-US" sz="4000" b="1" i="0" u="none" strike="noStrike" kern="1200" cap="none" spc="0" normalizeH="0" baseline="0" noProof="0" dirty="0" smtClean="0">
                <a:ln>
                  <a:noFill/>
                </a:ln>
                <a:solidFill>
                  <a:schemeClr val="bg1"/>
                </a:solidFill>
                <a:effectLst/>
                <a:uLnTx/>
                <a:uFillTx/>
                <a:latin typeface="Arial" charset="0"/>
                <a:ea typeface="Arial" charset="0"/>
                <a:cs typeface="Arial" charset="0"/>
              </a:defRPr>
            </a:lvl1pPr>
          </a:lstStyle>
          <a:p>
            <a:pPr marL="0" marR="0" lvl="0" indent="0" algn="l" defTabSz="1087723" rtl="0" eaLnBrk="1" fontAlgn="auto" latinLnBrk="0" hangingPunct="1">
              <a:lnSpc>
                <a:spcPct val="100000"/>
              </a:lnSpc>
              <a:spcBef>
                <a:spcPts val="0"/>
              </a:spcBef>
              <a:spcAft>
                <a:spcPts val="0"/>
              </a:spcAft>
              <a:buClrTx/>
              <a:buSzTx/>
              <a:buFontTx/>
              <a:buNone/>
              <a:tabLst/>
              <a:defRPr/>
            </a:pPr>
            <a:r>
              <a:rPr lang="en-US" sz="4000" b="1" dirty="0" smtClean="0">
                <a:solidFill>
                  <a:schemeClr val="bg1"/>
                </a:solidFill>
                <a:latin typeface="Arial" charset="0"/>
                <a:ea typeface="Arial" charset="0"/>
                <a:cs typeface="Arial" charset="0"/>
              </a:rPr>
              <a:t>Short Presentation Title</a:t>
            </a:r>
          </a:p>
          <a:p>
            <a:pPr lvl="0"/>
            <a:endParaRPr lang="de-DE" dirty="0"/>
          </a:p>
        </p:txBody>
      </p:sp>
      <p:sp>
        <p:nvSpPr>
          <p:cNvPr id="18" name="Text Placeholder 16"/>
          <p:cNvSpPr>
            <a:spLocks noGrp="1"/>
          </p:cNvSpPr>
          <p:nvPr>
            <p:ph type="body" sz="quarter" idx="14" hasCustomPrompt="1"/>
          </p:nvPr>
        </p:nvSpPr>
        <p:spPr>
          <a:xfrm>
            <a:off x="451675" y="2873655"/>
            <a:ext cx="6423198" cy="1138564"/>
          </a:xfrm>
        </p:spPr>
        <p:txBody>
          <a:bodyPr/>
          <a:lstStyle>
            <a:lvl1pPr marL="0" marR="0" indent="0" algn="l" defTabSz="1087723" rtl="0" eaLnBrk="1" fontAlgn="auto" latinLnBrk="0" hangingPunct="1">
              <a:lnSpc>
                <a:spcPct val="150000"/>
              </a:lnSpc>
              <a:spcBef>
                <a:spcPts val="0"/>
              </a:spcBef>
              <a:spcAft>
                <a:spcPts val="0"/>
              </a:spcAft>
              <a:buClrTx/>
              <a:buSzTx/>
              <a:buFontTx/>
              <a:buNone/>
              <a:tabLst/>
              <a:defRPr baseline="0">
                <a:solidFill>
                  <a:schemeClr val="bg1"/>
                </a:solidFill>
              </a:defRPr>
            </a:lvl1pPr>
          </a:lstStyle>
          <a:p>
            <a:pPr marL="0" marR="0" lvl="0" indent="0" algn="l" defTabSz="1087723" rtl="0" eaLnBrk="1" fontAlgn="auto" latinLnBrk="0" hangingPunct="1">
              <a:lnSpc>
                <a:spcPct val="150000"/>
              </a:lnSpc>
              <a:spcBef>
                <a:spcPts val="0"/>
              </a:spcBef>
              <a:spcAft>
                <a:spcPts val="0"/>
              </a:spcAft>
              <a:buClrTx/>
              <a:buSzTx/>
              <a:buFontTx/>
              <a:buNone/>
              <a:tabLst/>
              <a:defRPr/>
            </a:pPr>
            <a:r>
              <a:rPr kumimoji="0" lang="en-US" sz="2100" b="1" i="0" u="none" strike="noStrike" kern="1200" cap="none" spc="0" normalizeH="0" baseline="0" noProof="0" dirty="0" smtClean="0">
                <a:ln>
                  <a:noFill/>
                </a:ln>
                <a:solidFill>
                  <a:srgbClr val="FFFFFF"/>
                </a:solidFill>
                <a:effectLst/>
                <a:uLnTx/>
                <a:uFillTx/>
                <a:latin typeface="Arial" charset="0"/>
                <a:ea typeface="Arial" charset="0"/>
                <a:cs typeface="Arial" charset="0"/>
              </a:rPr>
              <a:t>Speaker’s Name/Department (delete if not needed)</a:t>
            </a:r>
            <a:r>
              <a:rPr kumimoji="0" lang="en-US" sz="2100" b="0" i="0" u="none" strike="noStrike" kern="1200" cap="none" spc="0" normalizeH="0" baseline="0" noProof="0" dirty="0" smtClean="0">
                <a:ln>
                  <a:noFill/>
                </a:ln>
                <a:solidFill>
                  <a:srgbClr val="FFFFFF"/>
                </a:solidFill>
                <a:effectLst/>
                <a:uLnTx/>
                <a:uFillTx/>
                <a:latin typeface="BentonSans Medium" charset="0"/>
                <a:ea typeface="Arial" charset="0"/>
                <a:cs typeface="Arial" charset="0"/>
              </a:rPr>
              <a:t> </a:t>
            </a:r>
            <a:r>
              <a:rPr kumimoji="0" lang="en-US" sz="2100" b="0" i="0" u="none" strike="noStrike" kern="1200" cap="none" spc="0" normalizeH="0" baseline="0" noProof="0" dirty="0" smtClean="0">
                <a:ln>
                  <a:noFill/>
                </a:ln>
                <a:solidFill>
                  <a:srgbClr val="FFFFFF"/>
                </a:solidFill>
                <a:effectLst/>
                <a:uLnTx/>
                <a:uFillTx/>
                <a:latin typeface="Arial" charset="0"/>
                <a:ea typeface="Arial" charset="0"/>
                <a:cs typeface="Arial" charset="0"/>
              </a:rPr>
              <a:t>Month 00, 2015</a:t>
            </a:r>
          </a:p>
          <a:p>
            <a:pPr lvl="0"/>
            <a:endParaRPr lang="de-DE" dirty="0"/>
          </a:p>
        </p:txBody>
      </p:sp>
    </p:spTree>
    <p:extLst>
      <p:ext uri="{BB962C8B-B14F-4D97-AF65-F5344CB8AC3E}">
        <p14:creationId xmlns:p14="http://schemas.microsoft.com/office/powerpoint/2010/main" val="2683482276"/>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Divider Page with picture">
    <p:bg bwMode="gray">
      <p:bgPr>
        <a:solidFill>
          <a:schemeClr val="bg2"/>
        </a:solidFill>
        <a:effectLst/>
      </p:bgPr>
    </p:bg>
    <p:spTree>
      <p:nvGrpSpPr>
        <p:cNvPr id="1" name=""/>
        <p:cNvGrpSpPr/>
        <p:nvPr/>
      </p:nvGrpSpPr>
      <p:grpSpPr>
        <a:xfrm>
          <a:off x="0" y="0"/>
          <a:ext cx="0" cy="0"/>
          <a:chOff x="0" y="0"/>
          <a:chExt cx="0" cy="0"/>
        </a:xfrm>
      </p:grpSpPr>
      <p:sp>
        <p:nvSpPr>
          <p:cNvPr id="9" name="Rectangle 18"/>
          <p:cNvSpPr/>
          <p:nvPr userDrawn="1"/>
        </p:nvSpPr>
        <p:spPr>
          <a:xfrm>
            <a:off x="6321766" y="0"/>
            <a:ext cx="5870234" cy="6863824"/>
          </a:xfrm>
          <a:custGeom>
            <a:avLst/>
            <a:gdLst>
              <a:gd name="connsiteX0" fmla="*/ 0 w 5480050"/>
              <a:gd name="connsiteY0" fmla="*/ 0 h 139700"/>
              <a:gd name="connsiteX1" fmla="*/ 5480050 w 5480050"/>
              <a:gd name="connsiteY1" fmla="*/ 0 h 139700"/>
              <a:gd name="connsiteX2" fmla="*/ 5480050 w 5480050"/>
              <a:gd name="connsiteY2" fmla="*/ 139700 h 139700"/>
              <a:gd name="connsiteX3" fmla="*/ 0 w 5480050"/>
              <a:gd name="connsiteY3" fmla="*/ 139700 h 139700"/>
              <a:gd name="connsiteX4" fmla="*/ 0 w 5480050"/>
              <a:gd name="connsiteY4" fmla="*/ 0 h 139700"/>
              <a:gd name="connsiteX0" fmla="*/ 69850 w 5480050"/>
              <a:gd name="connsiteY0" fmla="*/ 0 h 142875"/>
              <a:gd name="connsiteX1" fmla="*/ 5480050 w 5480050"/>
              <a:gd name="connsiteY1" fmla="*/ 3175 h 142875"/>
              <a:gd name="connsiteX2" fmla="*/ 5480050 w 5480050"/>
              <a:gd name="connsiteY2" fmla="*/ 142875 h 142875"/>
              <a:gd name="connsiteX3" fmla="*/ 0 w 5480050"/>
              <a:gd name="connsiteY3" fmla="*/ 142875 h 142875"/>
              <a:gd name="connsiteX4" fmla="*/ 69850 w 5480050"/>
              <a:gd name="connsiteY4" fmla="*/ 0 h 142875"/>
              <a:gd name="connsiteX0" fmla="*/ 34925 w 5480050"/>
              <a:gd name="connsiteY0" fmla="*/ 0 h 139700"/>
              <a:gd name="connsiteX1" fmla="*/ 5480050 w 5480050"/>
              <a:gd name="connsiteY1" fmla="*/ 0 h 139700"/>
              <a:gd name="connsiteX2" fmla="*/ 5480050 w 5480050"/>
              <a:gd name="connsiteY2" fmla="*/ 139700 h 139700"/>
              <a:gd name="connsiteX3" fmla="*/ 0 w 5480050"/>
              <a:gd name="connsiteY3" fmla="*/ 139700 h 139700"/>
              <a:gd name="connsiteX4" fmla="*/ 34925 w 5480050"/>
              <a:gd name="connsiteY4" fmla="*/ 0 h 139700"/>
              <a:gd name="connsiteX0" fmla="*/ 337835 w 5782960"/>
              <a:gd name="connsiteY0" fmla="*/ 0 h 139700"/>
              <a:gd name="connsiteX1" fmla="*/ 5782960 w 5782960"/>
              <a:gd name="connsiteY1" fmla="*/ 0 h 139700"/>
              <a:gd name="connsiteX2" fmla="*/ 5782960 w 5782960"/>
              <a:gd name="connsiteY2" fmla="*/ 139700 h 139700"/>
              <a:gd name="connsiteX3" fmla="*/ 0 w 5782960"/>
              <a:gd name="connsiteY3" fmla="*/ 139700 h 139700"/>
              <a:gd name="connsiteX4" fmla="*/ 337835 w 5782960"/>
              <a:gd name="connsiteY4" fmla="*/ 0 h 139700"/>
              <a:gd name="connsiteX0" fmla="*/ 1111103 w 6556228"/>
              <a:gd name="connsiteY0" fmla="*/ 0 h 139700"/>
              <a:gd name="connsiteX1" fmla="*/ 6556228 w 6556228"/>
              <a:gd name="connsiteY1" fmla="*/ 0 h 139700"/>
              <a:gd name="connsiteX2" fmla="*/ 6556228 w 6556228"/>
              <a:gd name="connsiteY2" fmla="*/ 139700 h 139700"/>
              <a:gd name="connsiteX3" fmla="*/ 0 w 6556228"/>
              <a:gd name="connsiteY3" fmla="*/ 139700 h 139700"/>
              <a:gd name="connsiteX4" fmla="*/ 1111103 w 6556228"/>
              <a:gd name="connsiteY4" fmla="*/ 0 h 139700"/>
              <a:gd name="connsiteX0" fmla="*/ 1117988 w 6563113"/>
              <a:gd name="connsiteY0" fmla="*/ 0 h 139851"/>
              <a:gd name="connsiteX1" fmla="*/ 6563113 w 6563113"/>
              <a:gd name="connsiteY1" fmla="*/ 0 h 139851"/>
              <a:gd name="connsiteX2" fmla="*/ 6563113 w 6563113"/>
              <a:gd name="connsiteY2" fmla="*/ 139700 h 139851"/>
              <a:gd name="connsiteX3" fmla="*/ 0 w 6563113"/>
              <a:gd name="connsiteY3" fmla="*/ 139851 h 139851"/>
              <a:gd name="connsiteX4" fmla="*/ 1117988 w 6563113"/>
              <a:gd name="connsiteY4" fmla="*/ 0 h 139851"/>
              <a:gd name="connsiteX0" fmla="*/ 1191936 w 6637061"/>
              <a:gd name="connsiteY0" fmla="*/ 0 h 139851"/>
              <a:gd name="connsiteX1" fmla="*/ 6637061 w 6637061"/>
              <a:gd name="connsiteY1" fmla="*/ 0 h 139851"/>
              <a:gd name="connsiteX2" fmla="*/ 6637061 w 6637061"/>
              <a:gd name="connsiteY2" fmla="*/ 139700 h 139851"/>
              <a:gd name="connsiteX3" fmla="*/ 0 w 6637061"/>
              <a:gd name="connsiteY3" fmla="*/ 139851 h 139851"/>
              <a:gd name="connsiteX4" fmla="*/ 1191936 w 6637061"/>
              <a:gd name="connsiteY4" fmla="*/ 0 h 1398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37061" h="139851">
                <a:moveTo>
                  <a:pt x="1191936" y="0"/>
                </a:moveTo>
                <a:lnTo>
                  <a:pt x="6637061" y="0"/>
                </a:lnTo>
                <a:lnTo>
                  <a:pt x="6637061" y="139700"/>
                </a:lnTo>
                <a:lnTo>
                  <a:pt x="0" y="139851"/>
                </a:lnTo>
                <a:lnTo>
                  <a:pt x="1191936" y="0"/>
                </a:lnTo>
                <a:close/>
              </a:path>
            </a:pathLst>
          </a:custGeom>
          <a:solidFill>
            <a:srgbClr val="15446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355" tIns="45675" rIns="91355" bIns="45675" rtlCol="0" anchor="ctr"/>
          <a:lstStyle/>
          <a:p>
            <a:pPr algn="ctr" defTabSz="1087723"/>
            <a:endParaRPr lang="en-US" sz="2100">
              <a:solidFill>
                <a:srgbClr val="FFFFFF"/>
              </a:solidFill>
            </a:endParaRPr>
          </a:p>
        </p:txBody>
      </p:sp>
      <p:sp>
        <p:nvSpPr>
          <p:cNvPr id="7" name="Rectangle 18"/>
          <p:cNvSpPr/>
          <p:nvPr userDrawn="1"/>
        </p:nvSpPr>
        <p:spPr>
          <a:xfrm flipH="1" flipV="1">
            <a:off x="-3" y="0"/>
            <a:ext cx="7461942" cy="6857394"/>
          </a:xfrm>
          <a:custGeom>
            <a:avLst/>
            <a:gdLst>
              <a:gd name="connsiteX0" fmla="*/ 0 w 5480050"/>
              <a:gd name="connsiteY0" fmla="*/ 0 h 139700"/>
              <a:gd name="connsiteX1" fmla="*/ 5480050 w 5480050"/>
              <a:gd name="connsiteY1" fmla="*/ 0 h 139700"/>
              <a:gd name="connsiteX2" fmla="*/ 5480050 w 5480050"/>
              <a:gd name="connsiteY2" fmla="*/ 139700 h 139700"/>
              <a:gd name="connsiteX3" fmla="*/ 0 w 5480050"/>
              <a:gd name="connsiteY3" fmla="*/ 139700 h 139700"/>
              <a:gd name="connsiteX4" fmla="*/ 0 w 5480050"/>
              <a:gd name="connsiteY4" fmla="*/ 0 h 139700"/>
              <a:gd name="connsiteX0" fmla="*/ 69850 w 5480050"/>
              <a:gd name="connsiteY0" fmla="*/ 0 h 142875"/>
              <a:gd name="connsiteX1" fmla="*/ 5480050 w 5480050"/>
              <a:gd name="connsiteY1" fmla="*/ 3175 h 142875"/>
              <a:gd name="connsiteX2" fmla="*/ 5480050 w 5480050"/>
              <a:gd name="connsiteY2" fmla="*/ 142875 h 142875"/>
              <a:gd name="connsiteX3" fmla="*/ 0 w 5480050"/>
              <a:gd name="connsiteY3" fmla="*/ 142875 h 142875"/>
              <a:gd name="connsiteX4" fmla="*/ 69850 w 5480050"/>
              <a:gd name="connsiteY4" fmla="*/ 0 h 142875"/>
              <a:gd name="connsiteX0" fmla="*/ 34925 w 5480050"/>
              <a:gd name="connsiteY0" fmla="*/ 0 h 139700"/>
              <a:gd name="connsiteX1" fmla="*/ 5480050 w 5480050"/>
              <a:gd name="connsiteY1" fmla="*/ 0 h 139700"/>
              <a:gd name="connsiteX2" fmla="*/ 5480050 w 5480050"/>
              <a:gd name="connsiteY2" fmla="*/ 139700 h 139700"/>
              <a:gd name="connsiteX3" fmla="*/ 0 w 5480050"/>
              <a:gd name="connsiteY3" fmla="*/ 139700 h 139700"/>
              <a:gd name="connsiteX4" fmla="*/ 34925 w 5480050"/>
              <a:gd name="connsiteY4" fmla="*/ 0 h 139700"/>
              <a:gd name="connsiteX0" fmla="*/ 412750 w 5857875"/>
              <a:gd name="connsiteY0" fmla="*/ 0 h 139700"/>
              <a:gd name="connsiteX1" fmla="*/ 5857875 w 5857875"/>
              <a:gd name="connsiteY1" fmla="*/ 0 h 139700"/>
              <a:gd name="connsiteX2" fmla="*/ 5857875 w 5857875"/>
              <a:gd name="connsiteY2" fmla="*/ 139700 h 139700"/>
              <a:gd name="connsiteX3" fmla="*/ 0 w 5857875"/>
              <a:gd name="connsiteY3" fmla="*/ 139700 h 139700"/>
              <a:gd name="connsiteX4" fmla="*/ 412750 w 5857875"/>
              <a:gd name="connsiteY4" fmla="*/ 0 h 139700"/>
              <a:gd name="connsiteX0" fmla="*/ 31750 w 5857875"/>
              <a:gd name="connsiteY0" fmla="*/ 0 h 139700"/>
              <a:gd name="connsiteX1" fmla="*/ 5857875 w 5857875"/>
              <a:gd name="connsiteY1" fmla="*/ 0 h 139700"/>
              <a:gd name="connsiteX2" fmla="*/ 5857875 w 5857875"/>
              <a:gd name="connsiteY2" fmla="*/ 139700 h 139700"/>
              <a:gd name="connsiteX3" fmla="*/ 0 w 5857875"/>
              <a:gd name="connsiteY3" fmla="*/ 139700 h 139700"/>
              <a:gd name="connsiteX4" fmla="*/ 31750 w 5857875"/>
              <a:gd name="connsiteY4" fmla="*/ 0 h 139700"/>
              <a:gd name="connsiteX0" fmla="*/ 355314 w 5857875"/>
              <a:gd name="connsiteY0" fmla="*/ 303 h 139700"/>
              <a:gd name="connsiteX1" fmla="*/ 5857875 w 5857875"/>
              <a:gd name="connsiteY1" fmla="*/ 0 h 139700"/>
              <a:gd name="connsiteX2" fmla="*/ 5857875 w 5857875"/>
              <a:gd name="connsiteY2" fmla="*/ 139700 h 139700"/>
              <a:gd name="connsiteX3" fmla="*/ 0 w 5857875"/>
              <a:gd name="connsiteY3" fmla="*/ 139700 h 139700"/>
              <a:gd name="connsiteX4" fmla="*/ 355314 w 5857875"/>
              <a:gd name="connsiteY4" fmla="*/ 303 h 139700"/>
              <a:gd name="connsiteX0" fmla="*/ 352374 w 5857875"/>
              <a:gd name="connsiteY0" fmla="*/ 0 h 139720"/>
              <a:gd name="connsiteX1" fmla="*/ 5857875 w 5857875"/>
              <a:gd name="connsiteY1" fmla="*/ 20 h 139720"/>
              <a:gd name="connsiteX2" fmla="*/ 5857875 w 5857875"/>
              <a:gd name="connsiteY2" fmla="*/ 139720 h 139720"/>
              <a:gd name="connsiteX3" fmla="*/ 0 w 5857875"/>
              <a:gd name="connsiteY3" fmla="*/ 139720 h 139720"/>
              <a:gd name="connsiteX4" fmla="*/ 352374 w 5857875"/>
              <a:gd name="connsiteY4" fmla="*/ 0 h 139720"/>
              <a:gd name="connsiteX0" fmla="*/ 425878 w 5857875"/>
              <a:gd name="connsiteY0" fmla="*/ 821 h 139700"/>
              <a:gd name="connsiteX1" fmla="*/ 5857875 w 5857875"/>
              <a:gd name="connsiteY1" fmla="*/ 0 h 139700"/>
              <a:gd name="connsiteX2" fmla="*/ 5857875 w 5857875"/>
              <a:gd name="connsiteY2" fmla="*/ 139700 h 139700"/>
              <a:gd name="connsiteX3" fmla="*/ 0 w 5857875"/>
              <a:gd name="connsiteY3" fmla="*/ 139700 h 139700"/>
              <a:gd name="connsiteX4" fmla="*/ 425878 w 5857875"/>
              <a:gd name="connsiteY4" fmla="*/ 821 h 139700"/>
              <a:gd name="connsiteX0" fmla="*/ 346493 w 5857875"/>
              <a:gd name="connsiteY0" fmla="*/ 0 h 139720"/>
              <a:gd name="connsiteX1" fmla="*/ 5857875 w 5857875"/>
              <a:gd name="connsiteY1" fmla="*/ 20 h 139720"/>
              <a:gd name="connsiteX2" fmla="*/ 5857875 w 5857875"/>
              <a:gd name="connsiteY2" fmla="*/ 139720 h 139720"/>
              <a:gd name="connsiteX3" fmla="*/ 0 w 5857875"/>
              <a:gd name="connsiteY3" fmla="*/ 139720 h 139720"/>
              <a:gd name="connsiteX4" fmla="*/ 346493 w 5857875"/>
              <a:gd name="connsiteY4" fmla="*/ 0 h 139720"/>
              <a:gd name="connsiteX0" fmla="*/ 1125642 w 5857875"/>
              <a:gd name="connsiteY0" fmla="*/ 0 h 139720"/>
              <a:gd name="connsiteX1" fmla="*/ 5857875 w 5857875"/>
              <a:gd name="connsiteY1" fmla="*/ 20 h 139720"/>
              <a:gd name="connsiteX2" fmla="*/ 5857875 w 5857875"/>
              <a:gd name="connsiteY2" fmla="*/ 139720 h 139720"/>
              <a:gd name="connsiteX3" fmla="*/ 0 w 5857875"/>
              <a:gd name="connsiteY3" fmla="*/ 139720 h 139720"/>
              <a:gd name="connsiteX4" fmla="*/ 1125642 w 5857875"/>
              <a:gd name="connsiteY4" fmla="*/ 0 h 139720"/>
              <a:gd name="connsiteX0" fmla="*/ 843888 w 5857875"/>
              <a:gd name="connsiteY0" fmla="*/ 0 h 139720"/>
              <a:gd name="connsiteX1" fmla="*/ 5857875 w 5857875"/>
              <a:gd name="connsiteY1" fmla="*/ 20 h 139720"/>
              <a:gd name="connsiteX2" fmla="*/ 5857875 w 5857875"/>
              <a:gd name="connsiteY2" fmla="*/ 139720 h 139720"/>
              <a:gd name="connsiteX3" fmla="*/ 0 w 5857875"/>
              <a:gd name="connsiteY3" fmla="*/ 139720 h 139720"/>
              <a:gd name="connsiteX4" fmla="*/ 843888 w 5857875"/>
              <a:gd name="connsiteY4" fmla="*/ 0 h 139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57875" h="139720">
                <a:moveTo>
                  <a:pt x="843888" y="0"/>
                </a:moveTo>
                <a:lnTo>
                  <a:pt x="5857875" y="20"/>
                </a:lnTo>
                <a:lnTo>
                  <a:pt x="5857875" y="139720"/>
                </a:lnTo>
                <a:lnTo>
                  <a:pt x="0" y="139720"/>
                </a:lnTo>
                <a:lnTo>
                  <a:pt x="843888" y="0"/>
                </a:lnTo>
                <a:close/>
              </a:path>
            </a:pathLst>
          </a:custGeom>
          <a:solidFill>
            <a:srgbClr val="037CC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355" tIns="45675" rIns="91355" bIns="45675" rtlCol="0" anchor="ctr"/>
          <a:lstStyle/>
          <a:p>
            <a:pPr algn="ctr" defTabSz="1087723"/>
            <a:endParaRPr lang="en-US" sz="2100">
              <a:solidFill>
                <a:srgbClr val="FFFFFF"/>
              </a:solidFill>
            </a:endParaRPr>
          </a:p>
        </p:txBody>
      </p:sp>
      <p:cxnSp>
        <p:nvCxnSpPr>
          <p:cNvPr id="12" name="Straight Connector 11"/>
          <p:cNvCxnSpPr/>
          <p:nvPr userDrawn="1"/>
        </p:nvCxnSpPr>
        <p:spPr>
          <a:xfrm>
            <a:off x="450739" y="2779178"/>
            <a:ext cx="2793272"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Text Placeholder 16"/>
          <p:cNvSpPr>
            <a:spLocks noGrp="1"/>
          </p:cNvSpPr>
          <p:nvPr>
            <p:ph type="body" sz="quarter" idx="10" hasCustomPrompt="1"/>
          </p:nvPr>
        </p:nvSpPr>
        <p:spPr>
          <a:xfrm>
            <a:off x="450739" y="2125997"/>
            <a:ext cx="2953775" cy="601359"/>
          </a:xfrm>
        </p:spPr>
        <p:txBody>
          <a:bodyPr/>
          <a:lstStyle>
            <a:lvl1pPr marL="0" marR="0" indent="0" algn="l" defTabSz="1087723" rtl="0" eaLnBrk="1" fontAlgn="auto" latinLnBrk="0" hangingPunct="1">
              <a:lnSpc>
                <a:spcPct val="100000"/>
              </a:lnSpc>
              <a:spcBef>
                <a:spcPts val="0"/>
              </a:spcBef>
              <a:spcAft>
                <a:spcPts val="0"/>
              </a:spcAft>
              <a:buClrTx/>
              <a:buSzTx/>
              <a:buFontTx/>
              <a:buNone/>
              <a:tabLst/>
              <a:defRPr kumimoji="0" lang="en-US" sz="3500" b="1" i="0" u="none" strike="noStrike" kern="1200" cap="none" spc="0" normalizeH="0" baseline="0" noProof="0" dirty="0" smtClean="0">
                <a:ln>
                  <a:noFill/>
                </a:ln>
                <a:solidFill>
                  <a:srgbClr val="FFFFFF"/>
                </a:solidFill>
                <a:effectLst/>
                <a:uLnTx/>
                <a:uFillTx/>
                <a:latin typeface="Arial" charset="0"/>
                <a:ea typeface="Arial" charset="0"/>
                <a:cs typeface="Arial" charset="0"/>
              </a:defRPr>
            </a:lvl1pPr>
          </a:lstStyle>
          <a:p>
            <a:pPr marL="0" marR="0" lvl="0" indent="0" algn="l" defTabSz="1087723" rtl="0" eaLnBrk="1" fontAlgn="auto" latinLnBrk="0" hangingPunct="1">
              <a:lnSpc>
                <a:spcPct val="100000"/>
              </a:lnSpc>
              <a:spcBef>
                <a:spcPts val="0"/>
              </a:spcBef>
              <a:spcAft>
                <a:spcPts val="0"/>
              </a:spcAft>
              <a:buClrTx/>
              <a:buSzTx/>
              <a:buFontTx/>
              <a:buNone/>
              <a:tabLst/>
              <a:defRPr/>
            </a:pPr>
            <a:r>
              <a:rPr kumimoji="0" lang="en-US" sz="3500" b="1" i="0" u="none" strike="noStrike" kern="1200" cap="none" spc="0" normalizeH="0" baseline="0" noProof="0" dirty="0" smtClean="0">
                <a:ln>
                  <a:noFill/>
                </a:ln>
                <a:solidFill>
                  <a:srgbClr val="FFFFFF"/>
                </a:solidFill>
                <a:effectLst/>
                <a:uLnTx/>
                <a:uFillTx/>
                <a:latin typeface="Arial" charset="0"/>
                <a:ea typeface="Arial" charset="0"/>
                <a:cs typeface="Arial" charset="0"/>
              </a:rPr>
              <a:t>Divider Page</a:t>
            </a:r>
          </a:p>
          <a:p>
            <a:pPr lvl="0"/>
            <a:endParaRPr lang="de-DE" dirty="0"/>
          </a:p>
        </p:txBody>
      </p:sp>
      <p:sp>
        <p:nvSpPr>
          <p:cNvPr id="18" name="Text Placeholder 16"/>
          <p:cNvSpPr>
            <a:spLocks noGrp="1"/>
          </p:cNvSpPr>
          <p:nvPr>
            <p:ph type="body" sz="quarter" idx="14" hasCustomPrompt="1"/>
          </p:nvPr>
        </p:nvSpPr>
        <p:spPr>
          <a:xfrm>
            <a:off x="452892" y="2870799"/>
            <a:ext cx="5112563" cy="441588"/>
          </a:xfrm>
        </p:spPr>
        <p:txBody>
          <a:bodyPr/>
          <a:lstStyle>
            <a:lvl1pPr marL="0" marR="0" indent="0" algn="l" defTabSz="1087723" rtl="0" eaLnBrk="1" fontAlgn="auto" latinLnBrk="0" hangingPunct="1">
              <a:lnSpc>
                <a:spcPct val="150000"/>
              </a:lnSpc>
              <a:spcBef>
                <a:spcPts val="0"/>
              </a:spcBef>
              <a:spcAft>
                <a:spcPts val="0"/>
              </a:spcAft>
              <a:buClrTx/>
              <a:buSzTx/>
              <a:buFontTx/>
              <a:buNone/>
              <a:tabLst/>
              <a:defRPr sz="1500">
                <a:solidFill>
                  <a:schemeClr val="bg1"/>
                </a:solidFill>
              </a:defRPr>
            </a:lvl1pPr>
          </a:lstStyle>
          <a:p>
            <a:pPr marL="0" marR="0" lvl="0" indent="0" algn="l" defTabSz="1087723" rtl="0" eaLnBrk="1" fontAlgn="auto" latinLnBrk="0" hangingPunct="1">
              <a:lnSpc>
                <a:spcPct val="150000"/>
              </a:lnSpc>
              <a:spcBef>
                <a:spcPts val="0"/>
              </a:spcBef>
              <a:spcAft>
                <a:spcPts val="0"/>
              </a:spcAft>
              <a:buClrTx/>
              <a:buSzTx/>
              <a:buFontTx/>
              <a:buNone/>
              <a:tabLst/>
              <a:defRPr/>
            </a:pPr>
            <a:r>
              <a:rPr kumimoji="0" lang="en-US" sz="1500" b="0" i="0" u="none" strike="noStrike" kern="1200" cap="none" spc="0" normalizeH="0" baseline="0" noProof="0" dirty="0" smtClean="0">
                <a:ln>
                  <a:noFill/>
                </a:ln>
                <a:solidFill>
                  <a:srgbClr val="FFFFFF"/>
                </a:solidFill>
                <a:effectLst/>
                <a:uLnTx/>
                <a:uFillTx/>
                <a:latin typeface="Arial" charset="0"/>
                <a:ea typeface="Arial" charset="0"/>
                <a:cs typeface="Arial" charset="0"/>
              </a:rPr>
              <a:t>Subtitle if needed, send pictures always to the background!</a:t>
            </a:r>
          </a:p>
        </p:txBody>
      </p:sp>
      <p:sp>
        <p:nvSpPr>
          <p:cNvPr id="11" name="Text Placeholder 21"/>
          <p:cNvSpPr>
            <a:spLocks noGrp="1"/>
          </p:cNvSpPr>
          <p:nvPr>
            <p:ph type="body" sz="quarter" idx="13" hasCustomPrompt="1"/>
          </p:nvPr>
        </p:nvSpPr>
        <p:spPr>
          <a:xfrm rot="21174480">
            <a:off x="7843007" y="3476119"/>
            <a:ext cx="3800197" cy="933413"/>
          </a:xfrm>
          <a:solidFill>
            <a:schemeClr val="bg1">
              <a:lumMod val="95000"/>
              <a:alpha val="80000"/>
            </a:schemeClr>
          </a:solidFill>
        </p:spPr>
        <p:txBody>
          <a:bodyPr/>
          <a:lstStyle>
            <a:lvl1pPr>
              <a:defRPr sz="1500" baseline="0">
                <a:solidFill>
                  <a:schemeClr val="bg2">
                    <a:lumMod val="25000"/>
                  </a:schemeClr>
                </a:solidFill>
              </a:defRPr>
            </a:lvl1pPr>
          </a:lstStyle>
          <a:p>
            <a:pPr lvl="0"/>
            <a:r>
              <a:rPr lang="de-DE" dirty="0" err="1" smtClean="0"/>
              <a:t>Please</a:t>
            </a:r>
            <a:r>
              <a:rPr lang="de-DE" dirty="0" smtClean="0"/>
              <a:t> </a:t>
            </a:r>
            <a:r>
              <a:rPr lang="de-DE" dirty="0" err="1" smtClean="0"/>
              <a:t>set</a:t>
            </a:r>
            <a:r>
              <a:rPr lang="de-DE" dirty="0" smtClean="0"/>
              <a:t> </a:t>
            </a:r>
            <a:r>
              <a:rPr lang="de-DE" dirty="0" err="1" smtClean="0"/>
              <a:t>license-free</a:t>
            </a:r>
            <a:r>
              <a:rPr lang="de-DE" dirty="0" smtClean="0"/>
              <a:t> </a:t>
            </a:r>
            <a:r>
              <a:rPr lang="de-DE" dirty="0" err="1" smtClean="0"/>
              <a:t>picture</a:t>
            </a:r>
            <a:r>
              <a:rPr lang="de-DE" dirty="0" smtClean="0"/>
              <a:t> </a:t>
            </a:r>
            <a:r>
              <a:rPr lang="de-DE" dirty="0" err="1" smtClean="0"/>
              <a:t>as</a:t>
            </a:r>
            <a:r>
              <a:rPr lang="de-DE" dirty="0" smtClean="0"/>
              <a:t> </a:t>
            </a:r>
            <a:r>
              <a:rPr lang="de-DE" dirty="0" err="1" smtClean="0"/>
              <a:t>background</a:t>
            </a:r>
            <a:r>
              <a:rPr lang="de-DE" dirty="0" smtClean="0"/>
              <a:t> (e.g. https://unsplash.com/ , http://www.sitebuilderreport.com/stock-up , http://imagedirectory.wdf.sap.corp:6085/)</a:t>
            </a:r>
          </a:p>
        </p:txBody>
      </p:sp>
    </p:spTree>
    <p:extLst>
      <p:ext uri="{BB962C8B-B14F-4D97-AF65-F5344CB8AC3E}">
        <p14:creationId xmlns:p14="http://schemas.microsoft.com/office/powerpoint/2010/main" val="385220076"/>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extLst mod="1">
    <p:ext uri="{DCECCB84-F9BA-43D5-87BE-67443E8EF086}">
      <p15:sldGuideLst xmlns:p15="http://schemas.microsoft.com/office/powerpoint/2012/main">
        <p15:guide id="1" pos="28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Divider Page with logo">
    <p:spTree>
      <p:nvGrpSpPr>
        <p:cNvPr id="1" name=""/>
        <p:cNvGrpSpPr/>
        <p:nvPr/>
      </p:nvGrpSpPr>
      <p:grpSpPr>
        <a:xfrm>
          <a:off x="0" y="0"/>
          <a:ext cx="0" cy="0"/>
          <a:chOff x="0" y="0"/>
          <a:chExt cx="0" cy="0"/>
        </a:xfrm>
      </p:grpSpPr>
      <p:sp>
        <p:nvSpPr>
          <p:cNvPr id="10" name="Rectangle 18"/>
          <p:cNvSpPr/>
          <p:nvPr userDrawn="1"/>
        </p:nvSpPr>
        <p:spPr>
          <a:xfrm>
            <a:off x="6380721" y="0"/>
            <a:ext cx="5982695" cy="6863824"/>
          </a:xfrm>
          <a:custGeom>
            <a:avLst/>
            <a:gdLst>
              <a:gd name="connsiteX0" fmla="*/ 0 w 5480050"/>
              <a:gd name="connsiteY0" fmla="*/ 0 h 139700"/>
              <a:gd name="connsiteX1" fmla="*/ 5480050 w 5480050"/>
              <a:gd name="connsiteY1" fmla="*/ 0 h 139700"/>
              <a:gd name="connsiteX2" fmla="*/ 5480050 w 5480050"/>
              <a:gd name="connsiteY2" fmla="*/ 139700 h 139700"/>
              <a:gd name="connsiteX3" fmla="*/ 0 w 5480050"/>
              <a:gd name="connsiteY3" fmla="*/ 139700 h 139700"/>
              <a:gd name="connsiteX4" fmla="*/ 0 w 5480050"/>
              <a:gd name="connsiteY4" fmla="*/ 0 h 139700"/>
              <a:gd name="connsiteX0" fmla="*/ 69850 w 5480050"/>
              <a:gd name="connsiteY0" fmla="*/ 0 h 142875"/>
              <a:gd name="connsiteX1" fmla="*/ 5480050 w 5480050"/>
              <a:gd name="connsiteY1" fmla="*/ 3175 h 142875"/>
              <a:gd name="connsiteX2" fmla="*/ 5480050 w 5480050"/>
              <a:gd name="connsiteY2" fmla="*/ 142875 h 142875"/>
              <a:gd name="connsiteX3" fmla="*/ 0 w 5480050"/>
              <a:gd name="connsiteY3" fmla="*/ 142875 h 142875"/>
              <a:gd name="connsiteX4" fmla="*/ 69850 w 5480050"/>
              <a:gd name="connsiteY4" fmla="*/ 0 h 142875"/>
              <a:gd name="connsiteX0" fmla="*/ 34925 w 5480050"/>
              <a:gd name="connsiteY0" fmla="*/ 0 h 139700"/>
              <a:gd name="connsiteX1" fmla="*/ 5480050 w 5480050"/>
              <a:gd name="connsiteY1" fmla="*/ 0 h 139700"/>
              <a:gd name="connsiteX2" fmla="*/ 5480050 w 5480050"/>
              <a:gd name="connsiteY2" fmla="*/ 139700 h 139700"/>
              <a:gd name="connsiteX3" fmla="*/ 0 w 5480050"/>
              <a:gd name="connsiteY3" fmla="*/ 139700 h 139700"/>
              <a:gd name="connsiteX4" fmla="*/ 34925 w 5480050"/>
              <a:gd name="connsiteY4" fmla="*/ 0 h 139700"/>
              <a:gd name="connsiteX0" fmla="*/ 337835 w 5782960"/>
              <a:gd name="connsiteY0" fmla="*/ 0 h 139700"/>
              <a:gd name="connsiteX1" fmla="*/ 5782960 w 5782960"/>
              <a:gd name="connsiteY1" fmla="*/ 0 h 139700"/>
              <a:gd name="connsiteX2" fmla="*/ 5782960 w 5782960"/>
              <a:gd name="connsiteY2" fmla="*/ 139700 h 139700"/>
              <a:gd name="connsiteX3" fmla="*/ 0 w 5782960"/>
              <a:gd name="connsiteY3" fmla="*/ 139700 h 139700"/>
              <a:gd name="connsiteX4" fmla="*/ 337835 w 5782960"/>
              <a:gd name="connsiteY4" fmla="*/ 0 h 139700"/>
              <a:gd name="connsiteX0" fmla="*/ 1111103 w 6556228"/>
              <a:gd name="connsiteY0" fmla="*/ 0 h 139700"/>
              <a:gd name="connsiteX1" fmla="*/ 6556228 w 6556228"/>
              <a:gd name="connsiteY1" fmla="*/ 0 h 139700"/>
              <a:gd name="connsiteX2" fmla="*/ 6556228 w 6556228"/>
              <a:gd name="connsiteY2" fmla="*/ 139700 h 139700"/>
              <a:gd name="connsiteX3" fmla="*/ 0 w 6556228"/>
              <a:gd name="connsiteY3" fmla="*/ 139700 h 139700"/>
              <a:gd name="connsiteX4" fmla="*/ 1111103 w 6556228"/>
              <a:gd name="connsiteY4" fmla="*/ 0 h 139700"/>
              <a:gd name="connsiteX0" fmla="*/ 1117988 w 6563113"/>
              <a:gd name="connsiteY0" fmla="*/ 0 h 139851"/>
              <a:gd name="connsiteX1" fmla="*/ 6563113 w 6563113"/>
              <a:gd name="connsiteY1" fmla="*/ 0 h 139851"/>
              <a:gd name="connsiteX2" fmla="*/ 6563113 w 6563113"/>
              <a:gd name="connsiteY2" fmla="*/ 139700 h 139851"/>
              <a:gd name="connsiteX3" fmla="*/ 0 w 6563113"/>
              <a:gd name="connsiteY3" fmla="*/ 139851 h 139851"/>
              <a:gd name="connsiteX4" fmla="*/ 1117988 w 6563113"/>
              <a:gd name="connsiteY4" fmla="*/ 0 h 139851"/>
              <a:gd name="connsiteX0" fmla="*/ 1191936 w 6637061"/>
              <a:gd name="connsiteY0" fmla="*/ 0 h 139851"/>
              <a:gd name="connsiteX1" fmla="*/ 6637061 w 6637061"/>
              <a:gd name="connsiteY1" fmla="*/ 0 h 139851"/>
              <a:gd name="connsiteX2" fmla="*/ 6637061 w 6637061"/>
              <a:gd name="connsiteY2" fmla="*/ 139700 h 139851"/>
              <a:gd name="connsiteX3" fmla="*/ 0 w 6637061"/>
              <a:gd name="connsiteY3" fmla="*/ 139851 h 139851"/>
              <a:gd name="connsiteX4" fmla="*/ 1191936 w 6637061"/>
              <a:gd name="connsiteY4" fmla="*/ 0 h 1398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37061" h="139851">
                <a:moveTo>
                  <a:pt x="1191936" y="0"/>
                </a:moveTo>
                <a:lnTo>
                  <a:pt x="6637061" y="0"/>
                </a:lnTo>
                <a:lnTo>
                  <a:pt x="6637061" y="139700"/>
                </a:lnTo>
                <a:lnTo>
                  <a:pt x="0" y="139851"/>
                </a:lnTo>
                <a:lnTo>
                  <a:pt x="1191936" y="0"/>
                </a:lnTo>
                <a:close/>
              </a:path>
            </a:pathLst>
          </a:custGeom>
          <a:solidFill>
            <a:srgbClr val="15446F"/>
          </a:solidFill>
          <a:ln>
            <a:noFill/>
          </a:ln>
        </p:spPr>
        <p:style>
          <a:lnRef idx="2">
            <a:schemeClr val="accent1">
              <a:shade val="50000"/>
            </a:schemeClr>
          </a:lnRef>
          <a:fillRef idx="1">
            <a:schemeClr val="accent1"/>
          </a:fillRef>
          <a:effectRef idx="0">
            <a:schemeClr val="accent1"/>
          </a:effectRef>
          <a:fontRef idx="minor">
            <a:schemeClr val="lt1"/>
          </a:fontRef>
        </p:style>
        <p:txBody>
          <a:bodyPr lIns="91355" tIns="45675" rIns="91355" bIns="45675" rtlCol="0" anchor="ctr"/>
          <a:lstStyle/>
          <a:p>
            <a:pPr algn="ctr" defTabSz="1087723"/>
            <a:endParaRPr lang="en-US" sz="2100">
              <a:solidFill>
                <a:srgbClr val="FFFFFF"/>
              </a:solidFill>
            </a:endParaRPr>
          </a:p>
        </p:txBody>
      </p:sp>
      <p:sp>
        <p:nvSpPr>
          <p:cNvPr id="11" name="Rectangle 18"/>
          <p:cNvSpPr/>
          <p:nvPr userDrawn="1"/>
        </p:nvSpPr>
        <p:spPr>
          <a:xfrm flipH="1" flipV="1">
            <a:off x="-3" y="0"/>
            <a:ext cx="7461942" cy="6857394"/>
          </a:xfrm>
          <a:custGeom>
            <a:avLst/>
            <a:gdLst>
              <a:gd name="connsiteX0" fmla="*/ 0 w 5480050"/>
              <a:gd name="connsiteY0" fmla="*/ 0 h 139700"/>
              <a:gd name="connsiteX1" fmla="*/ 5480050 w 5480050"/>
              <a:gd name="connsiteY1" fmla="*/ 0 h 139700"/>
              <a:gd name="connsiteX2" fmla="*/ 5480050 w 5480050"/>
              <a:gd name="connsiteY2" fmla="*/ 139700 h 139700"/>
              <a:gd name="connsiteX3" fmla="*/ 0 w 5480050"/>
              <a:gd name="connsiteY3" fmla="*/ 139700 h 139700"/>
              <a:gd name="connsiteX4" fmla="*/ 0 w 5480050"/>
              <a:gd name="connsiteY4" fmla="*/ 0 h 139700"/>
              <a:gd name="connsiteX0" fmla="*/ 69850 w 5480050"/>
              <a:gd name="connsiteY0" fmla="*/ 0 h 142875"/>
              <a:gd name="connsiteX1" fmla="*/ 5480050 w 5480050"/>
              <a:gd name="connsiteY1" fmla="*/ 3175 h 142875"/>
              <a:gd name="connsiteX2" fmla="*/ 5480050 w 5480050"/>
              <a:gd name="connsiteY2" fmla="*/ 142875 h 142875"/>
              <a:gd name="connsiteX3" fmla="*/ 0 w 5480050"/>
              <a:gd name="connsiteY3" fmla="*/ 142875 h 142875"/>
              <a:gd name="connsiteX4" fmla="*/ 69850 w 5480050"/>
              <a:gd name="connsiteY4" fmla="*/ 0 h 142875"/>
              <a:gd name="connsiteX0" fmla="*/ 34925 w 5480050"/>
              <a:gd name="connsiteY0" fmla="*/ 0 h 139700"/>
              <a:gd name="connsiteX1" fmla="*/ 5480050 w 5480050"/>
              <a:gd name="connsiteY1" fmla="*/ 0 h 139700"/>
              <a:gd name="connsiteX2" fmla="*/ 5480050 w 5480050"/>
              <a:gd name="connsiteY2" fmla="*/ 139700 h 139700"/>
              <a:gd name="connsiteX3" fmla="*/ 0 w 5480050"/>
              <a:gd name="connsiteY3" fmla="*/ 139700 h 139700"/>
              <a:gd name="connsiteX4" fmla="*/ 34925 w 5480050"/>
              <a:gd name="connsiteY4" fmla="*/ 0 h 139700"/>
              <a:gd name="connsiteX0" fmla="*/ 412750 w 5857875"/>
              <a:gd name="connsiteY0" fmla="*/ 0 h 139700"/>
              <a:gd name="connsiteX1" fmla="*/ 5857875 w 5857875"/>
              <a:gd name="connsiteY1" fmla="*/ 0 h 139700"/>
              <a:gd name="connsiteX2" fmla="*/ 5857875 w 5857875"/>
              <a:gd name="connsiteY2" fmla="*/ 139700 h 139700"/>
              <a:gd name="connsiteX3" fmla="*/ 0 w 5857875"/>
              <a:gd name="connsiteY3" fmla="*/ 139700 h 139700"/>
              <a:gd name="connsiteX4" fmla="*/ 412750 w 5857875"/>
              <a:gd name="connsiteY4" fmla="*/ 0 h 139700"/>
              <a:gd name="connsiteX0" fmla="*/ 31750 w 5857875"/>
              <a:gd name="connsiteY0" fmla="*/ 0 h 139700"/>
              <a:gd name="connsiteX1" fmla="*/ 5857875 w 5857875"/>
              <a:gd name="connsiteY1" fmla="*/ 0 h 139700"/>
              <a:gd name="connsiteX2" fmla="*/ 5857875 w 5857875"/>
              <a:gd name="connsiteY2" fmla="*/ 139700 h 139700"/>
              <a:gd name="connsiteX3" fmla="*/ 0 w 5857875"/>
              <a:gd name="connsiteY3" fmla="*/ 139700 h 139700"/>
              <a:gd name="connsiteX4" fmla="*/ 31750 w 5857875"/>
              <a:gd name="connsiteY4" fmla="*/ 0 h 139700"/>
              <a:gd name="connsiteX0" fmla="*/ 355314 w 5857875"/>
              <a:gd name="connsiteY0" fmla="*/ 303 h 139700"/>
              <a:gd name="connsiteX1" fmla="*/ 5857875 w 5857875"/>
              <a:gd name="connsiteY1" fmla="*/ 0 h 139700"/>
              <a:gd name="connsiteX2" fmla="*/ 5857875 w 5857875"/>
              <a:gd name="connsiteY2" fmla="*/ 139700 h 139700"/>
              <a:gd name="connsiteX3" fmla="*/ 0 w 5857875"/>
              <a:gd name="connsiteY3" fmla="*/ 139700 h 139700"/>
              <a:gd name="connsiteX4" fmla="*/ 355314 w 5857875"/>
              <a:gd name="connsiteY4" fmla="*/ 303 h 139700"/>
              <a:gd name="connsiteX0" fmla="*/ 352374 w 5857875"/>
              <a:gd name="connsiteY0" fmla="*/ 0 h 139720"/>
              <a:gd name="connsiteX1" fmla="*/ 5857875 w 5857875"/>
              <a:gd name="connsiteY1" fmla="*/ 20 h 139720"/>
              <a:gd name="connsiteX2" fmla="*/ 5857875 w 5857875"/>
              <a:gd name="connsiteY2" fmla="*/ 139720 h 139720"/>
              <a:gd name="connsiteX3" fmla="*/ 0 w 5857875"/>
              <a:gd name="connsiteY3" fmla="*/ 139720 h 139720"/>
              <a:gd name="connsiteX4" fmla="*/ 352374 w 5857875"/>
              <a:gd name="connsiteY4" fmla="*/ 0 h 139720"/>
              <a:gd name="connsiteX0" fmla="*/ 425878 w 5857875"/>
              <a:gd name="connsiteY0" fmla="*/ 821 h 139700"/>
              <a:gd name="connsiteX1" fmla="*/ 5857875 w 5857875"/>
              <a:gd name="connsiteY1" fmla="*/ 0 h 139700"/>
              <a:gd name="connsiteX2" fmla="*/ 5857875 w 5857875"/>
              <a:gd name="connsiteY2" fmla="*/ 139700 h 139700"/>
              <a:gd name="connsiteX3" fmla="*/ 0 w 5857875"/>
              <a:gd name="connsiteY3" fmla="*/ 139700 h 139700"/>
              <a:gd name="connsiteX4" fmla="*/ 425878 w 5857875"/>
              <a:gd name="connsiteY4" fmla="*/ 821 h 139700"/>
              <a:gd name="connsiteX0" fmla="*/ 346493 w 5857875"/>
              <a:gd name="connsiteY0" fmla="*/ 0 h 139720"/>
              <a:gd name="connsiteX1" fmla="*/ 5857875 w 5857875"/>
              <a:gd name="connsiteY1" fmla="*/ 20 h 139720"/>
              <a:gd name="connsiteX2" fmla="*/ 5857875 w 5857875"/>
              <a:gd name="connsiteY2" fmla="*/ 139720 h 139720"/>
              <a:gd name="connsiteX3" fmla="*/ 0 w 5857875"/>
              <a:gd name="connsiteY3" fmla="*/ 139720 h 139720"/>
              <a:gd name="connsiteX4" fmla="*/ 346493 w 5857875"/>
              <a:gd name="connsiteY4" fmla="*/ 0 h 139720"/>
              <a:gd name="connsiteX0" fmla="*/ 1125642 w 5857875"/>
              <a:gd name="connsiteY0" fmla="*/ 0 h 139720"/>
              <a:gd name="connsiteX1" fmla="*/ 5857875 w 5857875"/>
              <a:gd name="connsiteY1" fmla="*/ 20 h 139720"/>
              <a:gd name="connsiteX2" fmla="*/ 5857875 w 5857875"/>
              <a:gd name="connsiteY2" fmla="*/ 139720 h 139720"/>
              <a:gd name="connsiteX3" fmla="*/ 0 w 5857875"/>
              <a:gd name="connsiteY3" fmla="*/ 139720 h 139720"/>
              <a:gd name="connsiteX4" fmla="*/ 1125642 w 5857875"/>
              <a:gd name="connsiteY4" fmla="*/ 0 h 139720"/>
              <a:gd name="connsiteX0" fmla="*/ 843888 w 5857875"/>
              <a:gd name="connsiteY0" fmla="*/ 0 h 139720"/>
              <a:gd name="connsiteX1" fmla="*/ 5857875 w 5857875"/>
              <a:gd name="connsiteY1" fmla="*/ 20 h 139720"/>
              <a:gd name="connsiteX2" fmla="*/ 5857875 w 5857875"/>
              <a:gd name="connsiteY2" fmla="*/ 139720 h 139720"/>
              <a:gd name="connsiteX3" fmla="*/ 0 w 5857875"/>
              <a:gd name="connsiteY3" fmla="*/ 139720 h 139720"/>
              <a:gd name="connsiteX4" fmla="*/ 843888 w 5857875"/>
              <a:gd name="connsiteY4" fmla="*/ 0 h 139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57875" h="139720">
                <a:moveTo>
                  <a:pt x="843888" y="0"/>
                </a:moveTo>
                <a:lnTo>
                  <a:pt x="5857875" y="20"/>
                </a:lnTo>
                <a:lnTo>
                  <a:pt x="5857875" y="139720"/>
                </a:lnTo>
                <a:lnTo>
                  <a:pt x="0" y="139720"/>
                </a:lnTo>
                <a:lnTo>
                  <a:pt x="843888" y="0"/>
                </a:lnTo>
                <a:close/>
              </a:path>
            </a:pathLst>
          </a:custGeom>
          <a:solidFill>
            <a:srgbClr val="037CC2"/>
          </a:solidFill>
          <a:ln>
            <a:noFill/>
          </a:ln>
        </p:spPr>
        <p:style>
          <a:lnRef idx="2">
            <a:schemeClr val="accent1">
              <a:shade val="50000"/>
            </a:schemeClr>
          </a:lnRef>
          <a:fillRef idx="1">
            <a:schemeClr val="accent1"/>
          </a:fillRef>
          <a:effectRef idx="0">
            <a:schemeClr val="accent1"/>
          </a:effectRef>
          <a:fontRef idx="minor">
            <a:schemeClr val="lt1"/>
          </a:fontRef>
        </p:style>
        <p:txBody>
          <a:bodyPr lIns="91355" tIns="45675" rIns="91355" bIns="45675" rtlCol="0" anchor="ctr"/>
          <a:lstStyle/>
          <a:p>
            <a:pPr algn="ctr" defTabSz="1087723"/>
            <a:endParaRPr lang="en-US" sz="2100">
              <a:solidFill>
                <a:srgbClr val="FFFFFF"/>
              </a:solidFill>
            </a:endParaRPr>
          </a:p>
        </p:txBody>
      </p:sp>
      <p:pic>
        <p:nvPicPr>
          <p:cNvPr id="13" name="Picture 12"/>
          <p:cNvPicPr>
            <a:picLocks noChangeAspect="1"/>
          </p:cNvPicPr>
          <p:nvPr userDrawn="1"/>
        </p:nvPicPr>
        <p:blipFill>
          <a:blip r:embed="rId2"/>
          <a:stretch>
            <a:fillRect/>
          </a:stretch>
        </p:blipFill>
        <p:spPr>
          <a:xfrm>
            <a:off x="7964941" y="2237466"/>
            <a:ext cx="3260733" cy="1154381"/>
          </a:xfrm>
          <a:prstGeom prst="rect">
            <a:avLst/>
          </a:prstGeom>
        </p:spPr>
      </p:pic>
      <p:cxnSp>
        <p:nvCxnSpPr>
          <p:cNvPr id="12" name="Straight Connector 11"/>
          <p:cNvCxnSpPr/>
          <p:nvPr userDrawn="1"/>
        </p:nvCxnSpPr>
        <p:spPr>
          <a:xfrm>
            <a:off x="450739" y="2779178"/>
            <a:ext cx="2793272"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Text Placeholder 16"/>
          <p:cNvSpPr>
            <a:spLocks noGrp="1"/>
          </p:cNvSpPr>
          <p:nvPr>
            <p:ph type="body" sz="quarter" idx="10" hasCustomPrompt="1"/>
          </p:nvPr>
        </p:nvSpPr>
        <p:spPr>
          <a:xfrm>
            <a:off x="450739" y="2125997"/>
            <a:ext cx="2953775" cy="601359"/>
          </a:xfrm>
        </p:spPr>
        <p:txBody>
          <a:bodyPr/>
          <a:lstStyle>
            <a:lvl1pPr marL="0" marR="0" indent="0" algn="l" defTabSz="1087723" rtl="0" eaLnBrk="1" fontAlgn="auto" latinLnBrk="0" hangingPunct="1">
              <a:lnSpc>
                <a:spcPct val="100000"/>
              </a:lnSpc>
              <a:spcBef>
                <a:spcPts val="0"/>
              </a:spcBef>
              <a:spcAft>
                <a:spcPts val="0"/>
              </a:spcAft>
              <a:buClrTx/>
              <a:buSzTx/>
              <a:buFontTx/>
              <a:buNone/>
              <a:tabLst/>
              <a:defRPr kumimoji="0" lang="en-US" sz="3500" b="1" i="0" u="none" strike="noStrike" kern="1200" cap="none" spc="0" normalizeH="0" baseline="0" noProof="0" dirty="0" smtClean="0">
                <a:ln>
                  <a:noFill/>
                </a:ln>
                <a:solidFill>
                  <a:srgbClr val="FFFFFF"/>
                </a:solidFill>
                <a:effectLst/>
                <a:uLnTx/>
                <a:uFillTx/>
                <a:latin typeface="Arial" charset="0"/>
                <a:ea typeface="Arial" charset="0"/>
                <a:cs typeface="Arial" charset="0"/>
              </a:defRPr>
            </a:lvl1pPr>
          </a:lstStyle>
          <a:p>
            <a:pPr marL="0" marR="0" lvl="0" indent="0" algn="l" defTabSz="1087723" rtl="0" eaLnBrk="1" fontAlgn="auto" latinLnBrk="0" hangingPunct="1">
              <a:lnSpc>
                <a:spcPct val="100000"/>
              </a:lnSpc>
              <a:spcBef>
                <a:spcPts val="0"/>
              </a:spcBef>
              <a:spcAft>
                <a:spcPts val="0"/>
              </a:spcAft>
              <a:buClrTx/>
              <a:buSzTx/>
              <a:buFontTx/>
              <a:buNone/>
              <a:tabLst/>
              <a:defRPr/>
            </a:pPr>
            <a:r>
              <a:rPr kumimoji="0" lang="en-US" sz="3500" b="1" i="0" u="none" strike="noStrike" kern="1200" cap="none" spc="0" normalizeH="0" baseline="0" noProof="0" dirty="0" smtClean="0">
                <a:ln>
                  <a:noFill/>
                </a:ln>
                <a:solidFill>
                  <a:srgbClr val="FFFFFF"/>
                </a:solidFill>
                <a:effectLst/>
                <a:uLnTx/>
                <a:uFillTx/>
                <a:latin typeface="Arial" charset="0"/>
                <a:ea typeface="Arial" charset="0"/>
                <a:cs typeface="Arial" charset="0"/>
              </a:rPr>
              <a:t>Divider Page</a:t>
            </a:r>
          </a:p>
          <a:p>
            <a:pPr lvl="0"/>
            <a:endParaRPr lang="de-DE" dirty="0"/>
          </a:p>
        </p:txBody>
      </p:sp>
      <p:sp>
        <p:nvSpPr>
          <p:cNvPr id="18" name="Text Placeholder 16"/>
          <p:cNvSpPr>
            <a:spLocks noGrp="1"/>
          </p:cNvSpPr>
          <p:nvPr>
            <p:ph type="body" sz="quarter" idx="14" hasCustomPrompt="1"/>
          </p:nvPr>
        </p:nvSpPr>
        <p:spPr>
          <a:xfrm>
            <a:off x="451720" y="2870799"/>
            <a:ext cx="5112563" cy="441588"/>
          </a:xfrm>
        </p:spPr>
        <p:txBody>
          <a:bodyPr/>
          <a:lstStyle>
            <a:lvl1pPr marL="0" marR="0" indent="0" algn="l" defTabSz="1087723" rtl="0" eaLnBrk="1" fontAlgn="auto" latinLnBrk="0" hangingPunct="1">
              <a:lnSpc>
                <a:spcPct val="150000"/>
              </a:lnSpc>
              <a:spcBef>
                <a:spcPts val="0"/>
              </a:spcBef>
              <a:spcAft>
                <a:spcPts val="0"/>
              </a:spcAft>
              <a:buClrTx/>
              <a:buSzTx/>
              <a:buFontTx/>
              <a:buNone/>
              <a:tabLst/>
              <a:defRPr sz="1500">
                <a:solidFill>
                  <a:schemeClr val="bg1"/>
                </a:solidFill>
              </a:defRPr>
            </a:lvl1pPr>
          </a:lstStyle>
          <a:p>
            <a:pPr>
              <a:lnSpc>
                <a:spcPct val="150000"/>
              </a:lnSpc>
            </a:pPr>
            <a:r>
              <a:rPr lang="en-US" sz="1500" dirty="0" smtClean="0">
                <a:solidFill>
                  <a:schemeClr val="bg1"/>
                </a:solidFill>
                <a:latin typeface="Arial" charset="0"/>
                <a:ea typeface="Arial" charset="0"/>
                <a:cs typeface="Arial" charset="0"/>
              </a:rPr>
              <a:t>Subtitle if needed. This Slide works without pictures</a:t>
            </a:r>
          </a:p>
        </p:txBody>
      </p:sp>
    </p:spTree>
    <p:extLst>
      <p:ext uri="{BB962C8B-B14F-4D97-AF65-F5344CB8AC3E}">
        <p14:creationId xmlns:p14="http://schemas.microsoft.com/office/powerpoint/2010/main" val="150408516"/>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extLst mod="1">
    <p:ext uri="{DCECCB84-F9BA-43D5-87BE-67443E8EF086}">
      <p15:sldGuideLst xmlns:p15="http://schemas.microsoft.com/office/powerpoint/2012/main">
        <p15:guide id="1" pos="28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Contact / Thank You">
    <p:bg bwMode="gray">
      <p:bgRef idx="1001">
        <a:schemeClr val="bg2"/>
      </p:bgRef>
    </p:bg>
    <p:spTree>
      <p:nvGrpSpPr>
        <p:cNvPr id="1" name=""/>
        <p:cNvGrpSpPr/>
        <p:nvPr/>
      </p:nvGrpSpPr>
      <p:grpSpPr>
        <a:xfrm>
          <a:off x="0" y="0"/>
          <a:ext cx="0" cy="0"/>
          <a:chOff x="0" y="0"/>
          <a:chExt cx="0" cy="0"/>
        </a:xfrm>
      </p:grpSpPr>
      <p:sp>
        <p:nvSpPr>
          <p:cNvPr id="8" name="Rectangle 18"/>
          <p:cNvSpPr/>
          <p:nvPr userDrawn="1"/>
        </p:nvSpPr>
        <p:spPr>
          <a:xfrm>
            <a:off x="6272792" y="0"/>
            <a:ext cx="5916037" cy="6863824"/>
          </a:xfrm>
          <a:custGeom>
            <a:avLst/>
            <a:gdLst>
              <a:gd name="connsiteX0" fmla="*/ 0 w 5480050"/>
              <a:gd name="connsiteY0" fmla="*/ 0 h 139700"/>
              <a:gd name="connsiteX1" fmla="*/ 5480050 w 5480050"/>
              <a:gd name="connsiteY1" fmla="*/ 0 h 139700"/>
              <a:gd name="connsiteX2" fmla="*/ 5480050 w 5480050"/>
              <a:gd name="connsiteY2" fmla="*/ 139700 h 139700"/>
              <a:gd name="connsiteX3" fmla="*/ 0 w 5480050"/>
              <a:gd name="connsiteY3" fmla="*/ 139700 h 139700"/>
              <a:gd name="connsiteX4" fmla="*/ 0 w 5480050"/>
              <a:gd name="connsiteY4" fmla="*/ 0 h 139700"/>
              <a:gd name="connsiteX0" fmla="*/ 69850 w 5480050"/>
              <a:gd name="connsiteY0" fmla="*/ 0 h 142875"/>
              <a:gd name="connsiteX1" fmla="*/ 5480050 w 5480050"/>
              <a:gd name="connsiteY1" fmla="*/ 3175 h 142875"/>
              <a:gd name="connsiteX2" fmla="*/ 5480050 w 5480050"/>
              <a:gd name="connsiteY2" fmla="*/ 142875 h 142875"/>
              <a:gd name="connsiteX3" fmla="*/ 0 w 5480050"/>
              <a:gd name="connsiteY3" fmla="*/ 142875 h 142875"/>
              <a:gd name="connsiteX4" fmla="*/ 69850 w 5480050"/>
              <a:gd name="connsiteY4" fmla="*/ 0 h 142875"/>
              <a:gd name="connsiteX0" fmla="*/ 34925 w 5480050"/>
              <a:gd name="connsiteY0" fmla="*/ 0 h 139700"/>
              <a:gd name="connsiteX1" fmla="*/ 5480050 w 5480050"/>
              <a:gd name="connsiteY1" fmla="*/ 0 h 139700"/>
              <a:gd name="connsiteX2" fmla="*/ 5480050 w 5480050"/>
              <a:gd name="connsiteY2" fmla="*/ 139700 h 139700"/>
              <a:gd name="connsiteX3" fmla="*/ 0 w 5480050"/>
              <a:gd name="connsiteY3" fmla="*/ 139700 h 139700"/>
              <a:gd name="connsiteX4" fmla="*/ 34925 w 5480050"/>
              <a:gd name="connsiteY4" fmla="*/ 0 h 139700"/>
              <a:gd name="connsiteX0" fmla="*/ 337835 w 5782960"/>
              <a:gd name="connsiteY0" fmla="*/ 0 h 139700"/>
              <a:gd name="connsiteX1" fmla="*/ 5782960 w 5782960"/>
              <a:gd name="connsiteY1" fmla="*/ 0 h 139700"/>
              <a:gd name="connsiteX2" fmla="*/ 5782960 w 5782960"/>
              <a:gd name="connsiteY2" fmla="*/ 139700 h 139700"/>
              <a:gd name="connsiteX3" fmla="*/ 0 w 5782960"/>
              <a:gd name="connsiteY3" fmla="*/ 139700 h 139700"/>
              <a:gd name="connsiteX4" fmla="*/ 337835 w 5782960"/>
              <a:gd name="connsiteY4" fmla="*/ 0 h 139700"/>
              <a:gd name="connsiteX0" fmla="*/ 1111103 w 6556228"/>
              <a:gd name="connsiteY0" fmla="*/ 0 h 139700"/>
              <a:gd name="connsiteX1" fmla="*/ 6556228 w 6556228"/>
              <a:gd name="connsiteY1" fmla="*/ 0 h 139700"/>
              <a:gd name="connsiteX2" fmla="*/ 6556228 w 6556228"/>
              <a:gd name="connsiteY2" fmla="*/ 139700 h 139700"/>
              <a:gd name="connsiteX3" fmla="*/ 0 w 6556228"/>
              <a:gd name="connsiteY3" fmla="*/ 139700 h 139700"/>
              <a:gd name="connsiteX4" fmla="*/ 1111103 w 6556228"/>
              <a:gd name="connsiteY4" fmla="*/ 0 h 139700"/>
              <a:gd name="connsiteX0" fmla="*/ 1117988 w 6563113"/>
              <a:gd name="connsiteY0" fmla="*/ 0 h 139851"/>
              <a:gd name="connsiteX1" fmla="*/ 6563113 w 6563113"/>
              <a:gd name="connsiteY1" fmla="*/ 0 h 139851"/>
              <a:gd name="connsiteX2" fmla="*/ 6563113 w 6563113"/>
              <a:gd name="connsiteY2" fmla="*/ 139700 h 139851"/>
              <a:gd name="connsiteX3" fmla="*/ 0 w 6563113"/>
              <a:gd name="connsiteY3" fmla="*/ 139851 h 139851"/>
              <a:gd name="connsiteX4" fmla="*/ 1117988 w 6563113"/>
              <a:gd name="connsiteY4" fmla="*/ 0 h 1398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63113" h="139851">
                <a:moveTo>
                  <a:pt x="1117988" y="0"/>
                </a:moveTo>
                <a:lnTo>
                  <a:pt x="6563113" y="0"/>
                </a:lnTo>
                <a:lnTo>
                  <a:pt x="6563113" y="139700"/>
                </a:lnTo>
                <a:lnTo>
                  <a:pt x="0" y="139851"/>
                </a:lnTo>
                <a:lnTo>
                  <a:pt x="1117988" y="0"/>
                </a:lnTo>
                <a:close/>
              </a:path>
            </a:pathLst>
          </a:custGeom>
          <a:solidFill>
            <a:srgbClr val="15446F">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355" tIns="45675" rIns="91355" bIns="45675" rtlCol="0" anchor="ctr"/>
          <a:lstStyle/>
          <a:p>
            <a:pPr algn="ctr" defTabSz="1087723"/>
            <a:endParaRPr lang="en-US" sz="2100">
              <a:solidFill>
                <a:srgbClr val="FFFFFF"/>
              </a:solidFill>
            </a:endParaRPr>
          </a:p>
        </p:txBody>
      </p:sp>
      <p:cxnSp>
        <p:nvCxnSpPr>
          <p:cNvPr id="9" name="Straight Connector 8"/>
          <p:cNvCxnSpPr/>
          <p:nvPr userDrawn="1"/>
        </p:nvCxnSpPr>
        <p:spPr>
          <a:xfrm>
            <a:off x="8125889" y="3571874"/>
            <a:ext cx="2384157"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11" name="Picture 10"/>
          <p:cNvPicPr>
            <a:picLocks noChangeAspect="1"/>
          </p:cNvPicPr>
          <p:nvPr userDrawn="1"/>
        </p:nvPicPr>
        <p:blipFill>
          <a:blip r:embed="rId2"/>
          <a:stretch>
            <a:fillRect/>
          </a:stretch>
        </p:blipFill>
        <p:spPr>
          <a:xfrm>
            <a:off x="8076310" y="5774750"/>
            <a:ext cx="1071124" cy="530378"/>
          </a:xfrm>
          <a:prstGeom prst="rect">
            <a:avLst/>
          </a:prstGeom>
        </p:spPr>
      </p:pic>
      <p:pic>
        <p:nvPicPr>
          <p:cNvPr id="13" name="Picture 12"/>
          <p:cNvPicPr>
            <a:picLocks noChangeAspect="1"/>
          </p:cNvPicPr>
          <p:nvPr userDrawn="1"/>
        </p:nvPicPr>
        <p:blipFill>
          <a:blip r:embed="rId3"/>
          <a:stretch>
            <a:fillRect/>
          </a:stretch>
        </p:blipFill>
        <p:spPr>
          <a:xfrm>
            <a:off x="9480733" y="5774750"/>
            <a:ext cx="1466737" cy="519262"/>
          </a:xfrm>
          <a:prstGeom prst="rect">
            <a:avLst/>
          </a:prstGeom>
        </p:spPr>
      </p:pic>
      <p:sp>
        <p:nvSpPr>
          <p:cNvPr id="14" name="TextBox 13"/>
          <p:cNvSpPr txBox="1"/>
          <p:nvPr userDrawn="1"/>
        </p:nvSpPr>
        <p:spPr>
          <a:xfrm>
            <a:off x="7986392" y="6605918"/>
            <a:ext cx="3825710" cy="246148"/>
          </a:xfrm>
          <a:prstGeom prst="rect">
            <a:avLst/>
          </a:prstGeom>
          <a:noFill/>
        </p:spPr>
        <p:txBody>
          <a:bodyPr wrap="none" lIns="91355" tIns="45675" rIns="91355" bIns="45675" rtlCol="0">
            <a:spAutoFit/>
          </a:bodyPr>
          <a:lstStyle/>
          <a:p>
            <a:pPr defTabSz="1087723"/>
            <a:r>
              <a:rPr lang="en-US" sz="1000" dirty="0" smtClean="0">
                <a:solidFill>
                  <a:srgbClr val="FFFFFF">
                    <a:lumMod val="75000"/>
                  </a:srgbClr>
                </a:solidFill>
                <a:ea typeface="Arial" charset="0"/>
                <a:cs typeface="Arial" charset="0"/>
              </a:rPr>
              <a:t>© 2015 SAP SE or an SAP affiliate company. All rights reserved.</a:t>
            </a:r>
            <a:endParaRPr lang="en-US" sz="1000" dirty="0">
              <a:solidFill>
                <a:srgbClr val="FFFFFF">
                  <a:lumMod val="75000"/>
                </a:srgbClr>
              </a:solidFill>
              <a:ea typeface="Arial" charset="0"/>
              <a:cs typeface="Arial" charset="0"/>
            </a:endParaRPr>
          </a:p>
        </p:txBody>
      </p:sp>
      <p:sp>
        <p:nvSpPr>
          <p:cNvPr id="17" name="Text Placeholder 16"/>
          <p:cNvSpPr>
            <a:spLocks noGrp="1"/>
          </p:cNvSpPr>
          <p:nvPr>
            <p:ph type="body" sz="quarter" idx="10" hasCustomPrompt="1"/>
          </p:nvPr>
        </p:nvSpPr>
        <p:spPr>
          <a:xfrm>
            <a:off x="8077225" y="2875330"/>
            <a:ext cx="2588531" cy="601359"/>
          </a:xfrm>
        </p:spPr>
        <p:txBody>
          <a:bodyPr/>
          <a:lstStyle>
            <a:lvl1pPr marL="0" marR="0" indent="0" algn="l" defTabSz="1087723" rtl="0" eaLnBrk="1" fontAlgn="auto" latinLnBrk="0" hangingPunct="1">
              <a:lnSpc>
                <a:spcPct val="100000"/>
              </a:lnSpc>
              <a:spcBef>
                <a:spcPts val="400"/>
              </a:spcBef>
              <a:spcAft>
                <a:spcPts val="0"/>
              </a:spcAft>
              <a:buClr>
                <a:schemeClr val="bg2">
                  <a:lumMod val="25000"/>
                </a:schemeClr>
              </a:buClr>
              <a:buSzPct val="80000"/>
              <a:buFontTx/>
              <a:buNone/>
              <a:tabLst/>
              <a:defRPr lang="en-US" sz="4000" b="1" kern="1200" noProof="0" dirty="0" smtClean="0">
                <a:solidFill>
                  <a:schemeClr val="bg1"/>
                </a:solidFill>
                <a:latin typeface="Arial" charset="0"/>
                <a:ea typeface="Arial" charset="0"/>
                <a:cs typeface="Arial" charset="0"/>
              </a:defRPr>
            </a:lvl1pPr>
          </a:lstStyle>
          <a:p>
            <a:pPr marL="0" marR="0" lvl="0" indent="0" algn="l" defTabSz="1087723"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smtClean="0">
                <a:ln>
                  <a:noFill/>
                </a:ln>
                <a:solidFill>
                  <a:srgbClr val="FFFFFF"/>
                </a:solidFill>
                <a:effectLst/>
                <a:uLnTx/>
                <a:uFillTx/>
                <a:latin typeface="Arial" charset="0"/>
                <a:ea typeface="Arial" charset="0"/>
                <a:cs typeface="Arial" charset="0"/>
              </a:rPr>
              <a:t>Thank you</a:t>
            </a:r>
          </a:p>
          <a:p>
            <a:pPr lvl="0"/>
            <a:endParaRPr lang="de-DE" dirty="0"/>
          </a:p>
        </p:txBody>
      </p:sp>
      <p:sp>
        <p:nvSpPr>
          <p:cNvPr id="20" name="Text Placeholder 16"/>
          <p:cNvSpPr>
            <a:spLocks noGrp="1"/>
          </p:cNvSpPr>
          <p:nvPr>
            <p:ph type="body" sz="quarter" idx="11" hasCustomPrompt="1"/>
          </p:nvPr>
        </p:nvSpPr>
        <p:spPr>
          <a:xfrm>
            <a:off x="8076314" y="3788589"/>
            <a:ext cx="2588531" cy="1873782"/>
          </a:xfrm>
        </p:spPr>
        <p:txBody>
          <a:bodyPr/>
          <a:lstStyle>
            <a:lvl1pPr marL="0" marR="0" indent="0" algn="l" defTabSz="1087723" rtl="0" eaLnBrk="1" fontAlgn="auto" latinLnBrk="0" hangingPunct="1">
              <a:lnSpc>
                <a:spcPct val="100000"/>
              </a:lnSpc>
              <a:spcBef>
                <a:spcPts val="0"/>
              </a:spcBef>
              <a:spcAft>
                <a:spcPts val="0"/>
              </a:spcAft>
              <a:buClrTx/>
              <a:buSzTx/>
              <a:buFontTx/>
              <a:buNone/>
              <a:tabLst/>
              <a:defRPr sz="2100" baseline="0">
                <a:solidFill>
                  <a:schemeClr val="bg1"/>
                </a:solidFill>
              </a:defRPr>
            </a:lvl1pPr>
          </a:lstStyle>
          <a:p>
            <a:pPr marL="0" marR="0" lvl="0" indent="0" algn="l" defTabSz="1087723" rtl="0" eaLnBrk="1" fontAlgn="auto" latinLnBrk="0" hangingPunct="1">
              <a:lnSpc>
                <a:spcPct val="100000"/>
              </a:lnSpc>
              <a:spcBef>
                <a:spcPts val="0"/>
              </a:spcBef>
              <a:spcAft>
                <a:spcPts val="0"/>
              </a:spcAft>
              <a:buClrTx/>
              <a:buSzTx/>
              <a:buFontTx/>
              <a:buNone/>
              <a:tabLst/>
              <a:defRPr/>
            </a:pPr>
            <a:r>
              <a:rPr kumimoji="0" lang="en-US" sz="2100" b="0" i="0" u="none" strike="noStrike" kern="1200" cap="none" spc="0" normalizeH="0" baseline="0" noProof="0" dirty="0" smtClean="0">
                <a:ln>
                  <a:noFill/>
                </a:ln>
                <a:solidFill>
                  <a:srgbClr val="FFFFFF"/>
                </a:solidFill>
                <a:effectLst/>
                <a:uLnTx/>
                <a:uFillTx/>
                <a:latin typeface="Arial" charset="0"/>
                <a:ea typeface="Arial" charset="0"/>
                <a:cs typeface="Arial" charset="0"/>
              </a:rPr>
              <a:t>Contact information:                           </a:t>
            </a:r>
          </a:p>
          <a:p>
            <a:pPr marL="0" marR="0" lvl="0" indent="0" algn="l" defTabSz="1087723"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dirty="0" smtClean="0">
              <a:ln>
                <a:noFill/>
              </a:ln>
              <a:solidFill>
                <a:srgbClr val="FFFFFF"/>
              </a:solidFill>
              <a:effectLst/>
              <a:uLnTx/>
              <a:uFillTx/>
              <a:latin typeface="Arial" charset="0"/>
              <a:ea typeface="Arial" charset="0"/>
              <a:cs typeface="Arial" charset="0"/>
            </a:endParaRPr>
          </a:p>
          <a:p>
            <a:pPr marL="0" marR="0" lvl="0" indent="0" algn="l" defTabSz="1087723" rtl="0" eaLnBrk="1" fontAlgn="auto" latinLnBrk="0" hangingPunct="1">
              <a:lnSpc>
                <a:spcPct val="100000"/>
              </a:lnSpc>
              <a:spcBef>
                <a:spcPts val="0"/>
              </a:spcBef>
              <a:spcAft>
                <a:spcPts val="0"/>
              </a:spcAft>
              <a:buClrTx/>
              <a:buSzTx/>
              <a:buFontTx/>
              <a:buNone/>
              <a:tabLst/>
              <a:defRPr/>
            </a:pPr>
            <a:r>
              <a:rPr kumimoji="0" lang="en-US" sz="2100" b="0" i="0" u="none" strike="noStrike" kern="1200" cap="none" spc="0" normalizeH="0" baseline="0" noProof="0" dirty="0" smtClean="0">
                <a:ln>
                  <a:noFill/>
                </a:ln>
                <a:solidFill>
                  <a:srgbClr val="FFFFFF"/>
                </a:solidFill>
                <a:effectLst/>
                <a:uLnTx/>
                <a:uFillTx/>
                <a:latin typeface="Arial" charset="0"/>
                <a:ea typeface="Arial" charset="0"/>
                <a:cs typeface="Arial" charset="0"/>
              </a:rPr>
              <a:t>First name Last name Title                 Address            Phone number</a:t>
            </a:r>
          </a:p>
          <a:p>
            <a:pPr lvl="0"/>
            <a:endParaRPr lang="de-DE" dirty="0"/>
          </a:p>
        </p:txBody>
      </p:sp>
      <p:sp>
        <p:nvSpPr>
          <p:cNvPr id="15" name="Text Placeholder 21"/>
          <p:cNvSpPr>
            <a:spLocks noGrp="1"/>
          </p:cNvSpPr>
          <p:nvPr>
            <p:ph type="body" sz="quarter" idx="13" hasCustomPrompt="1"/>
          </p:nvPr>
        </p:nvSpPr>
        <p:spPr>
          <a:xfrm rot="21174480">
            <a:off x="981710" y="3561046"/>
            <a:ext cx="3800197" cy="933413"/>
          </a:xfrm>
          <a:solidFill>
            <a:schemeClr val="bg1">
              <a:lumMod val="95000"/>
              <a:alpha val="80000"/>
            </a:schemeClr>
          </a:solidFill>
        </p:spPr>
        <p:txBody>
          <a:bodyPr/>
          <a:lstStyle>
            <a:lvl1pPr>
              <a:defRPr sz="1500" baseline="0">
                <a:solidFill>
                  <a:schemeClr val="bg2">
                    <a:lumMod val="25000"/>
                  </a:schemeClr>
                </a:solidFill>
              </a:defRPr>
            </a:lvl1pPr>
          </a:lstStyle>
          <a:p>
            <a:pPr lvl="0"/>
            <a:r>
              <a:rPr lang="de-DE" dirty="0" err="1" smtClean="0"/>
              <a:t>Please</a:t>
            </a:r>
            <a:r>
              <a:rPr lang="de-DE" dirty="0" smtClean="0"/>
              <a:t> </a:t>
            </a:r>
            <a:r>
              <a:rPr lang="de-DE" dirty="0" err="1" smtClean="0"/>
              <a:t>set</a:t>
            </a:r>
            <a:r>
              <a:rPr lang="de-DE" dirty="0" smtClean="0"/>
              <a:t> </a:t>
            </a:r>
            <a:r>
              <a:rPr lang="de-DE" dirty="0" err="1" smtClean="0"/>
              <a:t>license-free</a:t>
            </a:r>
            <a:r>
              <a:rPr lang="de-DE" dirty="0" smtClean="0"/>
              <a:t> </a:t>
            </a:r>
            <a:r>
              <a:rPr lang="de-DE" dirty="0" err="1" smtClean="0"/>
              <a:t>picture</a:t>
            </a:r>
            <a:r>
              <a:rPr lang="de-DE" dirty="0" smtClean="0"/>
              <a:t> </a:t>
            </a:r>
            <a:r>
              <a:rPr lang="de-DE" dirty="0" err="1" smtClean="0"/>
              <a:t>as</a:t>
            </a:r>
            <a:r>
              <a:rPr lang="de-DE" dirty="0" smtClean="0"/>
              <a:t> </a:t>
            </a:r>
            <a:r>
              <a:rPr lang="de-DE" dirty="0" err="1" smtClean="0"/>
              <a:t>background</a:t>
            </a:r>
            <a:r>
              <a:rPr lang="de-DE" dirty="0" smtClean="0"/>
              <a:t> (e.g. https://unsplash.com/ , http://www.sitebuilderreport.com/stock-up , http://imagedirectory.wdf.sap.corp:6085/)</a:t>
            </a:r>
          </a:p>
        </p:txBody>
      </p:sp>
    </p:spTree>
    <p:extLst>
      <p:ext uri="{BB962C8B-B14F-4D97-AF65-F5344CB8AC3E}">
        <p14:creationId xmlns:p14="http://schemas.microsoft.com/office/powerpoint/2010/main" val="385246482"/>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Picture">
    <p:bg>
      <p:bgPr>
        <a:solidFill>
          <a:schemeClr val="bg2"/>
        </a:solidFill>
        <a:effectLst/>
      </p:bgPr>
    </p:bg>
    <p:spTree>
      <p:nvGrpSpPr>
        <p:cNvPr id="1" name=""/>
        <p:cNvGrpSpPr/>
        <p:nvPr/>
      </p:nvGrpSpPr>
      <p:grpSpPr>
        <a:xfrm>
          <a:off x="0" y="0"/>
          <a:ext cx="0" cy="0"/>
          <a:chOff x="0" y="0"/>
          <a:chExt cx="0" cy="0"/>
        </a:xfrm>
      </p:grpSpPr>
      <p:sp>
        <p:nvSpPr>
          <p:cNvPr id="14" name="Footer Placeholder 4"/>
          <p:cNvSpPr>
            <a:spLocks noGrp="1"/>
          </p:cNvSpPr>
          <p:nvPr>
            <p:ph type="ftr" sz="quarter" idx="3"/>
          </p:nvPr>
        </p:nvSpPr>
        <p:spPr>
          <a:xfrm>
            <a:off x="10502609" y="6568014"/>
            <a:ext cx="1007412" cy="259446"/>
          </a:xfrm>
          <a:prstGeom prst="rect">
            <a:avLst/>
          </a:prstGeom>
        </p:spPr>
        <p:txBody>
          <a:bodyPr vert="horz" lIns="91379" tIns="45687" rIns="91379" bIns="45687" rtlCol="0" anchor="ctr"/>
          <a:lstStyle>
            <a:lvl1pPr marL="0" algn="r" defTabSz="1087723" rtl="0" eaLnBrk="1" latinLnBrk="0" hangingPunct="1">
              <a:defRPr lang="en-US" sz="1000" kern="1200" smtClean="0">
                <a:solidFill>
                  <a:schemeClr val="tx1">
                    <a:lumMod val="65000"/>
                    <a:lumOff val="35000"/>
                  </a:schemeClr>
                </a:solidFill>
                <a:latin typeface="Arial" charset="0"/>
                <a:ea typeface="Arial" charset="0"/>
                <a:cs typeface="Arial" charset="0"/>
              </a:defRPr>
            </a:lvl1pPr>
          </a:lstStyle>
          <a:p>
            <a:r>
              <a:rPr lang="de-DE" smtClean="0">
                <a:solidFill>
                  <a:srgbClr val="000000">
                    <a:lumMod val="65000"/>
                    <a:lumOff val="35000"/>
                  </a:srgbClr>
                </a:solidFill>
              </a:rPr>
              <a:t>Confidential</a:t>
            </a:r>
            <a:endParaRPr lang="de-DE" dirty="0">
              <a:solidFill>
                <a:srgbClr val="000000">
                  <a:lumMod val="65000"/>
                  <a:lumOff val="35000"/>
                </a:srgbClr>
              </a:solidFill>
            </a:endParaRPr>
          </a:p>
        </p:txBody>
      </p:sp>
      <p:sp>
        <p:nvSpPr>
          <p:cNvPr id="19" name="Slide Number Placeholder 11"/>
          <p:cNvSpPr>
            <a:spLocks noGrp="1"/>
          </p:cNvSpPr>
          <p:nvPr>
            <p:ph type="sldNum" sz="quarter" idx="4"/>
          </p:nvPr>
        </p:nvSpPr>
        <p:spPr>
          <a:xfrm>
            <a:off x="11510021" y="6572768"/>
            <a:ext cx="356090" cy="249938"/>
          </a:xfrm>
          <a:prstGeom prst="rect">
            <a:avLst/>
          </a:prstGeom>
        </p:spPr>
        <p:txBody>
          <a:bodyPr vert="horz" lIns="91379" tIns="45687" rIns="91379" bIns="45687" rtlCol="0" anchor="ctr"/>
          <a:lstStyle>
            <a:lvl1pPr algn="r">
              <a:defRPr sz="1200">
                <a:solidFill>
                  <a:schemeClr val="tx1">
                    <a:tint val="75000"/>
                  </a:schemeClr>
                </a:solidFill>
              </a:defRPr>
            </a:lvl1pPr>
          </a:lstStyle>
          <a:p>
            <a:fld id="{52D116E8-C1B7-4800-ACA1-0CD42BEC2FD7}" type="slidenum">
              <a:rPr lang="en-US" sz="1000" smtClean="0">
                <a:solidFill>
                  <a:srgbClr val="CCCCCC">
                    <a:lumMod val="25000"/>
                  </a:srgbClr>
                </a:solidFill>
              </a:rPr>
              <a:pPr/>
              <a:t>‹#›</a:t>
            </a:fld>
            <a:endParaRPr dirty="0">
              <a:solidFill>
                <a:srgbClr val="000000">
                  <a:tint val="75000"/>
                </a:srgbClr>
              </a:solidFill>
            </a:endParaRPr>
          </a:p>
        </p:txBody>
      </p:sp>
      <p:sp>
        <p:nvSpPr>
          <p:cNvPr id="13" name="TextBox 12"/>
          <p:cNvSpPr txBox="1"/>
          <p:nvPr userDrawn="1"/>
        </p:nvSpPr>
        <p:spPr bwMode="black">
          <a:xfrm>
            <a:off x="323916" y="6620812"/>
            <a:ext cx="3727654" cy="307706"/>
          </a:xfrm>
          <a:prstGeom prst="rect">
            <a:avLst/>
          </a:prstGeom>
          <a:noFill/>
        </p:spPr>
        <p:txBody>
          <a:bodyPr wrap="none" lIns="85648" tIns="0" rIns="0" bIns="0" rtlCol="0">
            <a:spAutoFit/>
          </a:bodyPr>
          <a:lstStyle/>
          <a:p>
            <a:pPr defTabSz="1087723">
              <a:buClr>
                <a:srgbClr val="FFFFFF"/>
              </a:buClr>
              <a:buFont typeface="Arial" pitchFamily="34" charset="0"/>
              <a:buNone/>
              <a:defRPr/>
            </a:pPr>
            <a:r>
              <a:rPr lang="en-US" sz="1000" dirty="0" smtClean="0">
                <a:solidFill>
                  <a:srgbClr val="000000">
                    <a:lumMod val="65000"/>
                    <a:lumOff val="35000"/>
                  </a:srgbClr>
                </a:solidFill>
                <a:ea typeface="Arial" charset="0"/>
                <a:cs typeface="Arial" charset="0"/>
              </a:rPr>
              <a:t>© 2015 SAP SE or an SAP affiliate company. All rights reserved.</a:t>
            </a:r>
          </a:p>
          <a:p>
            <a:pPr defTabSz="1087723">
              <a:buClr>
                <a:srgbClr val="FFFFFF"/>
              </a:buClr>
              <a:buFont typeface="Arial" pitchFamily="34" charset="0"/>
              <a:buNone/>
            </a:pPr>
            <a:r>
              <a:rPr lang="en-US" sz="1000" dirty="0" smtClean="0">
                <a:solidFill>
                  <a:srgbClr val="FFFFFF"/>
                </a:solidFill>
              </a:rPr>
              <a:t>.</a:t>
            </a:r>
          </a:p>
        </p:txBody>
      </p:sp>
      <p:sp>
        <p:nvSpPr>
          <p:cNvPr id="12" name="Text Placeholder 21"/>
          <p:cNvSpPr>
            <a:spLocks noGrp="1"/>
          </p:cNvSpPr>
          <p:nvPr>
            <p:ph type="body" sz="quarter" idx="15" hasCustomPrompt="1"/>
          </p:nvPr>
        </p:nvSpPr>
        <p:spPr>
          <a:xfrm rot="21174480">
            <a:off x="4096226" y="3219003"/>
            <a:ext cx="3800197" cy="933413"/>
          </a:xfrm>
          <a:solidFill>
            <a:schemeClr val="bg1">
              <a:lumMod val="95000"/>
              <a:alpha val="80000"/>
            </a:schemeClr>
          </a:solidFill>
        </p:spPr>
        <p:txBody>
          <a:bodyPr/>
          <a:lstStyle>
            <a:lvl1pPr>
              <a:defRPr sz="1500" baseline="0">
                <a:solidFill>
                  <a:schemeClr val="bg2">
                    <a:lumMod val="25000"/>
                  </a:schemeClr>
                </a:solidFill>
              </a:defRPr>
            </a:lvl1pPr>
          </a:lstStyle>
          <a:p>
            <a:pPr lvl="0"/>
            <a:r>
              <a:rPr lang="de-DE" dirty="0" err="1" smtClean="0"/>
              <a:t>Please</a:t>
            </a:r>
            <a:r>
              <a:rPr lang="de-DE" dirty="0" smtClean="0"/>
              <a:t> </a:t>
            </a:r>
            <a:r>
              <a:rPr lang="de-DE" dirty="0" err="1" smtClean="0"/>
              <a:t>set</a:t>
            </a:r>
            <a:r>
              <a:rPr lang="de-DE" dirty="0" smtClean="0"/>
              <a:t> </a:t>
            </a:r>
            <a:r>
              <a:rPr lang="de-DE" dirty="0" err="1" smtClean="0"/>
              <a:t>license-free</a:t>
            </a:r>
            <a:r>
              <a:rPr lang="de-DE" dirty="0" smtClean="0"/>
              <a:t> </a:t>
            </a:r>
            <a:r>
              <a:rPr lang="de-DE" dirty="0" err="1" smtClean="0"/>
              <a:t>picture</a:t>
            </a:r>
            <a:r>
              <a:rPr lang="de-DE" dirty="0" smtClean="0"/>
              <a:t> </a:t>
            </a:r>
            <a:r>
              <a:rPr lang="de-DE" dirty="0" err="1" smtClean="0"/>
              <a:t>as</a:t>
            </a:r>
            <a:r>
              <a:rPr lang="de-DE" dirty="0" smtClean="0"/>
              <a:t> </a:t>
            </a:r>
            <a:r>
              <a:rPr lang="de-DE" dirty="0" err="1" smtClean="0"/>
              <a:t>background</a:t>
            </a:r>
            <a:r>
              <a:rPr lang="de-DE" dirty="0" smtClean="0"/>
              <a:t> (e.g. https://unsplash.com/ , http://www.sitebuilderreport.com/stock-up , http://imagedirectory.wdf.sap.corp:6085/)</a:t>
            </a:r>
          </a:p>
        </p:txBody>
      </p:sp>
      <p:sp>
        <p:nvSpPr>
          <p:cNvPr id="15" name="Rectangle 14"/>
          <p:cNvSpPr/>
          <p:nvPr userDrawn="1"/>
        </p:nvSpPr>
        <p:spPr>
          <a:xfrm>
            <a:off x="450739" y="-1"/>
            <a:ext cx="11287360" cy="1335624"/>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355" tIns="45675" rIns="91355" bIns="45675" rtlCol="0" anchor="ctr"/>
          <a:lstStyle/>
          <a:p>
            <a:pPr algn="ctr" defTabSz="1087723"/>
            <a:endParaRPr lang="en-US" sz="2100">
              <a:solidFill>
                <a:srgbClr val="FFFFFF"/>
              </a:solidFill>
            </a:endParaRPr>
          </a:p>
        </p:txBody>
      </p:sp>
      <p:sp>
        <p:nvSpPr>
          <p:cNvPr id="18" name="Rectangle 17"/>
          <p:cNvSpPr/>
          <p:nvPr userDrawn="1"/>
        </p:nvSpPr>
        <p:spPr>
          <a:xfrm>
            <a:off x="450739" y="-4251"/>
            <a:ext cx="11287360" cy="149473"/>
          </a:xfrm>
          <a:prstGeom prst="rect">
            <a:avLst/>
          </a:prstGeom>
          <a:solidFill>
            <a:srgbClr val="037CC2"/>
          </a:solidFill>
          <a:ln>
            <a:noFill/>
          </a:ln>
        </p:spPr>
        <p:style>
          <a:lnRef idx="2">
            <a:schemeClr val="accent1">
              <a:shade val="50000"/>
            </a:schemeClr>
          </a:lnRef>
          <a:fillRef idx="1">
            <a:schemeClr val="accent1"/>
          </a:fillRef>
          <a:effectRef idx="0">
            <a:schemeClr val="accent1"/>
          </a:effectRef>
          <a:fontRef idx="minor">
            <a:schemeClr val="lt1"/>
          </a:fontRef>
        </p:style>
        <p:txBody>
          <a:bodyPr lIns="91355" tIns="45675" rIns="91355" bIns="45675" rtlCol="0" anchor="ctr"/>
          <a:lstStyle/>
          <a:p>
            <a:pPr algn="ctr" defTabSz="1087723"/>
            <a:endParaRPr lang="en-US" sz="2100">
              <a:solidFill>
                <a:srgbClr val="FFFFFF"/>
              </a:solidFill>
            </a:endParaRPr>
          </a:p>
        </p:txBody>
      </p:sp>
      <p:sp>
        <p:nvSpPr>
          <p:cNvPr id="7" name="Text Placeholder 21"/>
          <p:cNvSpPr>
            <a:spLocks noGrp="1"/>
          </p:cNvSpPr>
          <p:nvPr>
            <p:ph type="body" sz="quarter" idx="13" hasCustomPrompt="1"/>
          </p:nvPr>
        </p:nvSpPr>
        <p:spPr>
          <a:xfrm>
            <a:off x="485048" y="210723"/>
            <a:ext cx="11186844" cy="654497"/>
          </a:xfrm>
        </p:spPr>
        <p:txBody>
          <a:bodyPr/>
          <a:lstStyle>
            <a:lvl1pPr marL="0" indent="0" algn="l" defTabSz="1087723" rtl="0" eaLnBrk="1" latinLnBrk="0" hangingPunct="1">
              <a:spcBef>
                <a:spcPts val="400"/>
              </a:spcBef>
              <a:buClr>
                <a:schemeClr val="bg2">
                  <a:lumMod val="25000"/>
                </a:schemeClr>
              </a:buClr>
              <a:buSzPct val="80000"/>
              <a:buFontTx/>
              <a:buNone/>
              <a:defRPr lang="en-US" sz="4000" b="1" kern="1200" dirty="0">
                <a:solidFill>
                  <a:schemeClr val="bg2">
                    <a:lumMod val="25000"/>
                  </a:schemeClr>
                </a:solidFill>
                <a:latin typeface="Arial" charset="0"/>
                <a:ea typeface="Arial" charset="0"/>
                <a:cs typeface="Arial" charset="0"/>
              </a:defRPr>
            </a:lvl1pPr>
          </a:lstStyle>
          <a:p>
            <a:r>
              <a:rPr lang="en-US" sz="4000" b="1" dirty="0" smtClean="0">
                <a:solidFill>
                  <a:schemeClr val="bg2">
                    <a:lumMod val="25000"/>
                  </a:schemeClr>
                </a:solidFill>
                <a:latin typeface="Arial" charset="0"/>
                <a:ea typeface="Arial" charset="0"/>
                <a:cs typeface="Arial" charset="0"/>
              </a:rPr>
              <a:t>This is for Slides with pictures</a:t>
            </a:r>
            <a:endParaRPr lang="en-US" sz="4000" b="1" dirty="0">
              <a:solidFill>
                <a:schemeClr val="bg2">
                  <a:lumMod val="25000"/>
                </a:schemeClr>
              </a:solidFill>
              <a:latin typeface="Arial" charset="0"/>
              <a:ea typeface="Arial" charset="0"/>
              <a:cs typeface="Arial" charset="0"/>
            </a:endParaRPr>
          </a:p>
        </p:txBody>
      </p:sp>
      <p:sp>
        <p:nvSpPr>
          <p:cNvPr id="5" name="Text Placeholder 4"/>
          <p:cNvSpPr>
            <a:spLocks noGrp="1"/>
          </p:cNvSpPr>
          <p:nvPr>
            <p:ph type="body" sz="quarter" idx="16" hasCustomPrompt="1"/>
          </p:nvPr>
        </p:nvSpPr>
        <p:spPr>
          <a:xfrm>
            <a:off x="485048" y="912982"/>
            <a:ext cx="11186844" cy="374872"/>
          </a:xfrm>
        </p:spPr>
        <p:txBody>
          <a:bodyPr/>
          <a:lstStyle>
            <a:lvl1pPr marL="0" indent="0" fontAlgn="base">
              <a:spcBef>
                <a:spcPts val="600"/>
              </a:spcBef>
              <a:spcAft>
                <a:spcPct val="0"/>
              </a:spcAft>
              <a:buClr>
                <a:srgbClr val="F0AB00"/>
              </a:buClr>
              <a:buSzPct val="80000"/>
              <a:buNone/>
              <a:defRPr>
                <a:latin typeface="Arial" panose="020B0604020202020204" pitchFamily="34" charset="0"/>
                <a:cs typeface="Arial" panose="020B0604020202020204" pitchFamily="34" charset="0"/>
              </a:defRPr>
            </a:lvl1pPr>
          </a:lstStyle>
          <a:p>
            <a:pPr fontAlgn="base">
              <a:spcBef>
                <a:spcPts val="600"/>
              </a:spcBef>
              <a:spcAft>
                <a:spcPct val="0"/>
              </a:spcAft>
              <a:buClr>
                <a:srgbClr val="F0AB00"/>
              </a:buClr>
              <a:buSzPct val="80000"/>
            </a:pPr>
            <a:r>
              <a:rPr lang="de-DE" sz="2000" kern="0" dirty="0" err="1" smtClean="0">
                <a:ea typeface="Arial Unicode MS" pitchFamily="34" charset="-128"/>
                <a:cs typeface="Arial Unicode MS" pitchFamily="34" charset="-128"/>
              </a:rPr>
              <a:t>Some</a:t>
            </a:r>
            <a:r>
              <a:rPr lang="de-DE" sz="2000" kern="0" dirty="0" smtClean="0">
                <a:ea typeface="Arial Unicode MS" pitchFamily="34" charset="-128"/>
                <a:cs typeface="Arial Unicode MS" pitchFamily="34" charset="-128"/>
              </a:rPr>
              <a:t> </a:t>
            </a:r>
            <a:r>
              <a:rPr lang="de-DE" sz="2000" kern="0" dirty="0" err="1" smtClean="0">
                <a:ea typeface="Arial Unicode MS" pitchFamily="34" charset="-128"/>
                <a:cs typeface="Arial Unicode MS" pitchFamily="34" charset="-128"/>
              </a:rPr>
              <a:t>catchy</a:t>
            </a:r>
            <a:r>
              <a:rPr lang="de-DE" sz="2000" kern="0" dirty="0" smtClean="0">
                <a:ea typeface="Arial Unicode MS" pitchFamily="34" charset="-128"/>
                <a:cs typeface="Arial Unicode MS" pitchFamily="34" charset="-128"/>
              </a:rPr>
              <a:t> </a:t>
            </a:r>
            <a:r>
              <a:rPr lang="de-DE" sz="2000" kern="0" dirty="0" err="1" smtClean="0">
                <a:ea typeface="Arial Unicode MS" pitchFamily="34" charset="-128"/>
                <a:cs typeface="Arial Unicode MS" pitchFamily="34" charset="-128"/>
              </a:rPr>
              <a:t>sub</a:t>
            </a:r>
            <a:r>
              <a:rPr lang="de-DE" sz="2000" kern="0" dirty="0" smtClean="0">
                <a:ea typeface="Arial Unicode MS" pitchFamily="34" charset="-128"/>
                <a:cs typeface="Arial Unicode MS" pitchFamily="34" charset="-128"/>
              </a:rPr>
              <a:t> title </a:t>
            </a:r>
            <a:r>
              <a:rPr lang="de-DE" sz="2000" kern="0" dirty="0" err="1" smtClean="0">
                <a:ea typeface="Arial Unicode MS" pitchFamily="34" charset="-128"/>
                <a:cs typeface="Arial Unicode MS" pitchFamily="34" charset="-128"/>
              </a:rPr>
              <a:t>goes</a:t>
            </a:r>
            <a:r>
              <a:rPr lang="de-DE" sz="2000" kern="0" dirty="0" smtClean="0">
                <a:ea typeface="Arial Unicode MS" pitchFamily="34" charset="-128"/>
                <a:cs typeface="Arial Unicode MS" pitchFamily="34" charset="-128"/>
              </a:rPr>
              <a:t> </a:t>
            </a:r>
            <a:r>
              <a:rPr lang="de-DE" sz="2000" kern="0" dirty="0" err="1" smtClean="0">
                <a:ea typeface="Arial Unicode MS" pitchFamily="34" charset="-128"/>
                <a:cs typeface="Arial Unicode MS" pitchFamily="34" charset="-128"/>
              </a:rPr>
              <a:t>here</a:t>
            </a:r>
            <a:endParaRPr lang="de-DE" sz="2000" kern="0" dirty="0" smtClean="0">
              <a:ea typeface="Arial Unicode MS" pitchFamily="34" charset="-128"/>
              <a:cs typeface="Arial Unicode MS" pitchFamily="34" charset="-128"/>
            </a:endParaRPr>
          </a:p>
        </p:txBody>
      </p:sp>
    </p:spTree>
    <p:extLst>
      <p:ext uri="{BB962C8B-B14F-4D97-AF65-F5344CB8AC3E}">
        <p14:creationId xmlns:p14="http://schemas.microsoft.com/office/powerpoint/2010/main" val="3728252582"/>
      </p:ext>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323917" y="324000"/>
            <a:ext cx="11542194" cy="628186"/>
          </a:xfrm>
        </p:spPr>
        <p:txBody>
          <a:bodyPr/>
          <a:lstStyle>
            <a:lvl1pPr>
              <a:defRPr sz="4000"/>
            </a:lvl1pPr>
          </a:lstStyle>
          <a:p>
            <a:r>
              <a:rPr lang="en-US" sz="4000" b="1" dirty="0" smtClean="0">
                <a:solidFill>
                  <a:schemeClr val="bg2">
                    <a:lumMod val="25000"/>
                  </a:schemeClr>
                </a:solidFill>
                <a:latin typeface="Arial" charset="0"/>
                <a:ea typeface="Arial" charset="0"/>
                <a:cs typeface="Arial" charset="0"/>
              </a:rPr>
              <a:t>Short Slide Title</a:t>
            </a:r>
            <a:endParaRPr lang="en-US" dirty="0"/>
          </a:p>
        </p:txBody>
      </p:sp>
      <p:sp>
        <p:nvSpPr>
          <p:cNvPr id="7" name="Text Placeholder 3"/>
          <p:cNvSpPr>
            <a:spLocks noGrp="1"/>
          </p:cNvSpPr>
          <p:nvPr>
            <p:ph type="body" sz="quarter" idx="13" hasCustomPrompt="1"/>
          </p:nvPr>
        </p:nvSpPr>
        <p:spPr>
          <a:xfrm>
            <a:off x="323378" y="922200"/>
            <a:ext cx="11542732" cy="265052"/>
          </a:xfrm>
        </p:spPr>
        <p:txBody>
          <a:bodyPr/>
          <a:lstStyle>
            <a:lvl1pPr marL="0" indent="0">
              <a:buNone/>
              <a:defRPr sz="1800" baseline="0">
                <a:solidFill>
                  <a:schemeClr val="bg2">
                    <a:lumMod val="25000"/>
                  </a:schemeClr>
                </a:solidFill>
                <a:latin typeface="+mn-lt"/>
              </a:defRPr>
            </a:lvl1pPr>
          </a:lstStyle>
          <a:p>
            <a:pPr lvl="0"/>
            <a:r>
              <a:rPr lang="en-US" sz="1500" noProof="0" dirty="0" smtClean="0">
                <a:latin typeface="+mn-lt"/>
              </a:rPr>
              <a:t>Some catchy sub title goes here</a:t>
            </a:r>
            <a:endParaRPr lang="en-US" noProof="0" dirty="0"/>
          </a:p>
        </p:txBody>
      </p:sp>
      <p:sp>
        <p:nvSpPr>
          <p:cNvPr id="8" name="Footer Placeholder 4"/>
          <p:cNvSpPr>
            <a:spLocks noGrp="1"/>
          </p:cNvSpPr>
          <p:nvPr>
            <p:ph type="ftr" sz="quarter" idx="3"/>
          </p:nvPr>
        </p:nvSpPr>
        <p:spPr>
          <a:xfrm>
            <a:off x="10502609" y="6568014"/>
            <a:ext cx="1007412" cy="259446"/>
          </a:xfrm>
          <a:prstGeom prst="rect">
            <a:avLst/>
          </a:prstGeom>
        </p:spPr>
        <p:txBody>
          <a:bodyPr vert="horz" lIns="91379" tIns="45687" rIns="91379" bIns="45687" rtlCol="0" anchor="ctr"/>
          <a:lstStyle>
            <a:lvl1pPr marL="0" algn="r" defTabSz="1087723" rtl="0" eaLnBrk="1" latinLnBrk="0" hangingPunct="1">
              <a:defRPr lang="en-US" sz="1000" kern="1200" smtClean="0">
                <a:solidFill>
                  <a:schemeClr val="tx1">
                    <a:lumMod val="65000"/>
                    <a:lumOff val="35000"/>
                  </a:schemeClr>
                </a:solidFill>
                <a:latin typeface="Arial" charset="0"/>
                <a:ea typeface="Arial" charset="0"/>
                <a:cs typeface="Arial" charset="0"/>
              </a:defRPr>
            </a:lvl1pPr>
          </a:lstStyle>
          <a:p>
            <a:r>
              <a:rPr lang="de-DE" smtClean="0">
                <a:solidFill>
                  <a:srgbClr val="000000">
                    <a:lumMod val="65000"/>
                    <a:lumOff val="35000"/>
                  </a:srgbClr>
                </a:solidFill>
              </a:rPr>
              <a:t>Confidential</a:t>
            </a:r>
            <a:endParaRPr lang="de-DE" dirty="0">
              <a:solidFill>
                <a:srgbClr val="000000">
                  <a:lumMod val="65000"/>
                  <a:lumOff val="35000"/>
                </a:srgbClr>
              </a:solidFill>
            </a:endParaRPr>
          </a:p>
        </p:txBody>
      </p:sp>
      <p:sp>
        <p:nvSpPr>
          <p:cNvPr id="9" name="Slide Number Placeholder 11"/>
          <p:cNvSpPr>
            <a:spLocks noGrp="1"/>
          </p:cNvSpPr>
          <p:nvPr>
            <p:ph type="sldNum" sz="quarter" idx="4"/>
          </p:nvPr>
        </p:nvSpPr>
        <p:spPr>
          <a:xfrm>
            <a:off x="11510021" y="6572768"/>
            <a:ext cx="356090" cy="249938"/>
          </a:xfrm>
          <a:prstGeom prst="rect">
            <a:avLst/>
          </a:prstGeom>
        </p:spPr>
        <p:txBody>
          <a:bodyPr vert="horz" lIns="91379" tIns="45687" rIns="91379" bIns="45687" rtlCol="0" anchor="ctr"/>
          <a:lstStyle>
            <a:lvl1pPr algn="r">
              <a:defRPr sz="1200">
                <a:solidFill>
                  <a:schemeClr val="tx1">
                    <a:tint val="75000"/>
                  </a:schemeClr>
                </a:solidFill>
              </a:defRPr>
            </a:lvl1pPr>
          </a:lstStyle>
          <a:p>
            <a:fld id="{52D116E8-C1B7-4800-ACA1-0CD42BEC2FD7}" type="slidenum">
              <a:rPr lang="en-US" sz="1000" smtClean="0">
                <a:solidFill>
                  <a:srgbClr val="CCCCCC">
                    <a:lumMod val="25000"/>
                  </a:srgbClr>
                </a:solidFill>
              </a:rPr>
              <a:pPr/>
              <a:t>‹#›</a:t>
            </a:fld>
            <a:endParaRPr dirty="0">
              <a:solidFill>
                <a:srgbClr val="000000">
                  <a:tint val="75000"/>
                </a:srgbClr>
              </a:solidFill>
            </a:endParaRPr>
          </a:p>
        </p:txBody>
      </p:sp>
    </p:spTree>
    <p:extLst>
      <p:ext uri="{BB962C8B-B14F-4D97-AF65-F5344CB8AC3E}">
        <p14:creationId xmlns:p14="http://schemas.microsoft.com/office/powerpoint/2010/main" val="1020917363"/>
      </p:ext>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with footnote">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sz="4000"/>
            </a:lvl1pPr>
          </a:lstStyle>
          <a:p>
            <a:r>
              <a:rPr lang="en-US" sz="4000" b="1" dirty="0" smtClean="0">
                <a:solidFill>
                  <a:schemeClr val="bg2">
                    <a:lumMod val="25000"/>
                  </a:schemeClr>
                </a:solidFill>
                <a:latin typeface="Arial" charset="0"/>
                <a:ea typeface="Arial" charset="0"/>
                <a:cs typeface="Arial" charset="0"/>
              </a:rPr>
              <a:t>Short Slide Title</a:t>
            </a:r>
            <a:endParaRPr lang="en-US" dirty="0"/>
          </a:p>
        </p:txBody>
      </p:sp>
      <p:sp>
        <p:nvSpPr>
          <p:cNvPr id="7" name="Text Placeholder 3"/>
          <p:cNvSpPr>
            <a:spLocks noGrp="1"/>
          </p:cNvSpPr>
          <p:nvPr>
            <p:ph type="body" sz="quarter" idx="13" hasCustomPrompt="1"/>
          </p:nvPr>
        </p:nvSpPr>
        <p:spPr>
          <a:xfrm>
            <a:off x="323378" y="1284932"/>
            <a:ext cx="11542732" cy="265052"/>
          </a:xfrm>
        </p:spPr>
        <p:txBody>
          <a:bodyPr/>
          <a:lstStyle>
            <a:lvl1pPr marL="0" indent="0">
              <a:buNone/>
              <a:defRPr sz="1500" baseline="0">
                <a:solidFill>
                  <a:schemeClr val="bg2">
                    <a:lumMod val="25000"/>
                  </a:schemeClr>
                </a:solidFill>
                <a:latin typeface="+mn-lt"/>
              </a:defRPr>
            </a:lvl1pPr>
          </a:lstStyle>
          <a:p>
            <a:pPr lvl="0"/>
            <a:r>
              <a:rPr lang="en-US" sz="1500" noProof="0" dirty="0" smtClean="0">
                <a:latin typeface="+mn-lt"/>
              </a:rPr>
              <a:t>Some catchy sub title goes here</a:t>
            </a:r>
            <a:endParaRPr lang="en-US" noProof="0" dirty="0"/>
          </a:p>
        </p:txBody>
      </p:sp>
      <p:sp>
        <p:nvSpPr>
          <p:cNvPr id="8" name="Footer Placeholder 4"/>
          <p:cNvSpPr>
            <a:spLocks noGrp="1"/>
          </p:cNvSpPr>
          <p:nvPr>
            <p:ph type="ftr" sz="quarter" idx="3"/>
          </p:nvPr>
        </p:nvSpPr>
        <p:spPr>
          <a:xfrm>
            <a:off x="10502609" y="6568014"/>
            <a:ext cx="1007412" cy="259446"/>
          </a:xfrm>
          <a:prstGeom prst="rect">
            <a:avLst/>
          </a:prstGeom>
        </p:spPr>
        <p:txBody>
          <a:bodyPr vert="horz" lIns="91379" tIns="45687" rIns="91379" bIns="45687" rtlCol="0" anchor="ctr"/>
          <a:lstStyle>
            <a:lvl1pPr marL="0" algn="r" defTabSz="1087723" rtl="0" eaLnBrk="1" latinLnBrk="0" hangingPunct="1">
              <a:defRPr lang="en-US" sz="1000" kern="1200" smtClean="0">
                <a:solidFill>
                  <a:schemeClr val="tx1">
                    <a:lumMod val="65000"/>
                    <a:lumOff val="35000"/>
                  </a:schemeClr>
                </a:solidFill>
                <a:latin typeface="Arial" charset="0"/>
                <a:ea typeface="Arial" charset="0"/>
                <a:cs typeface="Arial" charset="0"/>
              </a:defRPr>
            </a:lvl1pPr>
          </a:lstStyle>
          <a:p>
            <a:r>
              <a:rPr lang="de-DE" smtClean="0">
                <a:solidFill>
                  <a:srgbClr val="000000">
                    <a:lumMod val="65000"/>
                    <a:lumOff val="35000"/>
                  </a:srgbClr>
                </a:solidFill>
              </a:rPr>
              <a:t>Confidential</a:t>
            </a:r>
            <a:endParaRPr lang="de-DE" dirty="0">
              <a:solidFill>
                <a:srgbClr val="000000">
                  <a:lumMod val="65000"/>
                  <a:lumOff val="35000"/>
                </a:srgbClr>
              </a:solidFill>
            </a:endParaRPr>
          </a:p>
        </p:txBody>
      </p:sp>
      <p:sp>
        <p:nvSpPr>
          <p:cNvPr id="9" name="Slide Number Placeholder 11"/>
          <p:cNvSpPr>
            <a:spLocks noGrp="1"/>
          </p:cNvSpPr>
          <p:nvPr>
            <p:ph type="sldNum" sz="quarter" idx="4"/>
          </p:nvPr>
        </p:nvSpPr>
        <p:spPr>
          <a:xfrm>
            <a:off x="11510021" y="6572768"/>
            <a:ext cx="356090" cy="249938"/>
          </a:xfrm>
          <a:prstGeom prst="rect">
            <a:avLst/>
          </a:prstGeom>
        </p:spPr>
        <p:txBody>
          <a:bodyPr vert="horz" lIns="91379" tIns="45687" rIns="91379" bIns="45687" rtlCol="0" anchor="ctr"/>
          <a:lstStyle>
            <a:lvl1pPr algn="r">
              <a:defRPr sz="1200">
                <a:solidFill>
                  <a:schemeClr val="tx1">
                    <a:tint val="75000"/>
                  </a:schemeClr>
                </a:solidFill>
              </a:defRPr>
            </a:lvl1pPr>
          </a:lstStyle>
          <a:p>
            <a:fld id="{52D116E8-C1B7-4800-ACA1-0CD42BEC2FD7}" type="slidenum">
              <a:rPr lang="en-US" sz="1000" smtClean="0">
                <a:solidFill>
                  <a:srgbClr val="CCCCCC">
                    <a:lumMod val="25000"/>
                  </a:srgbClr>
                </a:solidFill>
              </a:rPr>
              <a:pPr/>
              <a:t>‹#›</a:t>
            </a:fld>
            <a:endParaRPr dirty="0">
              <a:solidFill>
                <a:srgbClr val="000000">
                  <a:tint val="75000"/>
                </a:srgbClr>
              </a:solidFill>
            </a:endParaRPr>
          </a:p>
        </p:txBody>
      </p:sp>
      <p:sp>
        <p:nvSpPr>
          <p:cNvPr id="6" name="TextBox 5"/>
          <p:cNvSpPr txBox="1"/>
          <p:nvPr userDrawn="1"/>
        </p:nvSpPr>
        <p:spPr bwMode="black">
          <a:xfrm>
            <a:off x="4228994" y="6619285"/>
            <a:ext cx="6160658" cy="307706"/>
          </a:xfrm>
          <a:prstGeom prst="rect">
            <a:avLst/>
          </a:prstGeom>
          <a:noFill/>
        </p:spPr>
        <p:txBody>
          <a:bodyPr wrap="square" lIns="85626" tIns="0" rIns="0" bIns="0" rtlCol="0">
            <a:spAutoFit/>
          </a:bodyPr>
          <a:lstStyle/>
          <a:p>
            <a:pPr algn="ctr" defTabSz="1087399">
              <a:buClr>
                <a:srgbClr val="FFFFFF"/>
              </a:buClr>
              <a:buFont typeface="Arial" pitchFamily="34" charset="0"/>
              <a:buNone/>
              <a:defRPr/>
            </a:pPr>
            <a:r>
              <a:rPr lang="en-US" sz="1000" dirty="0" smtClean="0">
                <a:solidFill>
                  <a:srgbClr val="000000">
                    <a:lumMod val="65000"/>
                    <a:lumOff val="35000"/>
                  </a:srgbClr>
                </a:solidFill>
                <a:ea typeface="Arial" charset="0"/>
                <a:cs typeface="Arial" charset="0"/>
              </a:rPr>
              <a:t>*&lt;enter footnote here&gt;</a:t>
            </a:r>
            <a:endParaRPr lang="en-US" sz="1000" dirty="0">
              <a:solidFill>
                <a:srgbClr val="000000">
                  <a:lumMod val="65000"/>
                  <a:lumOff val="35000"/>
                </a:srgbClr>
              </a:solidFill>
              <a:ea typeface="Arial" charset="0"/>
              <a:cs typeface="Arial" charset="0"/>
            </a:endParaRPr>
          </a:p>
          <a:p>
            <a:pPr defTabSz="1087399">
              <a:buClr>
                <a:srgbClr val="FFFFFF"/>
              </a:buClr>
              <a:buFont typeface="Arial" pitchFamily="34" charset="0"/>
              <a:buNone/>
            </a:pPr>
            <a:r>
              <a:rPr lang="en-US" sz="1000" dirty="0">
                <a:solidFill>
                  <a:srgbClr val="FFFFFF"/>
                </a:solidFill>
              </a:rPr>
              <a:t>.</a:t>
            </a:r>
          </a:p>
        </p:txBody>
      </p:sp>
    </p:spTree>
    <p:extLst>
      <p:ext uri="{BB962C8B-B14F-4D97-AF65-F5344CB8AC3E}">
        <p14:creationId xmlns:p14="http://schemas.microsoft.com/office/powerpoint/2010/main" val="1692076035"/>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3917" y="171643"/>
            <a:ext cx="11542194" cy="756000"/>
          </a:xfrm>
        </p:spPr>
        <p:txBody>
          <a:bodyPr/>
          <a:lstStyle>
            <a:lvl1pPr>
              <a:defRPr sz="4000"/>
            </a:lvl1pPr>
          </a:lstStyle>
          <a:p>
            <a:r>
              <a:rPr lang="en-US" sz="4000" b="1" dirty="0" smtClean="0">
                <a:solidFill>
                  <a:schemeClr val="bg2">
                    <a:lumMod val="25000"/>
                  </a:schemeClr>
                </a:solidFill>
                <a:latin typeface="Arial" charset="0"/>
                <a:ea typeface="Arial" charset="0"/>
                <a:cs typeface="Arial" charset="0"/>
              </a:rPr>
              <a:t>Short Slide Title</a:t>
            </a:r>
            <a:endParaRPr lang="en-US" dirty="0"/>
          </a:p>
        </p:txBody>
      </p:sp>
      <p:sp>
        <p:nvSpPr>
          <p:cNvPr id="5" name="Text Placeholder 2"/>
          <p:cNvSpPr>
            <a:spLocks noGrp="1"/>
          </p:cNvSpPr>
          <p:nvPr>
            <p:ph idx="1" hasCustomPrompt="1"/>
          </p:nvPr>
        </p:nvSpPr>
        <p:spPr bwMode="gray">
          <a:xfrm>
            <a:off x="389211" y="1405607"/>
            <a:ext cx="11476898" cy="5055648"/>
          </a:xfrm>
          <a:prstGeom prst="rect">
            <a:avLst/>
          </a:prstGeom>
        </p:spPr>
        <p:txBody>
          <a:bodyPr vert="horz" lIns="0" tIns="0" rIns="0" bIns="0" rtlCol="0">
            <a:noAutofit/>
          </a:bodyPr>
          <a:lstStyle>
            <a:lvl1pPr marL="0" indent="0">
              <a:buFont typeface="Arial" charset="0"/>
              <a:buNone/>
              <a:defRPr/>
            </a:lvl1pPr>
            <a:lvl4pPr>
              <a:defRPr/>
            </a:lvl4pPr>
          </a:lstStyle>
          <a:p>
            <a:r>
              <a:rPr lang="en-US" b="1" dirty="0" smtClean="0">
                <a:solidFill>
                  <a:schemeClr val="bg2">
                    <a:lumMod val="25000"/>
                  </a:schemeClr>
                </a:solidFill>
                <a:latin typeface="Arial" charset="0"/>
                <a:ea typeface="Arial" charset="0"/>
                <a:cs typeface="Arial" charset="0"/>
              </a:rPr>
              <a:t>First Level</a:t>
            </a:r>
          </a:p>
          <a:p>
            <a:r>
              <a:rPr lang="en-US" sz="1500" dirty="0" smtClean="0">
                <a:solidFill>
                  <a:schemeClr val="bg2">
                    <a:lumMod val="25000"/>
                  </a:schemeClr>
                </a:solidFill>
                <a:latin typeface="Arial" charset="0"/>
                <a:ea typeface="Arial" charset="0"/>
                <a:cs typeface="Arial" charset="0"/>
              </a:rPr>
              <a:t>Second Level</a:t>
            </a:r>
          </a:p>
          <a:p>
            <a:r>
              <a:rPr lang="en-US" sz="1500" dirty="0" smtClean="0">
                <a:solidFill>
                  <a:schemeClr val="bg2">
                    <a:lumMod val="25000"/>
                  </a:schemeClr>
                </a:solidFill>
                <a:latin typeface="Arial" charset="0"/>
                <a:ea typeface="Arial" charset="0"/>
                <a:cs typeface="Arial" charset="0"/>
              </a:rPr>
              <a:t>Third Level</a:t>
            </a:r>
          </a:p>
        </p:txBody>
      </p:sp>
      <p:sp>
        <p:nvSpPr>
          <p:cNvPr id="4" name="Text Placeholder 3"/>
          <p:cNvSpPr>
            <a:spLocks noGrp="1"/>
          </p:cNvSpPr>
          <p:nvPr>
            <p:ph type="body" sz="quarter" idx="13" hasCustomPrompt="1"/>
          </p:nvPr>
        </p:nvSpPr>
        <p:spPr>
          <a:xfrm>
            <a:off x="323378" y="922200"/>
            <a:ext cx="11542732" cy="265052"/>
          </a:xfrm>
        </p:spPr>
        <p:txBody>
          <a:bodyPr/>
          <a:lstStyle>
            <a:lvl1pPr marL="0" indent="0">
              <a:buNone/>
              <a:defRPr sz="1500" baseline="0">
                <a:solidFill>
                  <a:schemeClr val="bg2">
                    <a:lumMod val="25000"/>
                  </a:schemeClr>
                </a:solidFill>
                <a:latin typeface="+mn-lt"/>
              </a:defRPr>
            </a:lvl1pPr>
          </a:lstStyle>
          <a:p>
            <a:pPr lvl="0"/>
            <a:r>
              <a:rPr lang="de-DE" sz="1500" dirty="0" err="1" smtClean="0">
                <a:latin typeface="+mn-lt"/>
              </a:rPr>
              <a:t>Some</a:t>
            </a:r>
            <a:r>
              <a:rPr lang="de-DE" sz="1500" dirty="0" smtClean="0">
                <a:latin typeface="+mn-lt"/>
              </a:rPr>
              <a:t> </a:t>
            </a:r>
            <a:r>
              <a:rPr lang="de-DE" sz="1500" dirty="0" err="1" smtClean="0">
                <a:latin typeface="+mn-lt"/>
              </a:rPr>
              <a:t>catchy</a:t>
            </a:r>
            <a:r>
              <a:rPr lang="de-DE" sz="1500" dirty="0" smtClean="0">
                <a:latin typeface="+mn-lt"/>
              </a:rPr>
              <a:t> </a:t>
            </a:r>
            <a:r>
              <a:rPr lang="de-DE" sz="1500" dirty="0" err="1" smtClean="0">
                <a:latin typeface="+mn-lt"/>
              </a:rPr>
              <a:t>sub</a:t>
            </a:r>
            <a:r>
              <a:rPr lang="de-DE" sz="1500" dirty="0" smtClean="0">
                <a:latin typeface="+mn-lt"/>
              </a:rPr>
              <a:t> title </a:t>
            </a:r>
            <a:r>
              <a:rPr lang="de-DE" sz="1500" dirty="0" err="1" smtClean="0">
                <a:latin typeface="+mn-lt"/>
              </a:rPr>
              <a:t>goes</a:t>
            </a:r>
            <a:r>
              <a:rPr lang="de-DE" sz="1500" dirty="0" smtClean="0">
                <a:latin typeface="+mn-lt"/>
              </a:rPr>
              <a:t> </a:t>
            </a:r>
            <a:r>
              <a:rPr lang="de-DE" sz="1500" dirty="0" err="1" smtClean="0">
                <a:latin typeface="+mn-lt"/>
              </a:rPr>
              <a:t>here</a:t>
            </a:r>
            <a:endParaRPr lang="de-DE" dirty="0"/>
          </a:p>
        </p:txBody>
      </p:sp>
      <p:sp>
        <p:nvSpPr>
          <p:cNvPr id="9" name="Footer Placeholder 4"/>
          <p:cNvSpPr>
            <a:spLocks noGrp="1"/>
          </p:cNvSpPr>
          <p:nvPr>
            <p:ph type="ftr" sz="quarter" idx="3"/>
          </p:nvPr>
        </p:nvSpPr>
        <p:spPr>
          <a:xfrm>
            <a:off x="10502609" y="6568014"/>
            <a:ext cx="1007412" cy="259446"/>
          </a:xfrm>
          <a:prstGeom prst="rect">
            <a:avLst/>
          </a:prstGeom>
        </p:spPr>
        <p:txBody>
          <a:bodyPr vert="horz" lIns="91379" tIns="45687" rIns="91379" bIns="45687" rtlCol="0" anchor="ctr"/>
          <a:lstStyle>
            <a:lvl1pPr marL="0" algn="r" defTabSz="1087723" rtl="0" eaLnBrk="1" latinLnBrk="0" hangingPunct="1">
              <a:defRPr lang="en-US" sz="1000" kern="1200" smtClean="0">
                <a:solidFill>
                  <a:schemeClr val="tx1">
                    <a:lumMod val="65000"/>
                    <a:lumOff val="35000"/>
                  </a:schemeClr>
                </a:solidFill>
                <a:latin typeface="Arial" charset="0"/>
                <a:ea typeface="Arial" charset="0"/>
                <a:cs typeface="Arial" charset="0"/>
              </a:defRPr>
            </a:lvl1pPr>
          </a:lstStyle>
          <a:p>
            <a:r>
              <a:rPr lang="de-DE" smtClean="0">
                <a:solidFill>
                  <a:srgbClr val="000000">
                    <a:lumMod val="65000"/>
                    <a:lumOff val="35000"/>
                  </a:srgbClr>
                </a:solidFill>
              </a:rPr>
              <a:t>Confidential</a:t>
            </a:r>
            <a:endParaRPr lang="de-DE" dirty="0">
              <a:solidFill>
                <a:srgbClr val="000000">
                  <a:lumMod val="65000"/>
                  <a:lumOff val="35000"/>
                </a:srgbClr>
              </a:solidFill>
            </a:endParaRPr>
          </a:p>
        </p:txBody>
      </p:sp>
      <p:sp>
        <p:nvSpPr>
          <p:cNvPr id="10" name="Slide Number Placeholder 11"/>
          <p:cNvSpPr>
            <a:spLocks noGrp="1"/>
          </p:cNvSpPr>
          <p:nvPr>
            <p:ph type="sldNum" sz="quarter" idx="4"/>
          </p:nvPr>
        </p:nvSpPr>
        <p:spPr>
          <a:xfrm>
            <a:off x="11510021" y="6572768"/>
            <a:ext cx="356090" cy="249938"/>
          </a:xfrm>
          <a:prstGeom prst="rect">
            <a:avLst/>
          </a:prstGeom>
        </p:spPr>
        <p:txBody>
          <a:bodyPr vert="horz" lIns="91379" tIns="45687" rIns="91379" bIns="45687" rtlCol="0" anchor="ctr"/>
          <a:lstStyle>
            <a:lvl1pPr algn="r">
              <a:defRPr sz="1200">
                <a:solidFill>
                  <a:schemeClr val="tx1">
                    <a:tint val="75000"/>
                  </a:schemeClr>
                </a:solidFill>
              </a:defRPr>
            </a:lvl1pPr>
          </a:lstStyle>
          <a:p>
            <a:fld id="{52D116E8-C1B7-4800-ACA1-0CD42BEC2FD7}" type="slidenum">
              <a:rPr lang="en-US" sz="1000" smtClean="0">
                <a:solidFill>
                  <a:srgbClr val="CCCCCC">
                    <a:lumMod val="25000"/>
                  </a:srgbClr>
                </a:solidFill>
              </a:rPr>
              <a:pPr/>
              <a:t>‹#›</a:t>
            </a:fld>
            <a:endParaRPr dirty="0">
              <a:solidFill>
                <a:srgbClr val="000000">
                  <a:tint val="75000"/>
                </a:srgbClr>
              </a:solidFill>
            </a:endParaRPr>
          </a:p>
        </p:txBody>
      </p:sp>
    </p:spTree>
    <p:extLst>
      <p:ext uri="{BB962C8B-B14F-4D97-AF65-F5344CB8AC3E}">
        <p14:creationId xmlns:p14="http://schemas.microsoft.com/office/powerpoint/2010/main" val="1997771486"/>
      </p:ext>
    </p:extLst>
  </p:cSld>
  <p:clrMapOvr>
    <a:masterClrMapping/>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marL="0" marR="0" indent="0" algn="l" defTabSz="1087723" rtl="0" eaLnBrk="1" fontAlgn="auto" latinLnBrk="0" hangingPunct="1">
              <a:lnSpc>
                <a:spcPct val="100000"/>
              </a:lnSpc>
              <a:spcBef>
                <a:spcPct val="0"/>
              </a:spcBef>
              <a:spcAft>
                <a:spcPts val="0"/>
              </a:spcAft>
              <a:buClrTx/>
              <a:buSzTx/>
              <a:buFontTx/>
              <a:buNone/>
              <a:tabLst/>
              <a:defRPr kumimoji="0" lang="en-US" sz="4000" b="1" i="0" u="none" strike="noStrike" kern="1200" cap="none" spc="0" normalizeH="0" baseline="0" noProof="0" dirty="0">
                <a:ln>
                  <a:noFill/>
                </a:ln>
                <a:solidFill>
                  <a:schemeClr val="bg2">
                    <a:lumMod val="25000"/>
                  </a:schemeClr>
                </a:solidFill>
                <a:effectLst/>
                <a:uLnTx/>
                <a:uFillTx/>
                <a:latin typeface="Arial" charset="0"/>
                <a:ea typeface="Arial" charset="0"/>
                <a:cs typeface="Arial" charset="0"/>
              </a:defRPr>
            </a:lvl1pPr>
          </a:lstStyle>
          <a:p>
            <a:pPr marL="0" marR="0" lvl="0" indent="0" algn="l" defTabSz="1087723" rtl="0" eaLnBrk="1" fontAlgn="auto" latinLnBrk="0" hangingPunct="1">
              <a:lnSpc>
                <a:spcPct val="100000"/>
              </a:lnSpc>
              <a:spcBef>
                <a:spcPts val="400"/>
              </a:spcBef>
              <a:spcAft>
                <a:spcPts val="0"/>
              </a:spcAft>
              <a:buClr>
                <a:schemeClr val="bg2">
                  <a:lumMod val="25000"/>
                </a:schemeClr>
              </a:buClr>
              <a:buSzPct val="80000"/>
              <a:buFontTx/>
              <a:buNone/>
              <a:tabLst/>
              <a:defRPr/>
            </a:pPr>
            <a:r>
              <a:rPr lang="en-US" sz="4000" b="1" dirty="0" smtClean="0">
                <a:solidFill>
                  <a:schemeClr val="bg2">
                    <a:lumMod val="25000"/>
                  </a:schemeClr>
                </a:solidFill>
                <a:latin typeface="Arial" charset="0"/>
                <a:ea typeface="Arial" charset="0"/>
                <a:cs typeface="Arial" charset="0"/>
              </a:rPr>
              <a:t>Agenda</a:t>
            </a:r>
            <a:endParaRPr lang="en-US" dirty="0"/>
          </a:p>
        </p:txBody>
      </p:sp>
      <p:cxnSp>
        <p:nvCxnSpPr>
          <p:cNvPr id="6" name="Straight Connector 5"/>
          <p:cNvCxnSpPr/>
          <p:nvPr userDrawn="1"/>
        </p:nvCxnSpPr>
        <p:spPr>
          <a:xfrm>
            <a:off x="575618" y="2796169"/>
            <a:ext cx="1055020" cy="0"/>
          </a:xfrm>
          <a:prstGeom prst="line">
            <a:avLst/>
          </a:prstGeom>
          <a:ln w="12700">
            <a:solidFill>
              <a:srgbClr val="037CC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userDrawn="1"/>
        </p:nvCxnSpPr>
        <p:spPr>
          <a:xfrm>
            <a:off x="4519737" y="2796169"/>
            <a:ext cx="1055020" cy="0"/>
          </a:xfrm>
          <a:prstGeom prst="line">
            <a:avLst/>
          </a:prstGeom>
          <a:ln w="12700">
            <a:solidFill>
              <a:srgbClr val="037CC2"/>
            </a:solidFill>
          </a:ln>
        </p:spPr>
        <p:style>
          <a:lnRef idx="1">
            <a:schemeClr val="accent1"/>
          </a:lnRef>
          <a:fillRef idx="0">
            <a:schemeClr val="accent1"/>
          </a:fillRef>
          <a:effectRef idx="0">
            <a:schemeClr val="accent1"/>
          </a:effectRef>
          <a:fontRef idx="minor">
            <a:schemeClr val="tx1"/>
          </a:fontRef>
        </p:style>
      </p:cxnSp>
      <p:sp>
        <p:nvSpPr>
          <p:cNvPr id="25" name="Text Placeholder 24"/>
          <p:cNvSpPr>
            <a:spLocks noGrp="1"/>
          </p:cNvSpPr>
          <p:nvPr>
            <p:ph type="body" sz="quarter" idx="10" hasCustomPrompt="1"/>
          </p:nvPr>
        </p:nvSpPr>
        <p:spPr>
          <a:xfrm>
            <a:off x="575618" y="1588367"/>
            <a:ext cx="2761272" cy="444078"/>
          </a:xfrm>
        </p:spPr>
        <p:txBody>
          <a:bodyPr/>
          <a:lstStyle>
            <a:lvl1pPr marL="513854" marR="0" indent="-513854" algn="l" defTabSz="1087723" rtl="0" eaLnBrk="1" fontAlgn="auto" latinLnBrk="0" hangingPunct="1">
              <a:lnSpc>
                <a:spcPct val="100000"/>
              </a:lnSpc>
              <a:spcBef>
                <a:spcPts val="0"/>
              </a:spcBef>
              <a:spcAft>
                <a:spcPts val="0"/>
              </a:spcAft>
              <a:buClrTx/>
              <a:buSzTx/>
              <a:buFontTx/>
              <a:buNone/>
              <a:tabLst/>
              <a:defRPr kumimoji="0" lang="en-US" sz="3200" b="1" i="0" u="none" strike="noStrike" kern="1200" cap="none" spc="0" normalizeH="0" baseline="0" noProof="0" dirty="0" smtClean="0">
                <a:ln>
                  <a:noFill/>
                </a:ln>
                <a:solidFill>
                  <a:srgbClr val="037CC2"/>
                </a:solidFill>
                <a:effectLst/>
                <a:uLnTx/>
                <a:uFillTx/>
                <a:latin typeface="Arial" charset="0"/>
                <a:ea typeface="Arial" charset="0"/>
                <a:cs typeface="Arial" charset="0"/>
              </a:defRPr>
            </a:lvl1pPr>
          </a:lstStyle>
          <a:p>
            <a:pPr marL="0" marR="0" lvl="0" indent="0" algn="l" defTabSz="1087723"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037CC2"/>
                </a:solidFill>
                <a:effectLst/>
                <a:uLnTx/>
                <a:uFillTx/>
                <a:latin typeface="Arial" charset="0"/>
                <a:ea typeface="Arial" charset="0"/>
                <a:cs typeface="Arial" charset="0"/>
              </a:rPr>
              <a:t>1.</a:t>
            </a:r>
          </a:p>
        </p:txBody>
      </p:sp>
      <p:sp>
        <p:nvSpPr>
          <p:cNvPr id="37" name="Text Placeholder 36"/>
          <p:cNvSpPr>
            <a:spLocks noGrp="1"/>
          </p:cNvSpPr>
          <p:nvPr>
            <p:ph type="body" sz="quarter" idx="11" hasCustomPrompt="1"/>
          </p:nvPr>
        </p:nvSpPr>
        <p:spPr>
          <a:xfrm>
            <a:off x="575618" y="2891156"/>
            <a:ext cx="2294505" cy="606285"/>
          </a:xfrm>
        </p:spPr>
        <p:txBody>
          <a:bodyPr/>
          <a:lstStyle>
            <a:lvl1pPr marL="0" marR="0" indent="0" algn="l" defTabSz="1087723" rtl="0" eaLnBrk="1" fontAlgn="auto" latinLnBrk="0" hangingPunct="1">
              <a:lnSpc>
                <a:spcPct val="100000"/>
              </a:lnSpc>
              <a:spcBef>
                <a:spcPts val="0"/>
              </a:spcBef>
              <a:spcAft>
                <a:spcPts val="0"/>
              </a:spcAft>
              <a:buClrTx/>
              <a:buSzTx/>
              <a:buFontTx/>
              <a:buNone/>
              <a:tabLst/>
              <a:defRPr sz="1500" baseline="0">
                <a:solidFill>
                  <a:schemeClr val="bg2">
                    <a:lumMod val="25000"/>
                  </a:schemeClr>
                </a:solidFill>
                <a:latin typeface="+mn-lt"/>
              </a:defRPr>
            </a:lvl1pPr>
          </a:lstStyle>
          <a:p>
            <a:pPr marL="0" marR="0" lvl="0" indent="0" algn="l" defTabSz="1087723"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smtClean="0">
                <a:ln>
                  <a:noFill/>
                </a:ln>
                <a:solidFill>
                  <a:srgbClr val="CCCCCC">
                    <a:lumMod val="25000"/>
                  </a:srgbClr>
                </a:solidFill>
                <a:effectLst/>
                <a:uLnTx/>
                <a:uFillTx/>
                <a:latin typeface="Arial" charset="0"/>
                <a:ea typeface="Arial" charset="0"/>
                <a:cs typeface="Arial" charset="0"/>
              </a:rPr>
              <a:t>Some short explanation if needed. Delete it if not</a:t>
            </a:r>
          </a:p>
        </p:txBody>
      </p:sp>
      <p:sp>
        <p:nvSpPr>
          <p:cNvPr id="44" name="Text Placeholder 36"/>
          <p:cNvSpPr>
            <a:spLocks noGrp="1"/>
          </p:cNvSpPr>
          <p:nvPr>
            <p:ph type="body" sz="quarter" idx="13" hasCustomPrompt="1"/>
          </p:nvPr>
        </p:nvSpPr>
        <p:spPr>
          <a:xfrm>
            <a:off x="4529061" y="2891156"/>
            <a:ext cx="2294505" cy="606285"/>
          </a:xfrm>
        </p:spPr>
        <p:txBody>
          <a:bodyPr vert="horz" lIns="0" tIns="0" rIns="0" bIns="0" rtlCol="0">
            <a:noAutofit/>
          </a:bodyPr>
          <a:lstStyle>
            <a:lvl1pPr>
              <a:defRPr kumimoji="0" lang="en-US" sz="1500" i="0" u="none" strike="noStrike" cap="none" spc="0" normalizeH="0" baseline="0" noProof="0" dirty="0" smtClean="0">
                <a:ln>
                  <a:noFill/>
                </a:ln>
                <a:solidFill>
                  <a:srgbClr val="CCCCCC">
                    <a:lumMod val="25000"/>
                  </a:srgbClr>
                </a:solidFill>
                <a:effectLst/>
                <a:uLnTx/>
                <a:uFillTx/>
                <a:latin typeface="Arial" charset="0"/>
                <a:ea typeface="Arial" charset="0"/>
                <a:cs typeface="Arial" charset="0"/>
              </a:defRPr>
            </a:lvl1pPr>
          </a:lstStyle>
          <a:p>
            <a:pPr marR="0" lvl="0" fontAlgn="auto">
              <a:lnSpc>
                <a:spcPct val="100000"/>
              </a:lnSpc>
              <a:spcBef>
                <a:spcPts val="0"/>
              </a:spcBef>
              <a:spcAft>
                <a:spcPts val="0"/>
              </a:spcAft>
              <a:buClrTx/>
              <a:buSzTx/>
              <a:tabLst/>
            </a:pPr>
            <a:r>
              <a:rPr kumimoji="0" lang="en-US" sz="1500" b="0" i="0" u="none" strike="noStrike" kern="1200" cap="none" spc="0" normalizeH="0" baseline="0" noProof="0" dirty="0" smtClean="0">
                <a:ln>
                  <a:noFill/>
                </a:ln>
                <a:solidFill>
                  <a:srgbClr val="CCCCCC">
                    <a:lumMod val="25000"/>
                  </a:srgbClr>
                </a:solidFill>
                <a:effectLst/>
                <a:uLnTx/>
                <a:uFillTx/>
                <a:latin typeface="Arial" charset="0"/>
                <a:ea typeface="Arial" charset="0"/>
                <a:cs typeface="Arial" charset="0"/>
              </a:rPr>
              <a:t>Some short explanation if needed. Delete it if not</a:t>
            </a:r>
          </a:p>
        </p:txBody>
      </p:sp>
      <p:cxnSp>
        <p:nvCxnSpPr>
          <p:cNvPr id="46" name="Straight Connector 45"/>
          <p:cNvCxnSpPr/>
          <p:nvPr userDrawn="1"/>
        </p:nvCxnSpPr>
        <p:spPr>
          <a:xfrm>
            <a:off x="8450005" y="2799272"/>
            <a:ext cx="1055020" cy="0"/>
          </a:xfrm>
          <a:prstGeom prst="line">
            <a:avLst/>
          </a:prstGeom>
          <a:ln w="12700">
            <a:solidFill>
              <a:srgbClr val="037CC2"/>
            </a:solidFill>
          </a:ln>
        </p:spPr>
        <p:style>
          <a:lnRef idx="1">
            <a:schemeClr val="accent1"/>
          </a:lnRef>
          <a:fillRef idx="0">
            <a:schemeClr val="accent1"/>
          </a:fillRef>
          <a:effectRef idx="0">
            <a:schemeClr val="accent1"/>
          </a:effectRef>
          <a:fontRef idx="minor">
            <a:schemeClr val="tx1"/>
          </a:fontRef>
        </p:style>
      </p:cxnSp>
      <p:sp>
        <p:nvSpPr>
          <p:cNvPr id="48" name="Text Placeholder 36"/>
          <p:cNvSpPr>
            <a:spLocks noGrp="1"/>
          </p:cNvSpPr>
          <p:nvPr>
            <p:ph type="body" sz="quarter" idx="15" hasCustomPrompt="1"/>
          </p:nvPr>
        </p:nvSpPr>
        <p:spPr>
          <a:xfrm>
            <a:off x="8450010" y="2894259"/>
            <a:ext cx="2294505" cy="606285"/>
          </a:xfrm>
        </p:spPr>
        <p:txBody>
          <a:bodyPr vert="horz" lIns="0" tIns="0" rIns="0" bIns="0" rtlCol="0">
            <a:noAutofit/>
          </a:bodyPr>
          <a:lstStyle>
            <a:lvl1pPr>
              <a:defRPr kumimoji="0" lang="en-US" sz="1500" i="0" u="none" strike="noStrike" cap="none" spc="0" normalizeH="0" baseline="0" noProof="0" dirty="0" smtClean="0">
                <a:ln>
                  <a:noFill/>
                </a:ln>
                <a:solidFill>
                  <a:srgbClr val="CCCCCC">
                    <a:lumMod val="25000"/>
                  </a:srgbClr>
                </a:solidFill>
                <a:effectLst/>
                <a:uLnTx/>
                <a:uFillTx/>
                <a:latin typeface="Arial" charset="0"/>
                <a:ea typeface="Arial" charset="0"/>
                <a:cs typeface="Arial" charset="0"/>
              </a:defRPr>
            </a:lvl1pPr>
          </a:lstStyle>
          <a:p>
            <a:pPr marR="0" lvl="0" fontAlgn="auto">
              <a:lnSpc>
                <a:spcPct val="100000"/>
              </a:lnSpc>
              <a:spcBef>
                <a:spcPts val="0"/>
              </a:spcBef>
              <a:spcAft>
                <a:spcPts val="0"/>
              </a:spcAft>
              <a:buClrTx/>
              <a:buSzTx/>
              <a:tabLst/>
            </a:pPr>
            <a:r>
              <a:rPr kumimoji="0" lang="en-US" sz="1500" b="0" i="0" u="none" strike="noStrike" kern="1200" cap="none" spc="0" normalizeH="0" baseline="0" noProof="0" dirty="0" smtClean="0">
                <a:ln>
                  <a:noFill/>
                </a:ln>
                <a:solidFill>
                  <a:srgbClr val="CCCCCC">
                    <a:lumMod val="25000"/>
                  </a:srgbClr>
                </a:solidFill>
                <a:effectLst/>
                <a:uLnTx/>
                <a:uFillTx/>
                <a:latin typeface="Arial" charset="0"/>
                <a:ea typeface="Arial" charset="0"/>
                <a:cs typeface="Arial" charset="0"/>
              </a:rPr>
              <a:t>Some short explanation if needed. Delete it if not</a:t>
            </a:r>
          </a:p>
        </p:txBody>
      </p:sp>
      <p:sp>
        <p:nvSpPr>
          <p:cNvPr id="26" name="Footer Placeholder 4"/>
          <p:cNvSpPr>
            <a:spLocks noGrp="1"/>
          </p:cNvSpPr>
          <p:nvPr>
            <p:ph type="ftr" sz="quarter" idx="3"/>
          </p:nvPr>
        </p:nvSpPr>
        <p:spPr>
          <a:xfrm>
            <a:off x="10502609" y="6568014"/>
            <a:ext cx="1007412" cy="259446"/>
          </a:xfrm>
          <a:prstGeom prst="rect">
            <a:avLst/>
          </a:prstGeom>
        </p:spPr>
        <p:txBody>
          <a:bodyPr vert="horz" lIns="91379" tIns="45687" rIns="91379" bIns="45687" rtlCol="0" anchor="ctr"/>
          <a:lstStyle>
            <a:lvl1pPr marL="0" algn="r" defTabSz="1087723" rtl="0" eaLnBrk="1" latinLnBrk="0" hangingPunct="1">
              <a:defRPr lang="en-US" sz="1000" kern="1200" smtClean="0">
                <a:solidFill>
                  <a:schemeClr val="tx1">
                    <a:lumMod val="65000"/>
                    <a:lumOff val="35000"/>
                  </a:schemeClr>
                </a:solidFill>
                <a:latin typeface="Arial" charset="0"/>
                <a:ea typeface="Arial" charset="0"/>
                <a:cs typeface="Arial" charset="0"/>
              </a:defRPr>
            </a:lvl1pPr>
          </a:lstStyle>
          <a:p>
            <a:r>
              <a:rPr lang="de-DE" smtClean="0">
                <a:solidFill>
                  <a:srgbClr val="000000">
                    <a:lumMod val="65000"/>
                    <a:lumOff val="35000"/>
                  </a:srgbClr>
                </a:solidFill>
              </a:rPr>
              <a:t>Confidential</a:t>
            </a:r>
            <a:endParaRPr lang="de-DE" dirty="0">
              <a:solidFill>
                <a:srgbClr val="000000">
                  <a:lumMod val="65000"/>
                  <a:lumOff val="35000"/>
                </a:srgbClr>
              </a:solidFill>
            </a:endParaRPr>
          </a:p>
        </p:txBody>
      </p:sp>
      <p:sp>
        <p:nvSpPr>
          <p:cNvPr id="27" name="Slide Number Placeholder 11"/>
          <p:cNvSpPr>
            <a:spLocks noGrp="1"/>
          </p:cNvSpPr>
          <p:nvPr>
            <p:ph type="sldNum" sz="quarter" idx="4"/>
          </p:nvPr>
        </p:nvSpPr>
        <p:spPr>
          <a:xfrm>
            <a:off x="11510021" y="6572768"/>
            <a:ext cx="356090" cy="249938"/>
          </a:xfrm>
          <a:prstGeom prst="rect">
            <a:avLst/>
          </a:prstGeom>
        </p:spPr>
        <p:txBody>
          <a:bodyPr vert="horz" lIns="91379" tIns="45687" rIns="91379" bIns="45687" rtlCol="0" anchor="ctr"/>
          <a:lstStyle>
            <a:lvl1pPr algn="r">
              <a:defRPr sz="1200">
                <a:solidFill>
                  <a:schemeClr val="tx1">
                    <a:tint val="75000"/>
                  </a:schemeClr>
                </a:solidFill>
              </a:defRPr>
            </a:lvl1pPr>
          </a:lstStyle>
          <a:p>
            <a:fld id="{52D116E8-C1B7-4800-ACA1-0CD42BEC2FD7}" type="slidenum">
              <a:rPr lang="en-US" sz="1000" smtClean="0">
                <a:solidFill>
                  <a:srgbClr val="CCCCCC">
                    <a:lumMod val="25000"/>
                  </a:srgbClr>
                </a:solidFill>
              </a:rPr>
              <a:pPr/>
              <a:t>‹#›</a:t>
            </a:fld>
            <a:endParaRPr dirty="0">
              <a:solidFill>
                <a:srgbClr val="000000">
                  <a:tint val="75000"/>
                </a:srgbClr>
              </a:solidFill>
            </a:endParaRPr>
          </a:p>
        </p:txBody>
      </p:sp>
      <p:sp>
        <p:nvSpPr>
          <p:cNvPr id="35" name="Text Placeholder 8"/>
          <p:cNvSpPr>
            <a:spLocks noGrp="1"/>
          </p:cNvSpPr>
          <p:nvPr>
            <p:ph type="body" sz="quarter" idx="28" hasCustomPrompt="1"/>
          </p:nvPr>
        </p:nvSpPr>
        <p:spPr>
          <a:xfrm>
            <a:off x="583772" y="2063764"/>
            <a:ext cx="2761272" cy="606098"/>
          </a:xfrm>
        </p:spPr>
        <p:txBody>
          <a:bodyPr/>
          <a:lstStyle>
            <a:lvl1pPr marL="0" marR="0" indent="0" algn="l" defTabSz="1087723" rtl="0" eaLnBrk="1" fontAlgn="auto" latinLnBrk="0" hangingPunct="1">
              <a:lnSpc>
                <a:spcPct val="100000"/>
              </a:lnSpc>
              <a:spcBef>
                <a:spcPts val="400"/>
              </a:spcBef>
              <a:spcAft>
                <a:spcPts val="0"/>
              </a:spcAft>
              <a:buClr>
                <a:schemeClr val="bg2">
                  <a:lumMod val="25000"/>
                </a:schemeClr>
              </a:buClr>
              <a:buSzPct val="80000"/>
              <a:buFontTx/>
              <a:buNone/>
              <a:tabLst/>
              <a:defRPr lang="en-US" sz="2000" b="1" kern="1200" noProof="0" dirty="0" smtClean="0">
                <a:solidFill>
                  <a:schemeClr val="bg2">
                    <a:lumMod val="25000"/>
                  </a:schemeClr>
                </a:solidFill>
                <a:latin typeface="Arial" charset="0"/>
                <a:ea typeface="Arial" charset="0"/>
                <a:cs typeface="Arial" charset="0"/>
              </a:defRPr>
            </a:lvl1pPr>
          </a:lstStyle>
          <a:p>
            <a:pPr marL="0" marR="0" lvl="0" indent="0" algn="l" defTabSz="1087723" rtl="0" eaLnBrk="1" fontAlgn="auto" latinLnBrk="0" hangingPunct="1">
              <a:lnSpc>
                <a:spcPct val="100000"/>
              </a:lnSpc>
              <a:spcBef>
                <a:spcPts val="400"/>
              </a:spcBef>
              <a:spcAft>
                <a:spcPts val="0"/>
              </a:spcAft>
              <a:buClr>
                <a:schemeClr val="bg2">
                  <a:lumMod val="25000"/>
                </a:schemeClr>
              </a:buClr>
              <a:buSzPct val="80000"/>
              <a:buFontTx/>
              <a:buNone/>
              <a:tabLst/>
              <a:defRPr/>
            </a:pPr>
            <a:r>
              <a:rPr kumimoji="0" lang="en-US" sz="2000" b="1" i="0" u="none" strike="noStrike" kern="1200" cap="none" spc="0" normalizeH="0" baseline="0" noProof="0" dirty="0" smtClean="0">
                <a:ln>
                  <a:noFill/>
                </a:ln>
                <a:solidFill>
                  <a:srgbClr val="CCCCCC">
                    <a:lumMod val="25000"/>
                  </a:srgbClr>
                </a:solidFill>
                <a:effectLst/>
                <a:uLnTx/>
                <a:uFillTx/>
                <a:latin typeface="Arial" charset="0"/>
                <a:ea typeface="Arial" charset="0"/>
                <a:cs typeface="Arial" charset="0"/>
              </a:rPr>
              <a:t>Part One, works with a longer title on 2 lines</a:t>
            </a:r>
          </a:p>
        </p:txBody>
      </p:sp>
      <p:sp>
        <p:nvSpPr>
          <p:cNvPr id="40" name="Text Placeholder 24"/>
          <p:cNvSpPr>
            <a:spLocks noGrp="1"/>
          </p:cNvSpPr>
          <p:nvPr>
            <p:ph type="body" sz="quarter" idx="29" hasCustomPrompt="1"/>
          </p:nvPr>
        </p:nvSpPr>
        <p:spPr>
          <a:xfrm>
            <a:off x="4519731" y="1588367"/>
            <a:ext cx="2761272" cy="444078"/>
          </a:xfrm>
        </p:spPr>
        <p:txBody>
          <a:bodyPr/>
          <a:lstStyle>
            <a:lvl1pPr marL="513854" marR="0" indent="-513854" algn="l" defTabSz="1087723" rtl="0" eaLnBrk="1" fontAlgn="auto" latinLnBrk="0" hangingPunct="1">
              <a:lnSpc>
                <a:spcPct val="100000"/>
              </a:lnSpc>
              <a:spcBef>
                <a:spcPts val="0"/>
              </a:spcBef>
              <a:spcAft>
                <a:spcPts val="0"/>
              </a:spcAft>
              <a:buClrTx/>
              <a:buSzTx/>
              <a:buFontTx/>
              <a:buNone/>
              <a:tabLst/>
              <a:defRPr kumimoji="0" lang="en-US" sz="3200" b="1" i="0" u="none" strike="noStrike" kern="1200" cap="none" spc="0" normalizeH="0" baseline="0" noProof="0" dirty="0" smtClean="0">
                <a:ln>
                  <a:noFill/>
                </a:ln>
                <a:solidFill>
                  <a:srgbClr val="037CC2"/>
                </a:solidFill>
                <a:effectLst/>
                <a:uLnTx/>
                <a:uFillTx/>
                <a:latin typeface="Arial" charset="0"/>
                <a:ea typeface="Arial" charset="0"/>
                <a:cs typeface="Arial" charset="0"/>
              </a:defRPr>
            </a:lvl1pPr>
          </a:lstStyle>
          <a:p>
            <a:pPr marL="0" marR="0" lvl="0" indent="0" algn="l" defTabSz="1087723"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037CC2"/>
                </a:solidFill>
                <a:effectLst/>
                <a:uLnTx/>
                <a:uFillTx/>
                <a:latin typeface="Arial" charset="0"/>
                <a:ea typeface="Arial" charset="0"/>
                <a:cs typeface="Arial" charset="0"/>
              </a:rPr>
              <a:t>2.</a:t>
            </a:r>
          </a:p>
        </p:txBody>
      </p:sp>
      <p:sp>
        <p:nvSpPr>
          <p:cNvPr id="41" name="Text Placeholder 8"/>
          <p:cNvSpPr>
            <a:spLocks noGrp="1"/>
          </p:cNvSpPr>
          <p:nvPr>
            <p:ph type="body" sz="quarter" idx="30" hasCustomPrompt="1"/>
          </p:nvPr>
        </p:nvSpPr>
        <p:spPr>
          <a:xfrm>
            <a:off x="4527892" y="2063764"/>
            <a:ext cx="2761272" cy="606098"/>
          </a:xfrm>
        </p:spPr>
        <p:txBody>
          <a:bodyPr/>
          <a:lstStyle>
            <a:lvl1pPr marL="0" marR="0" indent="0" algn="l" defTabSz="1087723" rtl="0" eaLnBrk="1" fontAlgn="auto" latinLnBrk="0" hangingPunct="1">
              <a:lnSpc>
                <a:spcPct val="100000"/>
              </a:lnSpc>
              <a:spcBef>
                <a:spcPts val="400"/>
              </a:spcBef>
              <a:spcAft>
                <a:spcPts val="0"/>
              </a:spcAft>
              <a:buClr>
                <a:schemeClr val="bg2">
                  <a:lumMod val="25000"/>
                </a:schemeClr>
              </a:buClr>
              <a:buSzPct val="80000"/>
              <a:buFontTx/>
              <a:buNone/>
              <a:tabLst/>
              <a:defRPr kumimoji="0" lang="en-US" sz="2000" b="1" i="0" u="none" strike="noStrike" kern="1200" cap="none" spc="0" normalizeH="0" baseline="0" noProof="0" dirty="0" smtClean="0">
                <a:ln>
                  <a:noFill/>
                </a:ln>
                <a:solidFill>
                  <a:srgbClr val="CCCCCC">
                    <a:lumMod val="25000"/>
                  </a:srgbClr>
                </a:solidFill>
                <a:effectLst/>
                <a:uLnTx/>
                <a:uFillTx/>
                <a:latin typeface="Arial" charset="0"/>
                <a:ea typeface="Arial" charset="0"/>
                <a:cs typeface="Arial" charset="0"/>
              </a:defRPr>
            </a:lvl1pPr>
          </a:lstStyle>
          <a:p>
            <a:pPr marL="0" marR="0" lvl="0" indent="0" algn="l" defTabSz="1087723" rtl="0" eaLnBrk="1" fontAlgn="auto" latinLnBrk="0" hangingPunct="1">
              <a:lnSpc>
                <a:spcPct val="100000"/>
              </a:lnSpc>
              <a:spcBef>
                <a:spcPts val="400"/>
              </a:spcBef>
              <a:spcAft>
                <a:spcPts val="0"/>
              </a:spcAft>
              <a:buClr>
                <a:schemeClr val="bg2">
                  <a:lumMod val="25000"/>
                </a:schemeClr>
              </a:buClr>
              <a:buSzPct val="80000"/>
              <a:buFontTx/>
              <a:buNone/>
              <a:tabLst/>
              <a:defRPr/>
            </a:pPr>
            <a:r>
              <a:rPr kumimoji="0" lang="en-US" sz="2000" b="1" i="0" u="none" strike="noStrike" kern="1200" cap="none" spc="0" normalizeH="0" baseline="0" noProof="0" dirty="0" smtClean="0">
                <a:ln>
                  <a:noFill/>
                </a:ln>
                <a:solidFill>
                  <a:srgbClr val="CCCCCC">
                    <a:lumMod val="25000"/>
                  </a:srgbClr>
                </a:solidFill>
                <a:effectLst/>
                <a:uLnTx/>
                <a:uFillTx/>
                <a:latin typeface="Arial" charset="0"/>
                <a:ea typeface="Arial" charset="0"/>
                <a:cs typeface="Arial" charset="0"/>
              </a:rPr>
              <a:t>Part One, works with a longer title on 2 lines</a:t>
            </a:r>
          </a:p>
        </p:txBody>
      </p:sp>
      <p:sp>
        <p:nvSpPr>
          <p:cNvPr id="42" name="Text Placeholder 24"/>
          <p:cNvSpPr>
            <a:spLocks noGrp="1"/>
          </p:cNvSpPr>
          <p:nvPr>
            <p:ph type="body" sz="quarter" idx="31" hasCustomPrompt="1"/>
          </p:nvPr>
        </p:nvSpPr>
        <p:spPr>
          <a:xfrm>
            <a:off x="8450010" y="1588367"/>
            <a:ext cx="2761272" cy="444078"/>
          </a:xfrm>
        </p:spPr>
        <p:txBody>
          <a:bodyPr/>
          <a:lstStyle>
            <a:lvl1pPr marL="513854" marR="0" indent="-513854" algn="l" defTabSz="1087723" rtl="0" eaLnBrk="1" fontAlgn="auto" latinLnBrk="0" hangingPunct="1">
              <a:lnSpc>
                <a:spcPct val="100000"/>
              </a:lnSpc>
              <a:spcBef>
                <a:spcPts val="0"/>
              </a:spcBef>
              <a:spcAft>
                <a:spcPts val="0"/>
              </a:spcAft>
              <a:buClrTx/>
              <a:buSzTx/>
              <a:buFontTx/>
              <a:buNone/>
              <a:tabLst/>
              <a:defRPr kumimoji="0" lang="en-US" sz="3200" b="1" i="0" u="none" strike="noStrike" kern="1200" cap="none" spc="0" normalizeH="0" baseline="0" noProof="0" dirty="0" smtClean="0">
                <a:ln>
                  <a:noFill/>
                </a:ln>
                <a:solidFill>
                  <a:srgbClr val="037CC2"/>
                </a:solidFill>
                <a:effectLst/>
                <a:uLnTx/>
                <a:uFillTx/>
                <a:latin typeface="Arial" charset="0"/>
                <a:ea typeface="Arial" charset="0"/>
                <a:cs typeface="Arial" charset="0"/>
              </a:defRPr>
            </a:lvl1pPr>
          </a:lstStyle>
          <a:p>
            <a:pPr marL="0" marR="0" lvl="0" indent="0" algn="l" defTabSz="1087723"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037CC2"/>
                </a:solidFill>
                <a:effectLst/>
                <a:uLnTx/>
                <a:uFillTx/>
                <a:latin typeface="Arial" charset="0"/>
                <a:ea typeface="Arial" charset="0"/>
                <a:cs typeface="Arial" charset="0"/>
              </a:rPr>
              <a:t>3.</a:t>
            </a:r>
          </a:p>
        </p:txBody>
      </p:sp>
      <p:sp>
        <p:nvSpPr>
          <p:cNvPr id="45" name="Text Placeholder 8"/>
          <p:cNvSpPr>
            <a:spLocks noGrp="1"/>
          </p:cNvSpPr>
          <p:nvPr>
            <p:ph type="body" sz="quarter" idx="32" hasCustomPrompt="1"/>
          </p:nvPr>
        </p:nvSpPr>
        <p:spPr>
          <a:xfrm>
            <a:off x="8458171" y="2063764"/>
            <a:ext cx="2761272" cy="606098"/>
          </a:xfrm>
        </p:spPr>
        <p:txBody>
          <a:bodyPr/>
          <a:lstStyle>
            <a:lvl1pPr marL="0" marR="0" indent="0" algn="l" defTabSz="1087723" rtl="0" eaLnBrk="1" fontAlgn="auto" latinLnBrk="0" hangingPunct="1">
              <a:lnSpc>
                <a:spcPct val="100000"/>
              </a:lnSpc>
              <a:spcBef>
                <a:spcPts val="400"/>
              </a:spcBef>
              <a:spcAft>
                <a:spcPts val="0"/>
              </a:spcAft>
              <a:buClr>
                <a:schemeClr val="bg2">
                  <a:lumMod val="25000"/>
                </a:schemeClr>
              </a:buClr>
              <a:buSzPct val="80000"/>
              <a:buFontTx/>
              <a:buNone/>
              <a:tabLst/>
              <a:defRPr kumimoji="0" lang="en-US" sz="2000" b="1" i="0" u="none" strike="noStrike" kern="1200" cap="none" spc="0" normalizeH="0" baseline="0" noProof="0" dirty="0" smtClean="0">
                <a:ln>
                  <a:noFill/>
                </a:ln>
                <a:solidFill>
                  <a:srgbClr val="CCCCCC">
                    <a:lumMod val="25000"/>
                  </a:srgbClr>
                </a:solidFill>
                <a:effectLst/>
                <a:uLnTx/>
                <a:uFillTx/>
                <a:latin typeface="Arial" charset="0"/>
                <a:ea typeface="Arial" charset="0"/>
                <a:cs typeface="Arial" charset="0"/>
              </a:defRPr>
            </a:lvl1pPr>
          </a:lstStyle>
          <a:p>
            <a:pPr marL="0" marR="0" lvl="0" indent="0" algn="l" defTabSz="1087723" rtl="0" eaLnBrk="1" fontAlgn="auto" latinLnBrk="0" hangingPunct="1">
              <a:lnSpc>
                <a:spcPct val="100000"/>
              </a:lnSpc>
              <a:spcBef>
                <a:spcPts val="400"/>
              </a:spcBef>
              <a:spcAft>
                <a:spcPts val="0"/>
              </a:spcAft>
              <a:buClr>
                <a:schemeClr val="bg2">
                  <a:lumMod val="25000"/>
                </a:schemeClr>
              </a:buClr>
              <a:buSzPct val="80000"/>
              <a:buFontTx/>
              <a:buNone/>
              <a:tabLst/>
              <a:defRPr/>
            </a:pPr>
            <a:r>
              <a:rPr kumimoji="0" lang="en-US" sz="2000" b="1" i="0" u="none" strike="noStrike" kern="1200" cap="none" spc="0" normalizeH="0" baseline="0" noProof="0" dirty="0" smtClean="0">
                <a:ln>
                  <a:noFill/>
                </a:ln>
                <a:solidFill>
                  <a:srgbClr val="CCCCCC">
                    <a:lumMod val="25000"/>
                  </a:srgbClr>
                </a:solidFill>
                <a:effectLst/>
                <a:uLnTx/>
                <a:uFillTx/>
                <a:latin typeface="Arial" charset="0"/>
                <a:ea typeface="Arial" charset="0"/>
                <a:cs typeface="Arial" charset="0"/>
              </a:rPr>
              <a:t>Part One, works with a longer title on 2 lines</a:t>
            </a:r>
          </a:p>
        </p:txBody>
      </p:sp>
      <p:cxnSp>
        <p:nvCxnSpPr>
          <p:cNvPr id="36" name="Straight Connector 35"/>
          <p:cNvCxnSpPr/>
          <p:nvPr userDrawn="1"/>
        </p:nvCxnSpPr>
        <p:spPr>
          <a:xfrm>
            <a:off x="4519739" y="5367799"/>
            <a:ext cx="1055020" cy="0"/>
          </a:xfrm>
          <a:prstGeom prst="line">
            <a:avLst/>
          </a:prstGeom>
          <a:ln w="12700">
            <a:solidFill>
              <a:srgbClr val="037CC2"/>
            </a:solidFill>
          </a:ln>
        </p:spPr>
        <p:style>
          <a:lnRef idx="1">
            <a:schemeClr val="accent1"/>
          </a:lnRef>
          <a:fillRef idx="0">
            <a:schemeClr val="accent1"/>
          </a:fillRef>
          <a:effectRef idx="0">
            <a:schemeClr val="accent1"/>
          </a:effectRef>
          <a:fontRef idx="minor">
            <a:schemeClr val="tx1"/>
          </a:fontRef>
        </p:style>
      </p:cxnSp>
      <p:sp>
        <p:nvSpPr>
          <p:cNvPr id="38" name="Text Placeholder 24"/>
          <p:cNvSpPr>
            <a:spLocks noGrp="1"/>
          </p:cNvSpPr>
          <p:nvPr>
            <p:ph type="body" sz="quarter" idx="41" hasCustomPrompt="1"/>
          </p:nvPr>
        </p:nvSpPr>
        <p:spPr>
          <a:xfrm>
            <a:off x="4519732" y="4159991"/>
            <a:ext cx="2761272" cy="444078"/>
          </a:xfrm>
        </p:spPr>
        <p:txBody>
          <a:bodyPr/>
          <a:lstStyle>
            <a:lvl1pPr marL="513854" marR="0" indent="-513854" algn="l" defTabSz="1087723" rtl="0" eaLnBrk="1" fontAlgn="auto" latinLnBrk="0" hangingPunct="1">
              <a:lnSpc>
                <a:spcPct val="100000"/>
              </a:lnSpc>
              <a:spcBef>
                <a:spcPts val="0"/>
              </a:spcBef>
              <a:spcAft>
                <a:spcPts val="0"/>
              </a:spcAft>
              <a:buClrTx/>
              <a:buSzTx/>
              <a:buFontTx/>
              <a:buNone/>
              <a:tabLst/>
              <a:defRPr kumimoji="0" lang="en-US" sz="3200" b="1" i="0" u="none" strike="noStrike" kern="1200" cap="none" spc="0" normalizeH="0" baseline="0" noProof="0" dirty="0" smtClean="0">
                <a:ln>
                  <a:noFill/>
                </a:ln>
                <a:solidFill>
                  <a:srgbClr val="037CC2"/>
                </a:solidFill>
                <a:effectLst/>
                <a:uLnTx/>
                <a:uFillTx/>
                <a:latin typeface="Arial" charset="0"/>
                <a:ea typeface="Arial" charset="0"/>
                <a:cs typeface="Arial" charset="0"/>
              </a:defRPr>
            </a:lvl1pPr>
          </a:lstStyle>
          <a:p>
            <a:pPr marL="0" marR="0" lvl="0" indent="0" algn="l" defTabSz="1087723"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037CC2"/>
                </a:solidFill>
                <a:effectLst/>
                <a:uLnTx/>
                <a:uFillTx/>
                <a:latin typeface="Arial" charset="0"/>
                <a:ea typeface="Arial" charset="0"/>
                <a:cs typeface="Arial" charset="0"/>
              </a:rPr>
              <a:t>5.</a:t>
            </a:r>
          </a:p>
        </p:txBody>
      </p:sp>
      <p:sp>
        <p:nvSpPr>
          <p:cNvPr id="39" name="Text Placeholder 36"/>
          <p:cNvSpPr>
            <a:spLocks noGrp="1"/>
          </p:cNvSpPr>
          <p:nvPr>
            <p:ph type="body" sz="quarter" idx="42" hasCustomPrompt="1"/>
          </p:nvPr>
        </p:nvSpPr>
        <p:spPr>
          <a:xfrm>
            <a:off x="4519739" y="5462786"/>
            <a:ext cx="2294505" cy="606285"/>
          </a:xfrm>
        </p:spPr>
        <p:txBody>
          <a:bodyPr/>
          <a:lstStyle>
            <a:lvl1pPr marL="0" marR="0" indent="0" algn="l" defTabSz="1087723" rtl="0" eaLnBrk="1" fontAlgn="auto" latinLnBrk="0" hangingPunct="1">
              <a:lnSpc>
                <a:spcPct val="100000"/>
              </a:lnSpc>
              <a:spcBef>
                <a:spcPts val="0"/>
              </a:spcBef>
              <a:spcAft>
                <a:spcPts val="0"/>
              </a:spcAft>
              <a:buClrTx/>
              <a:buSzTx/>
              <a:buFontTx/>
              <a:buNone/>
              <a:tabLst/>
              <a:defRPr sz="1500" baseline="0">
                <a:solidFill>
                  <a:schemeClr val="bg2">
                    <a:lumMod val="25000"/>
                  </a:schemeClr>
                </a:solidFill>
                <a:latin typeface="+mn-lt"/>
              </a:defRPr>
            </a:lvl1pPr>
          </a:lstStyle>
          <a:p>
            <a:pPr marL="0" marR="0" lvl="0" indent="0" algn="l" defTabSz="1087723"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smtClean="0">
                <a:ln>
                  <a:noFill/>
                </a:ln>
                <a:solidFill>
                  <a:srgbClr val="CCCCCC">
                    <a:lumMod val="25000"/>
                  </a:srgbClr>
                </a:solidFill>
                <a:effectLst/>
                <a:uLnTx/>
                <a:uFillTx/>
                <a:latin typeface="Arial" charset="0"/>
                <a:ea typeface="Arial" charset="0"/>
                <a:cs typeface="Arial" charset="0"/>
              </a:rPr>
              <a:t>Some short explanation if needed. Delete it if not</a:t>
            </a:r>
          </a:p>
        </p:txBody>
      </p:sp>
      <p:sp>
        <p:nvSpPr>
          <p:cNvPr id="43" name="Text Placeholder 8"/>
          <p:cNvSpPr>
            <a:spLocks noGrp="1"/>
          </p:cNvSpPr>
          <p:nvPr>
            <p:ph type="body" sz="quarter" idx="43" hasCustomPrompt="1"/>
          </p:nvPr>
        </p:nvSpPr>
        <p:spPr>
          <a:xfrm>
            <a:off x="4527892" y="4651719"/>
            <a:ext cx="2761272" cy="606098"/>
          </a:xfrm>
        </p:spPr>
        <p:txBody>
          <a:bodyPr/>
          <a:lstStyle>
            <a:lvl1pPr marL="0" marR="0" indent="0" algn="l" defTabSz="1087723" rtl="0" eaLnBrk="1" fontAlgn="auto" latinLnBrk="0" hangingPunct="1">
              <a:lnSpc>
                <a:spcPct val="100000"/>
              </a:lnSpc>
              <a:spcBef>
                <a:spcPts val="400"/>
              </a:spcBef>
              <a:spcAft>
                <a:spcPts val="0"/>
              </a:spcAft>
              <a:buClr>
                <a:schemeClr val="bg2">
                  <a:lumMod val="25000"/>
                </a:schemeClr>
              </a:buClr>
              <a:buSzPct val="80000"/>
              <a:buFontTx/>
              <a:buNone/>
              <a:tabLst/>
              <a:defRPr lang="en-US" sz="2000" b="1" kern="1200" noProof="0" dirty="0" smtClean="0">
                <a:solidFill>
                  <a:schemeClr val="bg2">
                    <a:lumMod val="25000"/>
                  </a:schemeClr>
                </a:solidFill>
                <a:latin typeface="Arial" charset="0"/>
                <a:ea typeface="Arial" charset="0"/>
                <a:cs typeface="Arial" charset="0"/>
              </a:defRPr>
            </a:lvl1pPr>
          </a:lstStyle>
          <a:p>
            <a:pPr marL="0" marR="0" lvl="0" indent="0" algn="l" defTabSz="1087723" rtl="0" eaLnBrk="1" fontAlgn="auto" latinLnBrk="0" hangingPunct="1">
              <a:lnSpc>
                <a:spcPct val="100000"/>
              </a:lnSpc>
              <a:spcBef>
                <a:spcPts val="400"/>
              </a:spcBef>
              <a:spcAft>
                <a:spcPts val="0"/>
              </a:spcAft>
              <a:buClr>
                <a:schemeClr val="bg2">
                  <a:lumMod val="25000"/>
                </a:schemeClr>
              </a:buClr>
              <a:buSzPct val="80000"/>
              <a:buFontTx/>
              <a:buNone/>
              <a:tabLst/>
              <a:defRPr/>
            </a:pPr>
            <a:r>
              <a:rPr kumimoji="0" lang="en-US" sz="2000" b="1" i="0" u="none" strike="noStrike" kern="1200" cap="none" spc="0" normalizeH="0" baseline="0" noProof="0" dirty="0" smtClean="0">
                <a:ln>
                  <a:noFill/>
                </a:ln>
                <a:solidFill>
                  <a:srgbClr val="CCCCCC">
                    <a:lumMod val="25000"/>
                  </a:srgbClr>
                </a:solidFill>
                <a:effectLst/>
                <a:uLnTx/>
                <a:uFillTx/>
                <a:latin typeface="Arial" charset="0"/>
                <a:ea typeface="Arial" charset="0"/>
                <a:cs typeface="Arial" charset="0"/>
              </a:rPr>
              <a:t>Part One, works with a longer title on 2 lines</a:t>
            </a:r>
          </a:p>
        </p:txBody>
      </p:sp>
      <p:cxnSp>
        <p:nvCxnSpPr>
          <p:cNvPr id="47" name="Straight Connector 46"/>
          <p:cNvCxnSpPr/>
          <p:nvPr userDrawn="1"/>
        </p:nvCxnSpPr>
        <p:spPr>
          <a:xfrm>
            <a:off x="575618" y="5367799"/>
            <a:ext cx="1055020" cy="0"/>
          </a:xfrm>
          <a:prstGeom prst="line">
            <a:avLst/>
          </a:prstGeom>
          <a:ln w="12700">
            <a:solidFill>
              <a:srgbClr val="037CC2"/>
            </a:solidFill>
          </a:ln>
        </p:spPr>
        <p:style>
          <a:lnRef idx="1">
            <a:schemeClr val="accent1"/>
          </a:lnRef>
          <a:fillRef idx="0">
            <a:schemeClr val="accent1"/>
          </a:fillRef>
          <a:effectRef idx="0">
            <a:schemeClr val="accent1"/>
          </a:effectRef>
          <a:fontRef idx="minor">
            <a:schemeClr val="tx1"/>
          </a:fontRef>
        </p:style>
      </p:cxnSp>
      <p:sp>
        <p:nvSpPr>
          <p:cNvPr id="50" name="Text Placeholder 24"/>
          <p:cNvSpPr>
            <a:spLocks noGrp="1"/>
          </p:cNvSpPr>
          <p:nvPr>
            <p:ph type="body" sz="quarter" idx="44" hasCustomPrompt="1"/>
          </p:nvPr>
        </p:nvSpPr>
        <p:spPr>
          <a:xfrm>
            <a:off x="575618" y="4159991"/>
            <a:ext cx="2761272" cy="444078"/>
          </a:xfrm>
        </p:spPr>
        <p:txBody>
          <a:bodyPr/>
          <a:lstStyle>
            <a:lvl1pPr marL="513854" marR="0" indent="-513854" algn="l" defTabSz="1087723" rtl="0" eaLnBrk="1" fontAlgn="auto" latinLnBrk="0" hangingPunct="1">
              <a:lnSpc>
                <a:spcPct val="100000"/>
              </a:lnSpc>
              <a:spcBef>
                <a:spcPts val="0"/>
              </a:spcBef>
              <a:spcAft>
                <a:spcPts val="0"/>
              </a:spcAft>
              <a:buClrTx/>
              <a:buSzTx/>
              <a:buFontTx/>
              <a:buNone/>
              <a:tabLst/>
              <a:defRPr kumimoji="0" lang="en-US" sz="3200" b="1" i="0" u="none" strike="noStrike" kern="1200" cap="none" spc="0" normalizeH="0" baseline="0" noProof="0" dirty="0" smtClean="0">
                <a:ln>
                  <a:noFill/>
                </a:ln>
                <a:solidFill>
                  <a:srgbClr val="037CC2"/>
                </a:solidFill>
                <a:effectLst/>
                <a:uLnTx/>
                <a:uFillTx/>
                <a:latin typeface="Arial" charset="0"/>
                <a:ea typeface="Arial" charset="0"/>
                <a:cs typeface="Arial" charset="0"/>
              </a:defRPr>
            </a:lvl1pPr>
          </a:lstStyle>
          <a:p>
            <a:pPr marL="0" marR="0" lvl="0" indent="0" algn="l" defTabSz="1087723"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037CC2"/>
                </a:solidFill>
                <a:effectLst/>
                <a:uLnTx/>
                <a:uFillTx/>
                <a:latin typeface="Arial" charset="0"/>
                <a:ea typeface="Arial" charset="0"/>
                <a:cs typeface="Arial" charset="0"/>
              </a:rPr>
              <a:t>4.</a:t>
            </a:r>
          </a:p>
        </p:txBody>
      </p:sp>
      <p:sp>
        <p:nvSpPr>
          <p:cNvPr id="53" name="Text Placeholder 36"/>
          <p:cNvSpPr>
            <a:spLocks noGrp="1"/>
          </p:cNvSpPr>
          <p:nvPr>
            <p:ph type="body" sz="quarter" idx="45" hasCustomPrompt="1"/>
          </p:nvPr>
        </p:nvSpPr>
        <p:spPr>
          <a:xfrm>
            <a:off x="575618" y="5462786"/>
            <a:ext cx="2294505" cy="606285"/>
          </a:xfrm>
        </p:spPr>
        <p:txBody>
          <a:bodyPr/>
          <a:lstStyle>
            <a:lvl1pPr marL="0" marR="0" indent="0" algn="l" defTabSz="1087723" rtl="0" eaLnBrk="1" fontAlgn="auto" latinLnBrk="0" hangingPunct="1">
              <a:lnSpc>
                <a:spcPct val="100000"/>
              </a:lnSpc>
              <a:spcBef>
                <a:spcPts val="0"/>
              </a:spcBef>
              <a:spcAft>
                <a:spcPts val="0"/>
              </a:spcAft>
              <a:buClrTx/>
              <a:buSzTx/>
              <a:buFontTx/>
              <a:buNone/>
              <a:tabLst/>
              <a:defRPr sz="1500" baseline="0">
                <a:solidFill>
                  <a:schemeClr val="bg2">
                    <a:lumMod val="25000"/>
                  </a:schemeClr>
                </a:solidFill>
                <a:latin typeface="+mn-lt"/>
              </a:defRPr>
            </a:lvl1pPr>
          </a:lstStyle>
          <a:p>
            <a:pPr marL="0" marR="0" lvl="0" indent="0" algn="l" defTabSz="1087723"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smtClean="0">
                <a:ln>
                  <a:noFill/>
                </a:ln>
                <a:solidFill>
                  <a:srgbClr val="CCCCCC">
                    <a:lumMod val="25000"/>
                  </a:srgbClr>
                </a:solidFill>
                <a:effectLst/>
                <a:uLnTx/>
                <a:uFillTx/>
                <a:latin typeface="Arial" charset="0"/>
                <a:ea typeface="Arial" charset="0"/>
                <a:cs typeface="Arial" charset="0"/>
              </a:rPr>
              <a:t>Some short explanation if needed. Delete it if not</a:t>
            </a:r>
          </a:p>
        </p:txBody>
      </p:sp>
      <p:sp>
        <p:nvSpPr>
          <p:cNvPr id="56" name="Text Placeholder 8"/>
          <p:cNvSpPr>
            <a:spLocks noGrp="1"/>
          </p:cNvSpPr>
          <p:nvPr>
            <p:ph type="body" sz="quarter" idx="46" hasCustomPrompt="1"/>
          </p:nvPr>
        </p:nvSpPr>
        <p:spPr>
          <a:xfrm>
            <a:off x="583772" y="4651719"/>
            <a:ext cx="2761272" cy="606098"/>
          </a:xfrm>
        </p:spPr>
        <p:txBody>
          <a:bodyPr/>
          <a:lstStyle>
            <a:lvl1pPr marL="0" marR="0" indent="0" algn="l" defTabSz="1087723" rtl="0" eaLnBrk="1" fontAlgn="auto" latinLnBrk="0" hangingPunct="1">
              <a:lnSpc>
                <a:spcPct val="100000"/>
              </a:lnSpc>
              <a:spcBef>
                <a:spcPts val="400"/>
              </a:spcBef>
              <a:spcAft>
                <a:spcPts val="0"/>
              </a:spcAft>
              <a:buClr>
                <a:schemeClr val="bg2">
                  <a:lumMod val="25000"/>
                </a:schemeClr>
              </a:buClr>
              <a:buSzPct val="80000"/>
              <a:buFontTx/>
              <a:buNone/>
              <a:tabLst/>
              <a:defRPr lang="en-US" sz="2000" b="1" kern="1200" noProof="0" dirty="0" smtClean="0">
                <a:solidFill>
                  <a:schemeClr val="bg2">
                    <a:lumMod val="25000"/>
                  </a:schemeClr>
                </a:solidFill>
                <a:latin typeface="Arial" charset="0"/>
                <a:ea typeface="Arial" charset="0"/>
                <a:cs typeface="Arial" charset="0"/>
              </a:defRPr>
            </a:lvl1pPr>
          </a:lstStyle>
          <a:p>
            <a:pPr marL="0" marR="0" lvl="0" indent="0" algn="l" defTabSz="1087723" rtl="0" eaLnBrk="1" fontAlgn="auto" latinLnBrk="0" hangingPunct="1">
              <a:lnSpc>
                <a:spcPct val="100000"/>
              </a:lnSpc>
              <a:spcBef>
                <a:spcPts val="400"/>
              </a:spcBef>
              <a:spcAft>
                <a:spcPts val="0"/>
              </a:spcAft>
              <a:buClr>
                <a:schemeClr val="bg2">
                  <a:lumMod val="25000"/>
                </a:schemeClr>
              </a:buClr>
              <a:buSzPct val="80000"/>
              <a:buFontTx/>
              <a:buNone/>
              <a:tabLst/>
              <a:defRPr/>
            </a:pPr>
            <a:r>
              <a:rPr kumimoji="0" lang="en-US" sz="2000" b="1" i="0" u="none" strike="noStrike" kern="1200" cap="none" spc="0" normalizeH="0" baseline="0" noProof="0" dirty="0" smtClean="0">
                <a:ln>
                  <a:noFill/>
                </a:ln>
                <a:solidFill>
                  <a:srgbClr val="CCCCCC">
                    <a:lumMod val="25000"/>
                  </a:srgbClr>
                </a:solidFill>
                <a:effectLst/>
                <a:uLnTx/>
                <a:uFillTx/>
                <a:latin typeface="Arial" charset="0"/>
                <a:ea typeface="Arial" charset="0"/>
                <a:cs typeface="Arial" charset="0"/>
              </a:rPr>
              <a:t>Part One, works with a longer title on 2 lines</a:t>
            </a:r>
          </a:p>
        </p:txBody>
      </p:sp>
      <p:cxnSp>
        <p:nvCxnSpPr>
          <p:cNvPr id="68" name="Straight Connector 67"/>
          <p:cNvCxnSpPr/>
          <p:nvPr userDrawn="1"/>
        </p:nvCxnSpPr>
        <p:spPr>
          <a:xfrm>
            <a:off x="8458172" y="5367799"/>
            <a:ext cx="1055020" cy="0"/>
          </a:xfrm>
          <a:prstGeom prst="line">
            <a:avLst/>
          </a:prstGeom>
          <a:ln w="12700">
            <a:solidFill>
              <a:srgbClr val="037CC2"/>
            </a:solidFill>
          </a:ln>
        </p:spPr>
        <p:style>
          <a:lnRef idx="1">
            <a:schemeClr val="accent1"/>
          </a:lnRef>
          <a:fillRef idx="0">
            <a:schemeClr val="accent1"/>
          </a:fillRef>
          <a:effectRef idx="0">
            <a:schemeClr val="accent1"/>
          </a:effectRef>
          <a:fontRef idx="minor">
            <a:schemeClr val="tx1"/>
          </a:fontRef>
        </p:style>
      </p:cxnSp>
      <p:sp>
        <p:nvSpPr>
          <p:cNvPr id="69" name="Text Placeholder 24"/>
          <p:cNvSpPr>
            <a:spLocks noGrp="1"/>
          </p:cNvSpPr>
          <p:nvPr>
            <p:ph type="body" sz="quarter" idx="47" hasCustomPrompt="1"/>
          </p:nvPr>
        </p:nvSpPr>
        <p:spPr>
          <a:xfrm>
            <a:off x="8458171" y="4159991"/>
            <a:ext cx="2761272" cy="444078"/>
          </a:xfrm>
        </p:spPr>
        <p:txBody>
          <a:bodyPr/>
          <a:lstStyle>
            <a:lvl1pPr marL="513854" marR="0" indent="-513854" algn="l" defTabSz="1087723" rtl="0" eaLnBrk="1" fontAlgn="auto" latinLnBrk="0" hangingPunct="1">
              <a:lnSpc>
                <a:spcPct val="100000"/>
              </a:lnSpc>
              <a:spcBef>
                <a:spcPts val="0"/>
              </a:spcBef>
              <a:spcAft>
                <a:spcPts val="0"/>
              </a:spcAft>
              <a:buClrTx/>
              <a:buSzTx/>
              <a:buFontTx/>
              <a:buNone/>
              <a:tabLst/>
              <a:defRPr kumimoji="0" lang="en-US" sz="3200" b="1" i="0" u="none" strike="noStrike" kern="1200" cap="none" spc="0" normalizeH="0" baseline="0" noProof="0" dirty="0" smtClean="0">
                <a:ln>
                  <a:noFill/>
                </a:ln>
                <a:solidFill>
                  <a:srgbClr val="037CC2"/>
                </a:solidFill>
                <a:effectLst/>
                <a:uLnTx/>
                <a:uFillTx/>
                <a:latin typeface="Arial" charset="0"/>
                <a:ea typeface="Arial" charset="0"/>
                <a:cs typeface="Arial" charset="0"/>
              </a:defRPr>
            </a:lvl1pPr>
          </a:lstStyle>
          <a:p>
            <a:pPr marL="0" marR="0" lvl="0" indent="0" algn="l" defTabSz="1087723"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037CC2"/>
                </a:solidFill>
                <a:effectLst/>
                <a:uLnTx/>
                <a:uFillTx/>
                <a:latin typeface="Arial" charset="0"/>
                <a:ea typeface="Arial" charset="0"/>
                <a:cs typeface="Arial" charset="0"/>
              </a:rPr>
              <a:t>6.</a:t>
            </a:r>
          </a:p>
        </p:txBody>
      </p:sp>
      <p:sp>
        <p:nvSpPr>
          <p:cNvPr id="70" name="Text Placeholder 36"/>
          <p:cNvSpPr>
            <a:spLocks noGrp="1"/>
          </p:cNvSpPr>
          <p:nvPr>
            <p:ph type="body" sz="quarter" idx="48" hasCustomPrompt="1"/>
          </p:nvPr>
        </p:nvSpPr>
        <p:spPr>
          <a:xfrm>
            <a:off x="8458172" y="5462786"/>
            <a:ext cx="2294505" cy="606285"/>
          </a:xfrm>
        </p:spPr>
        <p:txBody>
          <a:bodyPr/>
          <a:lstStyle>
            <a:lvl1pPr marL="0" marR="0" indent="0" algn="l" defTabSz="1087723" rtl="0" eaLnBrk="1" fontAlgn="auto" latinLnBrk="0" hangingPunct="1">
              <a:lnSpc>
                <a:spcPct val="100000"/>
              </a:lnSpc>
              <a:spcBef>
                <a:spcPts val="0"/>
              </a:spcBef>
              <a:spcAft>
                <a:spcPts val="0"/>
              </a:spcAft>
              <a:buClrTx/>
              <a:buSzTx/>
              <a:buFontTx/>
              <a:buNone/>
              <a:tabLst/>
              <a:defRPr sz="1500" baseline="0">
                <a:solidFill>
                  <a:schemeClr val="bg2">
                    <a:lumMod val="25000"/>
                  </a:schemeClr>
                </a:solidFill>
                <a:latin typeface="+mn-lt"/>
              </a:defRPr>
            </a:lvl1pPr>
          </a:lstStyle>
          <a:p>
            <a:pPr marL="0" marR="0" lvl="0" indent="0" algn="l" defTabSz="1087723"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smtClean="0">
                <a:ln>
                  <a:noFill/>
                </a:ln>
                <a:solidFill>
                  <a:srgbClr val="CCCCCC">
                    <a:lumMod val="25000"/>
                  </a:srgbClr>
                </a:solidFill>
                <a:effectLst/>
                <a:uLnTx/>
                <a:uFillTx/>
                <a:latin typeface="Arial" charset="0"/>
                <a:ea typeface="Arial" charset="0"/>
                <a:cs typeface="Arial" charset="0"/>
              </a:rPr>
              <a:t>Some short explanation if needed. Delete it if not</a:t>
            </a:r>
          </a:p>
        </p:txBody>
      </p:sp>
      <p:sp>
        <p:nvSpPr>
          <p:cNvPr id="71" name="Text Placeholder 8"/>
          <p:cNvSpPr>
            <a:spLocks noGrp="1"/>
          </p:cNvSpPr>
          <p:nvPr>
            <p:ph type="body" sz="quarter" idx="49" hasCustomPrompt="1"/>
          </p:nvPr>
        </p:nvSpPr>
        <p:spPr>
          <a:xfrm>
            <a:off x="8466332" y="4651719"/>
            <a:ext cx="2761272" cy="606098"/>
          </a:xfrm>
        </p:spPr>
        <p:txBody>
          <a:bodyPr/>
          <a:lstStyle>
            <a:lvl1pPr marL="0" marR="0" indent="0" algn="l" defTabSz="1087723" rtl="0" eaLnBrk="1" fontAlgn="auto" latinLnBrk="0" hangingPunct="1">
              <a:lnSpc>
                <a:spcPct val="100000"/>
              </a:lnSpc>
              <a:spcBef>
                <a:spcPts val="400"/>
              </a:spcBef>
              <a:spcAft>
                <a:spcPts val="0"/>
              </a:spcAft>
              <a:buClr>
                <a:schemeClr val="bg2">
                  <a:lumMod val="25000"/>
                </a:schemeClr>
              </a:buClr>
              <a:buSzPct val="80000"/>
              <a:buFontTx/>
              <a:buNone/>
              <a:tabLst/>
              <a:defRPr lang="en-US" sz="2000" b="1" kern="1200" noProof="0" dirty="0" smtClean="0">
                <a:solidFill>
                  <a:schemeClr val="bg2">
                    <a:lumMod val="25000"/>
                  </a:schemeClr>
                </a:solidFill>
                <a:latin typeface="Arial" charset="0"/>
                <a:ea typeface="Arial" charset="0"/>
                <a:cs typeface="Arial" charset="0"/>
              </a:defRPr>
            </a:lvl1pPr>
          </a:lstStyle>
          <a:p>
            <a:pPr marL="0" marR="0" lvl="0" indent="0" algn="l" defTabSz="1087723" rtl="0" eaLnBrk="1" fontAlgn="auto" latinLnBrk="0" hangingPunct="1">
              <a:lnSpc>
                <a:spcPct val="100000"/>
              </a:lnSpc>
              <a:spcBef>
                <a:spcPts val="400"/>
              </a:spcBef>
              <a:spcAft>
                <a:spcPts val="0"/>
              </a:spcAft>
              <a:buClr>
                <a:schemeClr val="bg2">
                  <a:lumMod val="25000"/>
                </a:schemeClr>
              </a:buClr>
              <a:buSzPct val="80000"/>
              <a:buFontTx/>
              <a:buNone/>
              <a:tabLst/>
              <a:defRPr/>
            </a:pPr>
            <a:r>
              <a:rPr kumimoji="0" lang="en-US" sz="2000" b="1" i="0" u="none" strike="noStrike" kern="1200" cap="none" spc="0" normalizeH="0" baseline="0" noProof="0" dirty="0" smtClean="0">
                <a:ln>
                  <a:noFill/>
                </a:ln>
                <a:solidFill>
                  <a:srgbClr val="CCCCCC">
                    <a:lumMod val="25000"/>
                  </a:srgbClr>
                </a:solidFill>
                <a:effectLst/>
                <a:uLnTx/>
                <a:uFillTx/>
                <a:latin typeface="Arial" charset="0"/>
                <a:ea typeface="Arial" charset="0"/>
                <a:cs typeface="Arial" charset="0"/>
              </a:rPr>
              <a:t>Part One, works with a longer title on 2 lines</a:t>
            </a:r>
          </a:p>
        </p:txBody>
      </p:sp>
    </p:spTree>
    <p:extLst>
      <p:ext uri="{BB962C8B-B14F-4D97-AF65-F5344CB8AC3E}">
        <p14:creationId xmlns:p14="http://schemas.microsoft.com/office/powerpoint/2010/main" val="4270779222"/>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pos="371">
          <p15:clr>
            <a:srgbClr val="FBAE40"/>
          </p15:clr>
        </p15:guide>
        <p15:guide id="2" pos="394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Devider with Logo">
    <p:spTree>
      <p:nvGrpSpPr>
        <p:cNvPr id="1" name=""/>
        <p:cNvGrpSpPr/>
        <p:nvPr/>
      </p:nvGrpSpPr>
      <p:grpSpPr>
        <a:xfrm>
          <a:off x="0" y="0"/>
          <a:ext cx="0" cy="0"/>
          <a:chOff x="0" y="0"/>
          <a:chExt cx="0" cy="0"/>
        </a:xfrm>
      </p:grpSpPr>
      <p:sp>
        <p:nvSpPr>
          <p:cNvPr id="13" name="Rectangle 18"/>
          <p:cNvSpPr/>
          <p:nvPr userDrawn="1"/>
        </p:nvSpPr>
        <p:spPr>
          <a:xfrm>
            <a:off x="6382378" y="1"/>
            <a:ext cx="5809625" cy="6858000"/>
          </a:xfrm>
          <a:custGeom>
            <a:avLst/>
            <a:gdLst>
              <a:gd name="connsiteX0" fmla="*/ 0 w 5480050"/>
              <a:gd name="connsiteY0" fmla="*/ 0 h 139700"/>
              <a:gd name="connsiteX1" fmla="*/ 5480050 w 5480050"/>
              <a:gd name="connsiteY1" fmla="*/ 0 h 139700"/>
              <a:gd name="connsiteX2" fmla="*/ 5480050 w 5480050"/>
              <a:gd name="connsiteY2" fmla="*/ 139700 h 139700"/>
              <a:gd name="connsiteX3" fmla="*/ 0 w 5480050"/>
              <a:gd name="connsiteY3" fmla="*/ 139700 h 139700"/>
              <a:gd name="connsiteX4" fmla="*/ 0 w 5480050"/>
              <a:gd name="connsiteY4" fmla="*/ 0 h 139700"/>
              <a:gd name="connsiteX0" fmla="*/ 69850 w 5480050"/>
              <a:gd name="connsiteY0" fmla="*/ 0 h 142875"/>
              <a:gd name="connsiteX1" fmla="*/ 5480050 w 5480050"/>
              <a:gd name="connsiteY1" fmla="*/ 3175 h 142875"/>
              <a:gd name="connsiteX2" fmla="*/ 5480050 w 5480050"/>
              <a:gd name="connsiteY2" fmla="*/ 142875 h 142875"/>
              <a:gd name="connsiteX3" fmla="*/ 0 w 5480050"/>
              <a:gd name="connsiteY3" fmla="*/ 142875 h 142875"/>
              <a:gd name="connsiteX4" fmla="*/ 69850 w 5480050"/>
              <a:gd name="connsiteY4" fmla="*/ 0 h 142875"/>
              <a:gd name="connsiteX0" fmla="*/ 34925 w 5480050"/>
              <a:gd name="connsiteY0" fmla="*/ 0 h 139700"/>
              <a:gd name="connsiteX1" fmla="*/ 5480050 w 5480050"/>
              <a:gd name="connsiteY1" fmla="*/ 0 h 139700"/>
              <a:gd name="connsiteX2" fmla="*/ 5480050 w 5480050"/>
              <a:gd name="connsiteY2" fmla="*/ 139700 h 139700"/>
              <a:gd name="connsiteX3" fmla="*/ 0 w 5480050"/>
              <a:gd name="connsiteY3" fmla="*/ 139700 h 139700"/>
              <a:gd name="connsiteX4" fmla="*/ 34925 w 5480050"/>
              <a:gd name="connsiteY4" fmla="*/ 0 h 139700"/>
              <a:gd name="connsiteX0" fmla="*/ 337835 w 5782960"/>
              <a:gd name="connsiteY0" fmla="*/ 0 h 139700"/>
              <a:gd name="connsiteX1" fmla="*/ 5782960 w 5782960"/>
              <a:gd name="connsiteY1" fmla="*/ 0 h 139700"/>
              <a:gd name="connsiteX2" fmla="*/ 5782960 w 5782960"/>
              <a:gd name="connsiteY2" fmla="*/ 139700 h 139700"/>
              <a:gd name="connsiteX3" fmla="*/ 0 w 5782960"/>
              <a:gd name="connsiteY3" fmla="*/ 139700 h 139700"/>
              <a:gd name="connsiteX4" fmla="*/ 337835 w 5782960"/>
              <a:gd name="connsiteY4" fmla="*/ 0 h 139700"/>
              <a:gd name="connsiteX0" fmla="*/ 1111103 w 6556228"/>
              <a:gd name="connsiteY0" fmla="*/ 0 h 139700"/>
              <a:gd name="connsiteX1" fmla="*/ 6556228 w 6556228"/>
              <a:gd name="connsiteY1" fmla="*/ 0 h 139700"/>
              <a:gd name="connsiteX2" fmla="*/ 6556228 w 6556228"/>
              <a:gd name="connsiteY2" fmla="*/ 139700 h 139700"/>
              <a:gd name="connsiteX3" fmla="*/ 0 w 6556228"/>
              <a:gd name="connsiteY3" fmla="*/ 139700 h 139700"/>
              <a:gd name="connsiteX4" fmla="*/ 1111103 w 6556228"/>
              <a:gd name="connsiteY4" fmla="*/ 0 h 139700"/>
              <a:gd name="connsiteX0" fmla="*/ 1117988 w 6563113"/>
              <a:gd name="connsiteY0" fmla="*/ 0 h 139851"/>
              <a:gd name="connsiteX1" fmla="*/ 6563113 w 6563113"/>
              <a:gd name="connsiteY1" fmla="*/ 0 h 139851"/>
              <a:gd name="connsiteX2" fmla="*/ 6563113 w 6563113"/>
              <a:gd name="connsiteY2" fmla="*/ 139700 h 139851"/>
              <a:gd name="connsiteX3" fmla="*/ 0 w 6563113"/>
              <a:gd name="connsiteY3" fmla="*/ 139851 h 139851"/>
              <a:gd name="connsiteX4" fmla="*/ 1117988 w 6563113"/>
              <a:gd name="connsiteY4" fmla="*/ 0 h 139851"/>
              <a:gd name="connsiteX0" fmla="*/ 1191936 w 6637061"/>
              <a:gd name="connsiteY0" fmla="*/ 0 h 139851"/>
              <a:gd name="connsiteX1" fmla="*/ 6637061 w 6637061"/>
              <a:gd name="connsiteY1" fmla="*/ 0 h 139851"/>
              <a:gd name="connsiteX2" fmla="*/ 6637061 w 6637061"/>
              <a:gd name="connsiteY2" fmla="*/ 139700 h 139851"/>
              <a:gd name="connsiteX3" fmla="*/ 0 w 6637061"/>
              <a:gd name="connsiteY3" fmla="*/ 139851 h 139851"/>
              <a:gd name="connsiteX4" fmla="*/ 1191936 w 6637061"/>
              <a:gd name="connsiteY4" fmla="*/ 0 h 1398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37061" h="139851">
                <a:moveTo>
                  <a:pt x="1191936" y="0"/>
                </a:moveTo>
                <a:lnTo>
                  <a:pt x="6637061" y="0"/>
                </a:lnTo>
                <a:lnTo>
                  <a:pt x="6637061" y="139700"/>
                </a:lnTo>
                <a:lnTo>
                  <a:pt x="0" y="139851"/>
                </a:lnTo>
                <a:lnTo>
                  <a:pt x="1191936" y="0"/>
                </a:lnTo>
                <a:close/>
              </a:path>
            </a:pathLst>
          </a:custGeom>
          <a:solidFill>
            <a:srgbClr val="15446F"/>
          </a:solidFill>
          <a:ln>
            <a:noFill/>
          </a:ln>
        </p:spPr>
        <p:style>
          <a:lnRef idx="2">
            <a:schemeClr val="accent1">
              <a:shade val="50000"/>
            </a:schemeClr>
          </a:lnRef>
          <a:fillRef idx="1">
            <a:schemeClr val="accent1"/>
          </a:fillRef>
          <a:effectRef idx="0">
            <a:schemeClr val="accent1"/>
          </a:effectRef>
          <a:fontRef idx="minor">
            <a:schemeClr val="lt1"/>
          </a:fontRef>
        </p:style>
        <p:txBody>
          <a:bodyPr lIns="91413" tIns="45705" rIns="91413" bIns="45705" rtlCol="0" anchor="ctr"/>
          <a:lstStyle/>
          <a:p>
            <a:pPr algn="ctr"/>
            <a:endParaRPr lang="en-US"/>
          </a:p>
        </p:txBody>
      </p:sp>
      <p:sp>
        <p:nvSpPr>
          <p:cNvPr id="14" name="Rectangle 18"/>
          <p:cNvSpPr/>
          <p:nvPr userDrawn="1"/>
        </p:nvSpPr>
        <p:spPr>
          <a:xfrm flipH="1" flipV="1">
            <a:off x="-1" y="0"/>
            <a:ext cx="7463882" cy="6858982"/>
          </a:xfrm>
          <a:custGeom>
            <a:avLst/>
            <a:gdLst>
              <a:gd name="connsiteX0" fmla="*/ 0 w 5480050"/>
              <a:gd name="connsiteY0" fmla="*/ 0 h 139700"/>
              <a:gd name="connsiteX1" fmla="*/ 5480050 w 5480050"/>
              <a:gd name="connsiteY1" fmla="*/ 0 h 139700"/>
              <a:gd name="connsiteX2" fmla="*/ 5480050 w 5480050"/>
              <a:gd name="connsiteY2" fmla="*/ 139700 h 139700"/>
              <a:gd name="connsiteX3" fmla="*/ 0 w 5480050"/>
              <a:gd name="connsiteY3" fmla="*/ 139700 h 139700"/>
              <a:gd name="connsiteX4" fmla="*/ 0 w 5480050"/>
              <a:gd name="connsiteY4" fmla="*/ 0 h 139700"/>
              <a:gd name="connsiteX0" fmla="*/ 69850 w 5480050"/>
              <a:gd name="connsiteY0" fmla="*/ 0 h 142875"/>
              <a:gd name="connsiteX1" fmla="*/ 5480050 w 5480050"/>
              <a:gd name="connsiteY1" fmla="*/ 3175 h 142875"/>
              <a:gd name="connsiteX2" fmla="*/ 5480050 w 5480050"/>
              <a:gd name="connsiteY2" fmla="*/ 142875 h 142875"/>
              <a:gd name="connsiteX3" fmla="*/ 0 w 5480050"/>
              <a:gd name="connsiteY3" fmla="*/ 142875 h 142875"/>
              <a:gd name="connsiteX4" fmla="*/ 69850 w 5480050"/>
              <a:gd name="connsiteY4" fmla="*/ 0 h 142875"/>
              <a:gd name="connsiteX0" fmla="*/ 34925 w 5480050"/>
              <a:gd name="connsiteY0" fmla="*/ 0 h 139700"/>
              <a:gd name="connsiteX1" fmla="*/ 5480050 w 5480050"/>
              <a:gd name="connsiteY1" fmla="*/ 0 h 139700"/>
              <a:gd name="connsiteX2" fmla="*/ 5480050 w 5480050"/>
              <a:gd name="connsiteY2" fmla="*/ 139700 h 139700"/>
              <a:gd name="connsiteX3" fmla="*/ 0 w 5480050"/>
              <a:gd name="connsiteY3" fmla="*/ 139700 h 139700"/>
              <a:gd name="connsiteX4" fmla="*/ 34925 w 5480050"/>
              <a:gd name="connsiteY4" fmla="*/ 0 h 139700"/>
              <a:gd name="connsiteX0" fmla="*/ 412750 w 5857875"/>
              <a:gd name="connsiteY0" fmla="*/ 0 h 139700"/>
              <a:gd name="connsiteX1" fmla="*/ 5857875 w 5857875"/>
              <a:gd name="connsiteY1" fmla="*/ 0 h 139700"/>
              <a:gd name="connsiteX2" fmla="*/ 5857875 w 5857875"/>
              <a:gd name="connsiteY2" fmla="*/ 139700 h 139700"/>
              <a:gd name="connsiteX3" fmla="*/ 0 w 5857875"/>
              <a:gd name="connsiteY3" fmla="*/ 139700 h 139700"/>
              <a:gd name="connsiteX4" fmla="*/ 412750 w 5857875"/>
              <a:gd name="connsiteY4" fmla="*/ 0 h 139700"/>
              <a:gd name="connsiteX0" fmla="*/ 31750 w 5857875"/>
              <a:gd name="connsiteY0" fmla="*/ 0 h 139700"/>
              <a:gd name="connsiteX1" fmla="*/ 5857875 w 5857875"/>
              <a:gd name="connsiteY1" fmla="*/ 0 h 139700"/>
              <a:gd name="connsiteX2" fmla="*/ 5857875 w 5857875"/>
              <a:gd name="connsiteY2" fmla="*/ 139700 h 139700"/>
              <a:gd name="connsiteX3" fmla="*/ 0 w 5857875"/>
              <a:gd name="connsiteY3" fmla="*/ 139700 h 139700"/>
              <a:gd name="connsiteX4" fmla="*/ 31750 w 5857875"/>
              <a:gd name="connsiteY4" fmla="*/ 0 h 139700"/>
              <a:gd name="connsiteX0" fmla="*/ 355314 w 5857875"/>
              <a:gd name="connsiteY0" fmla="*/ 303 h 139700"/>
              <a:gd name="connsiteX1" fmla="*/ 5857875 w 5857875"/>
              <a:gd name="connsiteY1" fmla="*/ 0 h 139700"/>
              <a:gd name="connsiteX2" fmla="*/ 5857875 w 5857875"/>
              <a:gd name="connsiteY2" fmla="*/ 139700 h 139700"/>
              <a:gd name="connsiteX3" fmla="*/ 0 w 5857875"/>
              <a:gd name="connsiteY3" fmla="*/ 139700 h 139700"/>
              <a:gd name="connsiteX4" fmla="*/ 355314 w 5857875"/>
              <a:gd name="connsiteY4" fmla="*/ 303 h 139700"/>
              <a:gd name="connsiteX0" fmla="*/ 352374 w 5857875"/>
              <a:gd name="connsiteY0" fmla="*/ 0 h 139720"/>
              <a:gd name="connsiteX1" fmla="*/ 5857875 w 5857875"/>
              <a:gd name="connsiteY1" fmla="*/ 20 h 139720"/>
              <a:gd name="connsiteX2" fmla="*/ 5857875 w 5857875"/>
              <a:gd name="connsiteY2" fmla="*/ 139720 h 139720"/>
              <a:gd name="connsiteX3" fmla="*/ 0 w 5857875"/>
              <a:gd name="connsiteY3" fmla="*/ 139720 h 139720"/>
              <a:gd name="connsiteX4" fmla="*/ 352374 w 5857875"/>
              <a:gd name="connsiteY4" fmla="*/ 0 h 139720"/>
              <a:gd name="connsiteX0" fmla="*/ 425878 w 5857875"/>
              <a:gd name="connsiteY0" fmla="*/ 821 h 139700"/>
              <a:gd name="connsiteX1" fmla="*/ 5857875 w 5857875"/>
              <a:gd name="connsiteY1" fmla="*/ 0 h 139700"/>
              <a:gd name="connsiteX2" fmla="*/ 5857875 w 5857875"/>
              <a:gd name="connsiteY2" fmla="*/ 139700 h 139700"/>
              <a:gd name="connsiteX3" fmla="*/ 0 w 5857875"/>
              <a:gd name="connsiteY3" fmla="*/ 139700 h 139700"/>
              <a:gd name="connsiteX4" fmla="*/ 425878 w 5857875"/>
              <a:gd name="connsiteY4" fmla="*/ 821 h 139700"/>
              <a:gd name="connsiteX0" fmla="*/ 346493 w 5857875"/>
              <a:gd name="connsiteY0" fmla="*/ 0 h 139720"/>
              <a:gd name="connsiteX1" fmla="*/ 5857875 w 5857875"/>
              <a:gd name="connsiteY1" fmla="*/ 20 h 139720"/>
              <a:gd name="connsiteX2" fmla="*/ 5857875 w 5857875"/>
              <a:gd name="connsiteY2" fmla="*/ 139720 h 139720"/>
              <a:gd name="connsiteX3" fmla="*/ 0 w 5857875"/>
              <a:gd name="connsiteY3" fmla="*/ 139720 h 139720"/>
              <a:gd name="connsiteX4" fmla="*/ 346493 w 5857875"/>
              <a:gd name="connsiteY4" fmla="*/ 0 h 139720"/>
              <a:gd name="connsiteX0" fmla="*/ 1125642 w 5857875"/>
              <a:gd name="connsiteY0" fmla="*/ 0 h 139720"/>
              <a:gd name="connsiteX1" fmla="*/ 5857875 w 5857875"/>
              <a:gd name="connsiteY1" fmla="*/ 20 h 139720"/>
              <a:gd name="connsiteX2" fmla="*/ 5857875 w 5857875"/>
              <a:gd name="connsiteY2" fmla="*/ 139720 h 139720"/>
              <a:gd name="connsiteX3" fmla="*/ 0 w 5857875"/>
              <a:gd name="connsiteY3" fmla="*/ 139720 h 139720"/>
              <a:gd name="connsiteX4" fmla="*/ 1125642 w 5857875"/>
              <a:gd name="connsiteY4" fmla="*/ 0 h 139720"/>
              <a:gd name="connsiteX0" fmla="*/ 843888 w 5857875"/>
              <a:gd name="connsiteY0" fmla="*/ 0 h 139720"/>
              <a:gd name="connsiteX1" fmla="*/ 5857875 w 5857875"/>
              <a:gd name="connsiteY1" fmla="*/ 20 h 139720"/>
              <a:gd name="connsiteX2" fmla="*/ 5857875 w 5857875"/>
              <a:gd name="connsiteY2" fmla="*/ 139720 h 139720"/>
              <a:gd name="connsiteX3" fmla="*/ 0 w 5857875"/>
              <a:gd name="connsiteY3" fmla="*/ 139720 h 139720"/>
              <a:gd name="connsiteX4" fmla="*/ 843888 w 5857875"/>
              <a:gd name="connsiteY4" fmla="*/ 0 h 139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57875" h="139720">
                <a:moveTo>
                  <a:pt x="843888" y="0"/>
                </a:moveTo>
                <a:lnTo>
                  <a:pt x="5857875" y="20"/>
                </a:lnTo>
                <a:lnTo>
                  <a:pt x="5857875" y="139720"/>
                </a:lnTo>
                <a:lnTo>
                  <a:pt x="0" y="139720"/>
                </a:lnTo>
                <a:lnTo>
                  <a:pt x="843888" y="0"/>
                </a:lnTo>
                <a:close/>
              </a:path>
            </a:pathLst>
          </a:custGeom>
          <a:solidFill>
            <a:srgbClr val="037CC2"/>
          </a:solidFill>
          <a:ln>
            <a:noFill/>
          </a:ln>
        </p:spPr>
        <p:style>
          <a:lnRef idx="2">
            <a:schemeClr val="accent1">
              <a:shade val="50000"/>
            </a:schemeClr>
          </a:lnRef>
          <a:fillRef idx="1">
            <a:schemeClr val="accent1"/>
          </a:fillRef>
          <a:effectRef idx="0">
            <a:schemeClr val="accent1"/>
          </a:effectRef>
          <a:fontRef idx="minor">
            <a:schemeClr val="lt1"/>
          </a:fontRef>
        </p:style>
        <p:txBody>
          <a:bodyPr lIns="91413" tIns="45705" rIns="91413" bIns="45705" rtlCol="0" anchor="ctr"/>
          <a:lstStyle/>
          <a:p>
            <a:pPr algn="ctr"/>
            <a:endParaRPr lang="en-US"/>
          </a:p>
        </p:txBody>
      </p:sp>
      <p:pic>
        <p:nvPicPr>
          <p:cNvPr id="15" name="Picture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967014" y="2248009"/>
            <a:ext cx="3261580" cy="1134591"/>
          </a:xfrm>
          <a:prstGeom prst="rect">
            <a:avLst/>
          </a:prstGeom>
        </p:spPr>
      </p:pic>
      <p:cxnSp>
        <p:nvCxnSpPr>
          <p:cNvPr id="16" name="Straight Connector 15"/>
          <p:cNvCxnSpPr/>
          <p:nvPr userDrawn="1"/>
        </p:nvCxnSpPr>
        <p:spPr>
          <a:xfrm>
            <a:off x="450850" y="2779822"/>
            <a:ext cx="2794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Text Placeholder 16"/>
          <p:cNvSpPr>
            <a:spLocks noGrp="1"/>
          </p:cNvSpPr>
          <p:nvPr>
            <p:ph type="body" sz="quarter" idx="10" hasCustomPrompt="1"/>
          </p:nvPr>
        </p:nvSpPr>
        <p:spPr>
          <a:xfrm>
            <a:off x="450853" y="2126486"/>
            <a:ext cx="2954544" cy="601498"/>
          </a:xfrm>
        </p:spPr>
        <p:txBody>
          <a:bodyPr/>
          <a:lstStyle>
            <a:lvl1pPr marL="0" marR="0" indent="0" algn="l" defTabSz="1088449" rtl="0" eaLnBrk="1" fontAlgn="auto" latinLnBrk="0" hangingPunct="1">
              <a:lnSpc>
                <a:spcPct val="100000"/>
              </a:lnSpc>
              <a:spcBef>
                <a:spcPts val="0"/>
              </a:spcBef>
              <a:spcAft>
                <a:spcPts val="0"/>
              </a:spcAft>
              <a:buClrTx/>
              <a:buSzTx/>
              <a:buFontTx/>
              <a:buNone/>
              <a:tabLst/>
              <a:defRPr kumimoji="0" lang="en-US" sz="3400" b="1" i="0" u="none" strike="noStrike" kern="1200" cap="none" spc="0" normalizeH="0" baseline="0" noProof="0" dirty="0" smtClean="0">
                <a:ln>
                  <a:noFill/>
                </a:ln>
                <a:solidFill>
                  <a:srgbClr val="FFFFFF"/>
                </a:solidFill>
                <a:effectLst/>
                <a:uLnTx/>
                <a:uFillTx/>
                <a:latin typeface="Arial" charset="0"/>
                <a:ea typeface="Arial" charset="0"/>
                <a:cs typeface="Arial" charset="0"/>
              </a:defRPr>
            </a:lvl1pPr>
          </a:lstStyle>
          <a:p>
            <a:pPr marL="0" marR="0" lvl="0" indent="0" algn="l" defTabSz="1088449" rtl="0" eaLnBrk="1" fontAlgn="auto" latinLnBrk="0" hangingPunct="1">
              <a:lnSpc>
                <a:spcPct val="100000"/>
              </a:lnSpc>
              <a:spcBef>
                <a:spcPts val="0"/>
              </a:spcBef>
              <a:spcAft>
                <a:spcPts val="0"/>
              </a:spcAft>
              <a:buClrTx/>
              <a:buSzTx/>
              <a:buFontTx/>
              <a:buNone/>
              <a:tabLst/>
              <a:defRPr/>
            </a:pPr>
            <a:r>
              <a:rPr kumimoji="0" lang="en-US" sz="3400" b="1" i="0" u="none" strike="noStrike" kern="1200" cap="none" spc="0" normalizeH="0" baseline="0" noProof="0" dirty="0" smtClean="0">
                <a:ln>
                  <a:noFill/>
                </a:ln>
                <a:solidFill>
                  <a:srgbClr val="FFFFFF"/>
                </a:solidFill>
                <a:effectLst/>
                <a:uLnTx/>
                <a:uFillTx/>
                <a:latin typeface="Arial" charset="0"/>
                <a:ea typeface="Arial" charset="0"/>
                <a:cs typeface="Arial" charset="0"/>
              </a:rPr>
              <a:t>Divider Page</a:t>
            </a:r>
          </a:p>
        </p:txBody>
      </p:sp>
      <p:sp>
        <p:nvSpPr>
          <p:cNvPr id="18" name="Text Placeholder 16"/>
          <p:cNvSpPr>
            <a:spLocks noGrp="1"/>
          </p:cNvSpPr>
          <p:nvPr>
            <p:ph type="body" sz="quarter" idx="14" hasCustomPrompt="1"/>
          </p:nvPr>
        </p:nvSpPr>
        <p:spPr>
          <a:xfrm>
            <a:off x="451838" y="2871464"/>
            <a:ext cx="5113894" cy="441690"/>
          </a:xfrm>
        </p:spPr>
        <p:txBody>
          <a:bodyPr/>
          <a:lstStyle>
            <a:lvl1pPr marL="0" marR="0" indent="0" algn="l" defTabSz="1088449" rtl="0" eaLnBrk="1" fontAlgn="auto" latinLnBrk="0" hangingPunct="1">
              <a:lnSpc>
                <a:spcPct val="150000"/>
              </a:lnSpc>
              <a:spcBef>
                <a:spcPts val="0"/>
              </a:spcBef>
              <a:spcAft>
                <a:spcPts val="0"/>
              </a:spcAft>
              <a:buClrTx/>
              <a:buSzTx/>
              <a:buFontTx/>
              <a:buNone/>
              <a:tabLst/>
              <a:defRPr sz="1500">
                <a:solidFill>
                  <a:schemeClr val="bg1"/>
                </a:solidFill>
                <a:latin typeface="Arial" panose="020B0604020202020204" pitchFamily="34" charset="0"/>
                <a:cs typeface="Arial" panose="020B0604020202020204" pitchFamily="34" charset="0"/>
              </a:defRPr>
            </a:lvl1pPr>
          </a:lstStyle>
          <a:p>
            <a:pPr>
              <a:lnSpc>
                <a:spcPct val="150000"/>
              </a:lnSpc>
            </a:pPr>
            <a:r>
              <a:rPr lang="en-US" sz="1500" dirty="0" smtClean="0">
                <a:solidFill>
                  <a:schemeClr val="bg1"/>
                </a:solidFill>
                <a:latin typeface="Arial" charset="0"/>
                <a:ea typeface="Arial" charset="0"/>
                <a:cs typeface="Arial" charset="0"/>
              </a:rPr>
              <a:t>Subtitle if needed. This Slide works without pictures</a:t>
            </a:r>
          </a:p>
        </p:txBody>
      </p:sp>
    </p:spTree>
    <p:extLst>
      <p:ext uri="{BB962C8B-B14F-4D97-AF65-F5344CB8AC3E}">
        <p14:creationId xmlns:p14="http://schemas.microsoft.com/office/powerpoint/2010/main" val="3230023267"/>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Agenda_2">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sz="4000"/>
            </a:lvl1pPr>
          </a:lstStyle>
          <a:p>
            <a:r>
              <a:rPr lang="en-US" sz="4000" b="1" dirty="0" smtClean="0">
                <a:solidFill>
                  <a:schemeClr val="bg2">
                    <a:lumMod val="25000"/>
                  </a:schemeClr>
                </a:solidFill>
                <a:latin typeface="Arial" charset="0"/>
                <a:ea typeface="Arial" charset="0"/>
                <a:cs typeface="Arial" charset="0"/>
              </a:rPr>
              <a:t>Agenda</a:t>
            </a:r>
            <a:endParaRPr lang="en-US" dirty="0"/>
          </a:p>
        </p:txBody>
      </p:sp>
      <p:sp>
        <p:nvSpPr>
          <p:cNvPr id="8" name="Footer Placeholder 4"/>
          <p:cNvSpPr>
            <a:spLocks noGrp="1"/>
          </p:cNvSpPr>
          <p:nvPr>
            <p:ph type="ftr" sz="quarter" idx="3"/>
          </p:nvPr>
        </p:nvSpPr>
        <p:spPr>
          <a:xfrm>
            <a:off x="10502609" y="6568014"/>
            <a:ext cx="1007412" cy="259446"/>
          </a:xfrm>
          <a:prstGeom prst="rect">
            <a:avLst/>
          </a:prstGeom>
        </p:spPr>
        <p:txBody>
          <a:bodyPr vert="horz" lIns="91379" tIns="45687" rIns="91379" bIns="45687" rtlCol="0" anchor="ctr"/>
          <a:lstStyle>
            <a:lvl1pPr marL="0" algn="r" defTabSz="1087723" rtl="0" eaLnBrk="1" latinLnBrk="0" hangingPunct="1">
              <a:defRPr lang="en-US" sz="1000" kern="1200" smtClean="0">
                <a:solidFill>
                  <a:schemeClr val="tx1">
                    <a:lumMod val="65000"/>
                    <a:lumOff val="35000"/>
                  </a:schemeClr>
                </a:solidFill>
                <a:latin typeface="Arial" charset="0"/>
                <a:ea typeface="Arial" charset="0"/>
                <a:cs typeface="Arial" charset="0"/>
              </a:defRPr>
            </a:lvl1pPr>
          </a:lstStyle>
          <a:p>
            <a:r>
              <a:rPr lang="de-DE" smtClean="0">
                <a:solidFill>
                  <a:srgbClr val="000000">
                    <a:lumMod val="65000"/>
                    <a:lumOff val="35000"/>
                  </a:srgbClr>
                </a:solidFill>
              </a:rPr>
              <a:t>Confidential</a:t>
            </a:r>
            <a:endParaRPr lang="de-DE" dirty="0">
              <a:solidFill>
                <a:srgbClr val="000000">
                  <a:lumMod val="65000"/>
                  <a:lumOff val="35000"/>
                </a:srgbClr>
              </a:solidFill>
            </a:endParaRPr>
          </a:p>
        </p:txBody>
      </p:sp>
      <p:sp>
        <p:nvSpPr>
          <p:cNvPr id="9" name="Slide Number Placeholder 11"/>
          <p:cNvSpPr>
            <a:spLocks noGrp="1"/>
          </p:cNvSpPr>
          <p:nvPr>
            <p:ph type="sldNum" sz="quarter" idx="4"/>
          </p:nvPr>
        </p:nvSpPr>
        <p:spPr>
          <a:xfrm>
            <a:off x="11510021" y="6572768"/>
            <a:ext cx="356090" cy="249938"/>
          </a:xfrm>
          <a:prstGeom prst="rect">
            <a:avLst/>
          </a:prstGeom>
        </p:spPr>
        <p:txBody>
          <a:bodyPr vert="horz" lIns="91379" tIns="45687" rIns="91379" bIns="45687" rtlCol="0" anchor="ctr"/>
          <a:lstStyle>
            <a:lvl1pPr algn="r">
              <a:defRPr sz="1200">
                <a:solidFill>
                  <a:schemeClr val="tx1">
                    <a:tint val="75000"/>
                  </a:schemeClr>
                </a:solidFill>
              </a:defRPr>
            </a:lvl1pPr>
          </a:lstStyle>
          <a:p>
            <a:fld id="{52D116E8-C1B7-4800-ACA1-0CD42BEC2FD7}" type="slidenum">
              <a:rPr lang="en-US" sz="1000" smtClean="0">
                <a:solidFill>
                  <a:srgbClr val="CCCCCC">
                    <a:lumMod val="25000"/>
                  </a:srgbClr>
                </a:solidFill>
              </a:rPr>
              <a:pPr/>
              <a:t>‹#›</a:t>
            </a:fld>
            <a:endParaRPr dirty="0">
              <a:solidFill>
                <a:srgbClr val="000000">
                  <a:tint val="75000"/>
                </a:srgbClr>
              </a:solidFill>
            </a:endParaRPr>
          </a:p>
        </p:txBody>
      </p:sp>
      <p:sp>
        <p:nvSpPr>
          <p:cNvPr id="6" name="Text Placeholder 5"/>
          <p:cNvSpPr>
            <a:spLocks noGrp="1"/>
          </p:cNvSpPr>
          <p:nvPr>
            <p:ph type="body" sz="quarter" idx="10" hasCustomPrompt="1"/>
          </p:nvPr>
        </p:nvSpPr>
        <p:spPr>
          <a:xfrm>
            <a:off x="552305" y="1628555"/>
            <a:ext cx="5316288" cy="4174914"/>
          </a:xfrm>
        </p:spPr>
        <p:txBody>
          <a:bodyPr/>
          <a:lstStyle>
            <a:lvl1pPr marL="0" indent="0" algn="l" defTabSz="1087723" rtl="0" eaLnBrk="1" fontAlgn="base" latinLnBrk="0" hangingPunct="1">
              <a:spcBef>
                <a:spcPts val="400"/>
              </a:spcBef>
              <a:buClr>
                <a:schemeClr val="bg2">
                  <a:lumMod val="25000"/>
                </a:schemeClr>
              </a:buClr>
              <a:buSzPct val="80000"/>
              <a:buFontTx/>
              <a:buNone/>
              <a:defRPr lang="en-US" sz="2000" b="1" i="0" u="none" strike="noStrike" kern="1200" baseline="0" dirty="0" smtClean="0">
                <a:ln>
                  <a:noFill/>
                </a:ln>
                <a:solidFill>
                  <a:srgbClr val="333333"/>
                </a:solidFill>
                <a:effectLst/>
                <a:latin typeface="Arial" panose="020B0604020202020204" pitchFamily="34" charset="0"/>
                <a:ea typeface="+mn-ea"/>
                <a:cs typeface="+mn-cs"/>
              </a:defRPr>
            </a:lvl1pPr>
          </a:lstStyle>
          <a:p>
            <a:pPr rtl="0" eaLnBrk="1" fontAlgn="base" latinLnBrk="0" hangingPunct="1"/>
            <a:r>
              <a:rPr lang="en-US" sz="2000" b="1" i="0" u="none" strike="noStrike" kern="1200" baseline="0" dirty="0" smtClean="0">
                <a:ln>
                  <a:noFill/>
                </a:ln>
                <a:solidFill>
                  <a:srgbClr val="333333"/>
                </a:solidFill>
                <a:effectLst/>
                <a:latin typeface="Arial" panose="020B0604020202020204" pitchFamily="34" charset="0"/>
              </a:rPr>
              <a:t>&lt;header&gt;</a:t>
            </a:r>
            <a:endParaRPr lang="de-DE" sz="1800" b="0" i="0" u="none" strike="noStrike" dirty="0" smtClean="0">
              <a:effectLst/>
              <a:latin typeface="Arial" panose="020B0604020202020204" pitchFamily="34" charset="0"/>
            </a:endParaRPr>
          </a:p>
          <a:p>
            <a:pPr rtl="0" eaLnBrk="1" fontAlgn="base" latinLnBrk="0" hangingPunct="1"/>
            <a:r>
              <a:rPr lang="en-US" sz="1500" b="0" i="0" u="none" strike="noStrike" kern="1200" baseline="0" dirty="0" smtClean="0">
                <a:ln>
                  <a:noFill/>
                </a:ln>
                <a:solidFill>
                  <a:srgbClr val="333333"/>
                </a:solidFill>
                <a:effectLst/>
                <a:latin typeface="Arial" panose="020B0604020202020204" pitchFamily="34" charset="0"/>
              </a:rPr>
              <a:t>&lt; example text&gt;</a:t>
            </a:r>
            <a:endParaRPr lang="de-DE" sz="1800" b="0" i="0" u="none" strike="noStrike" dirty="0" smtClean="0">
              <a:effectLst/>
              <a:latin typeface="Arial" panose="020B0604020202020204" pitchFamily="34" charset="0"/>
            </a:endParaRPr>
          </a:p>
          <a:p>
            <a:pPr rtl="0" eaLnBrk="1" fontAlgn="base" latinLnBrk="0" hangingPunct="1"/>
            <a:r>
              <a:rPr lang="en-US" sz="1500" b="0" i="0" u="none" strike="noStrike" kern="1200" baseline="0" dirty="0" smtClean="0">
                <a:ln>
                  <a:noFill/>
                </a:ln>
                <a:solidFill>
                  <a:srgbClr val="333333"/>
                </a:solidFill>
                <a:effectLst/>
                <a:latin typeface="Arial" panose="020B0604020202020204" pitchFamily="34" charset="0"/>
              </a:rPr>
              <a:t>…</a:t>
            </a:r>
            <a:endParaRPr lang="de-DE" sz="1800" b="0" i="0" u="none" strike="noStrike" dirty="0" smtClean="0">
              <a:effectLst/>
              <a:latin typeface="Arial" panose="020B0604020202020204" pitchFamily="34" charset="0"/>
            </a:endParaRPr>
          </a:p>
          <a:p>
            <a:pPr rtl="0" eaLnBrk="1" fontAlgn="base" latinLnBrk="0" hangingPunct="1"/>
            <a:r>
              <a:rPr lang="en-US" sz="2000" b="1" i="0" u="none" strike="noStrike" kern="1200" baseline="0" dirty="0" smtClean="0">
                <a:ln>
                  <a:noFill/>
                </a:ln>
                <a:solidFill>
                  <a:srgbClr val="333333"/>
                </a:solidFill>
                <a:effectLst/>
                <a:latin typeface="Arial" panose="020B0604020202020204" pitchFamily="34" charset="0"/>
              </a:rPr>
              <a:t>&lt;header&gt;</a:t>
            </a:r>
            <a:endParaRPr lang="de-DE" sz="1800" b="0" i="0" u="none" strike="noStrike" dirty="0" smtClean="0">
              <a:effectLst/>
              <a:latin typeface="Arial" panose="020B0604020202020204" pitchFamily="34" charset="0"/>
            </a:endParaRPr>
          </a:p>
          <a:p>
            <a:pPr rtl="0" eaLnBrk="1" fontAlgn="base" latinLnBrk="0" hangingPunct="1"/>
            <a:r>
              <a:rPr lang="en-US" sz="1500" b="0" i="0" u="none" strike="noStrike" kern="1200" baseline="0" dirty="0" smtClean="0">
                <a:ln>
                  <a:noFill/>
                </a:ln>
                <a:solidFill>
                  <a:srgbClr val="333333"/>
                </a:solidFill>
                <a:effectLst/>
                <a:latin typeface="Arial" panose="020B0604020202020204" pitchFamily="34" charset="0"/>
              </a:rPr>
              <a:t>&lt; example text&gt;</a:t>
            </a:r>
            <a:endParaRPr lang="de-DE" sz="1800" b="0" i="0" u="none" strike="noStrike" dirty="0" smtClean="0">
              <a:effectLst/>
              <a:latin typeface="Arial" panose="020B0604020202020204" pitchFamily="34" charset="0"/>
            </a:endParaRPr>
          </a:p>
          <a:p>
            <a:pPr rtl="0" eaLnBrk="1" fontAlgn="base" latinLnBrk="0" hangingPunct="1"/>
            <a:r>
              <a:rPr lang="en-US" sz="1500" b="0" i="0" u="none" strike="noStrike" kern="1200" baseline="0" dirty="0" smtClean="0">
                <a:ln>
                  <a:noFill/>
                </a:ln>
                <a:solidFill>
                  <a:srgbClr val="333333"/>
                </a:solidFill>
                <a:effectLst/>
                <a:latin typeface="Arial" panose="020B0604020202020204" pitchFamily="34" charset="0"/>
              </a:rPr>
              <a:t>…</a:t>
            </a:r>
            <a:endParaRPr lang="de-DE" sz="1800" b="0" i="0" u="none" strike="noStrike" dirty="0" smtClean="0">
              <a:effectLst/>
              <a:latin typeface="Arial" panose="020B0604020202020204" pitchFamily="34" charset="0"/>
            </a:endParaRPr>
          </a:p>
          <a:p>
            <a:pPr rtl="0" eaLnBrk="1" fontAlgn="base" latinLnBrk="0" hangingPunct="1"/>
            <a:r>
              <a:rPr lang="en-US" sz="2000" b="1" i="0" u="none" strike="noStrike" kern="1200" baseline="0" dirty="0" smtClean="0">
                <a:ln>
                  <a:noFill/>
                </a:ln>
                <a:solidFill>
                  <a:srgbClr val="333333"/>
                </a:solidFill>
                <a:effectLst/>
                <a:latin typeface="Arial" panose="020B0604020202020204" pitchFamily="34" charset="0"/>
              </a:rPr>
              <a:t>&lt;header&gt;</a:t>
            </a:r>
            <a:endParaRPr lang="de-DE" sz="1800" b="0" i="0" u="none" strike="noStrike" dirty="0" smtClean="0">
              <a:effectLst/>
              <a:latin typeface="Arial" panose="020B0604020202020204" pitchFamily="34" charset="0"/>
            </a:endParaRPr>
          </a:p>
          <a:p>
            <a:pPr rtl="0" eaLnBrk="1" fontAlgn="base" latinLnBrk="0" hangingPunct="1"/>
            <a:r>
              <a:rPr lang="en-US" sz="1500" b="0" i="0" u="none" strike="noStrike" kern="1200" baseline="0" dirty="0" smtClean="0">
                <a:ln>
                  <a:noFill/>
                </a:ln>
                <a:solidFill>
                  <a:srgbClr val="333333"/>
                </a:solidFill>
                <a:effectLst/>
                <a:latin typeface="Arial" panose="020B0604020202020204" pitchFamily="34" charset="0"/>
              </a:rPr>
              <a:t>&lt; example text&gt;</a:t>
            </a:r>
            <a:endParaRPr lang="de-DE" sz="1800" b="0" i="0" u="none" strike="noStrike" dirty="0" smtClean="0">
              <a:effectLst/>
              <a:latin typeface="Arial" panose="020B0604020202020204" pitchFamily="34" charset="0"/>
            </a:endParaRPr>
          </a:p>
          <a:p>
            <a:pPr rtl="0" eaLnBrk="1" fontAlgn="base" latinLnBrk="0" hangingPunct="1"/>
            <a:r>
              <a:rPr lang="en-US" sz="1500" b="0" i="0" u="none" strike="noStrike" kern="1200" baseline="0" dirty="0" smtClean="0">
                <a:ln>
                  <a:noFill/>
                </a:ln>
                <a:solidFill>
                  <a:srgbClr val="333333"/>
                </a:solidFill>
                <a:effectLst/>
                <a:latin typeface="Arial" panose="020B0604020202020204" pitchFamily="34" charset="0"/>
              </a:rPr>
              <a:t>…</a:t>
            </a:r>
            <a:endParaRPr lang="de-DE" sz="1800" b="0" i="0" u="none" strike="noStrike" dirty="0">
              <a:effectLst/>
              <a:latin typeface="Arial" panose="020B0604020202020204" pitchFamily="34" charset="0"/>
            </a:endParaRPr>
          </a:p>
        </p:txBody>
      </p:sp>
      <p:sp>
        <p:nvSpPr>
          <p:cNvPr id="12" name="Text Placeholder 5"/>
          <p:cNvSpPr>
            <a:spLocks noGrp="1"/>
          </p:cNvSpPr>
          <p:nvPr>
            <p:ph type="body" sz="quarter" idx="11" hasCustomPrompt="1"/>
          </p:nvPr>
        </p:nvSpPr>
        <p:spPr>
          <a:xfrm>
            <a:off x="6096005" y="1628555"/>
            <a:ext cx="5770109" cy="4174914"/>
          </a:xfrm>
        </p:spPr>
        <p:txBody>
          <a:bodyPr/>
          <a:lstStyle>
            <a:lvl1pPr rtl="0" eaLnBrk="1" fontAlgn="base" latinLnBrk="0" hangingPunct="1">
              <a:defRPr lang="en-US" sz="2000" b="1" i="0" u="none" strike="noStrike" kern="1200" baseline="0" dirty="0" smtClean="0">
                <a:ln>
                  <a:noFill/>
                </a:ln>
                <a:solidFill>
                  <a:srgbClr val="333333"/>
                </a:solidFill>
                <a:effectLst/>
                <a:latin typeface="Arial" panose="020B0604020202020204" pitchFamily="34" charset="0"/>
                <a:ea typeface="+mn-ea"/>
                <a:cs typeface="+mn-cs"/>
              </a:defRPr>
            </a:lvl1pPr>
          </a:lstStyle>
          <a:p>
            <a:pPr rtl="0" eaLnBrk="1" fontAlgn="base" latinLnBrk="0" hangingPunct="1"/>
            <a:r>
              <a:rPr lang="en-US" sz="2000" b="1" i="0" u="none" strike="noStrike" kern="1200" baseline="0" dirty="0" smtClean="0">
                <a:ln>
                  <a:noFill/>
                </a:ln>
                <a:solidFill>
                  <a:srgbClr val="333333"/>
                </a:solidFill>
                <a:effectLst/>
                <a:latin typeface="Arial" panose="020B0604020202020204" pitchFamily="34" charset="0"/>
              </a:rPr>
              <a:t>&lt;header&gt;</a:t>
            </a:r>
            <a:endParaRPr lang="de-DE" sz="1800" b="0" i="0" u="none" strike="noStrike" dirty="0" smtClean="0">
              <a:effectLst/>
              <a:latin typeface="Arial" panose="020B0604020202020204" pitchFamily="34" charset="0"/>
            </a:endParaRPr>
          </a:p>
          <a:p>
            <a:pPr rtl="0" eaLnBrk="1" fontAlgn="base" latinLnBrk="0" hangingPunct="1"/>
            <a:r>
              <a:rPr lang="en-US" sz="1500" b="0" i="0" u="none" strike="noStrike" kern="1200" baseline="0" dirty="0" smtClean="0">
                <a:ln>
                  <a:noFill/>
                </a:ln>
                <a:solidFill>
                  <a:srgbClr val="333333"/>
                </a:solidFill>
                <a:effectLst/>
                <a:latin typeface="Arial" panose="020B0604020202020204" pitchFamily="34" charset="0"/>
              </a:rPr>
              <a:t>&lt; example text&gt;</a:t>
            </a:r>
            <a:endParaRPr lang="de-DE" sz="1800" b="0" i="0" u="none" strike="noStrike" dirty="0" smtClean="0">
              <a:effectLst/>
              <a:latin typeface="Arial" panose="020B0604020202020204" pitchFamily="34" charset="0"/>
            </a:endParaRPr>
          </a:p>
          <a:p>
            <a:pPr rtl="0" eaLnBrk="1" fontAlgn="base" latinLnBrk="0" hangingPunct="1"/>
            <a:r>
              <a:rPr lang="en-US" sz="1500" b="0" i="0" u="none" strike="noStrike" kern="1200" baseline="0" dirty="0" smtClean="0">
                <a:ln>
                  <a:noFill/>
                </a:ln>
                <a:solidFill>
                  <a:srgbClr val="333333"/>
                </a:solidFill>
                <a:effectLst/>
                <a:latin typeface="Arial" panose="020B0604020202020204" pitchFamily="34" charset="0"/>
              </a:rPr>
              <a:t>…</a:t>
            </a:r>
            <a:endParaRPr lang="de-DE" sz="1800" b="0" i="0" u="none" strike="noStrike" dirty="0" smtClean="0">
              <a:effectLst/>
              <a:latin typeface="Arial" panose="020B0604020202020204" pitchFamily="34" charset="0"/>
            </a:endParaRPr>
          </a:p>
          <a:p>
            <a:pPr rtl="0" eaLnBrk="1" fontAlgn="base" latinLnBrk="0" hangingPunct="1"/>
            <a:r>
              <a:rPr lang="en-US" sz="2000" b="1" i="0" u="none" strike="noStrike" kern="1200" baseline="0" dirty="0" smtClean="0">
                <a:ln>
                  <a:noFill/>
                </a:ln>
                <a:solidFill>
                  <a:srgbClr val="333333"/>
                </a:solidFill>
                <a:effectLst/>
                <a:latin typeface="Arial" panose="020B0604020202020204" pitchFamily="34" charset="0"/>
              </a:rPr>
              <a:t>&lt;header&gt;</a:t>
            </a:r>
            <a:endParaRPr lang="de-DE" sz="1800" b="0" i="0" u="none" strike="noStrike" dirty="0" smtClean="0">
              <a:effectLst/>
              <a:latin typeface="Arial" panose="020B0604020202020204" pitchFamily="34" charset="0"/>
            </a:endParaRPr>
          </a:p>
          <a:p>
            <a:pPr rtl="0" eaLnBrk="1" fontAlgn="base" latinLnBrk="0" hangingPunct="1"/>
            <a:r>
              <a:rPr lang="en-US" sz="1500" b="0" i="0" u="none" strike="noStrike" kern="1200" baseline="0" dirty="0" smtClean="0">
                <a:ln>
                  <a:noFill/>
                </a:ln>
                <a:solidFill>
                  <a:srgbClr val="333333"/>
                </a:solidFill>
                <a:effectLst/>
                <a:latin typeface="Arial" panose="020B0604020202020204" pitchFamily="34" charset="0"/>
              </a:rPr>
              <a:t>&lt; example text&gt;</a:t>
            </a:r>
            <a:endParaRPr lang="de-DE" sz="1800" b="0" i="0" u="none" strike="noStrike" dirty="0" smtClean="0">
              <a:effectLst/>
              <a:latin typeface="Arial" panose="020B0604020202020204" pitchFamily="34" charset="0"/>
            </a:endParaRPr>
          </a:p>
          <a:p>
            <a:pPr rtl="0" eaLnBrk="1" fontAlgn="base" latinLnBrk="0" hangingPunct="1"/>
            <a:r>
              <a:rPr lang="en-US" sz="1500" b="0" i="0" u="none" strike="noStrike" kern="1200" baseline="0" dirty="0" smtClean="0">
                <a:ln>
                  <a:noFill/>
                </a:ln>
                <a:solidFill>
                  <a:srgbClr val="333333"/>
                </a:solidFill>
                <a:effectLst/>
                <a:latin typeface="Arial" panose="020B0604020202020204" pitchFamily="34" charset="0"/>
              </a:rPr>
              <a:t>…</a:t>
            </a:r>
            <a:endParaRPr lang="de-DE" sz="1800" b="0" i="0" u="none" strike="noStrike" dirty="0" smtClean="0">
              <a:effectLst/>
              <a:latin typeface="Arial" panose="020B0604020202020204" pitchFamily="34" charset="0"/>
            </a:endParaRPr>
          </a:p>
          <a:p>
            <a:pPr rtl="0" eaLnBrk="1" fontAlgn="base" latinLnBrk="0" hangingPunct="1"/>
            <a:r>
              <a:rPr lang="en-US" sz="2000" b="1" i="0" u="none" strike="noStrike" kern="1200" baseline="0" dirty="0" smtClean="0">
                <a:ln>
                  <a:noFill/>
                </a:ln>
                <a:solidFill>
                  <a:srgbClr val="333333"/>
                </a:solidFill>
                <a:effectLst/>
                <a:latin typeface="Arial" panose="020B0604020202020204" pitchFamily="34" charset="0"/>
              </a:rPr>
              <a:t>&lt;header&gt;</a:t>
            </a:r>
            <a:endParaRPr lang="de-DE" sz="1800" b="0" i="0" u="none" strike="noStrike" dirty="0" smtClean="0">
              <a:effectLst/>
              <a:latin typeface="Arial" panose="020B0604020202020204" pitchFamily="34" charset="0"/>
            </a:endParaRPr>
          </a:p>
          <a:p>
            <a:pPr rtl="0" eaLnBrk="1" fontAlgn="base" latinLnBrk="0" hangingPunct="1"/>
            <a:r>
              <a:rPr lang="en-US" sz="1500" b="0" i="0" u="none" strike="noStrike" kern="1200" baseline="0" dirty="0" smtClean="0">
                <a:ln>
                  <a:noFill/>
                </a:ln>
                <a:solidFill>
                  <a:srgbClr val="333333"/>
                </a:solidFill>
                <a:effectLst/>
                <a:latin typeface="Arial" panose="020B0604020202020204" pitchFamily="34" charset="0"/>
              </a:rPr>
              <a:t>&lt; example text&gt;</a:t>
            </a:r>
            <a:endParaRPr lang="de-DE" sz="1800" b="0" i="0" u="none" strike="noStrike" dirty="0" smtClean="0">
              <a:effectLst/>
              <a:latin typeface="Arial" panose="020B0604020202020204" pitchFamily="34" charset="0"/>
            </a:endParaRPr>
          </a:p>
          <a:p>
            <a:pPr rtl="0" eaLnBrk="1" fontAlgn="base" latinLnBrk="0" hangingPunct="1"/>
            <a:r>
              <a:rPr lang="en-US" sz="1500" b="0" i="0" u="none" strike="noStrike" kern="1200" baseline="0" dirty="0" smtClean="0">
                <a:ln>
                  <a:noFill/>
                </a:ln>
                <a:solidFill>
                  <a:srgbClr val="333333"/>
                </a:solidFill>
                <a:effectLst/>
                <a:latin typeface="Arial" panose="020B0604020202020204" pitchFamily="34" charset="0"/>
              </a:rPr>
              <a:t>…</a:t>
            </a:r>
            <a:endParaRPr lang="de-DE" sz="1800" b="0" i="0" u="none" strike="noStrike" dirty="0">
              <a:effectLst/>
              <a:latin typeface="Arial" panose="020B0604020202020204" pitchFamily="34" charset="0"/>
            </a:endParaRPr>
          </a:p>
        </p:txBody>
      </p:sp>
    </p:spTree>
    <p:extLst>
      <p:ext uri="{BB962C8B-B14F-4D97-AF65-F5344CB8AC3E}">
        <p14:creationId xmlns:p14="http://schemas.microsoft.com/office/powerpoint/2010/main" val="2660614800"/>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pos="348">
          <p15:clr>
            <a:srgbClr val="FBAE40"/>
          </p15:clr>
        </p15:guide>
        <p15:guide id="2" pos="3841">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Agenda with executive plan">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sz="4000"/>
            </a:lvl1pPr>
          </a:lstStyle>
          <a:p>
            <a:r>
              <a:rPr lang="en-US" sz="4000" b="1" dirty="0" smtClean="0">
                <a:solidFill>
                  <a:schemeClr val="bg2">
                    <a:lumMod val="25000"/>
                  </a:schemeClr>
                </a:solidFill>
                <a:latin typeface="Arial" charset="0"/>
                <a:ea typeface="Arial" charset="0"/>
                <a:cs typeface="Arial" charset="0"/>
              </a:rPr>
              <a:t>Agenda</a:t>
            </a:r>
            <a:endParaRPr lang="en-US" dirty="0"/>
          </a:p>
        </p:txBody>
      </p:sp>
      <p:sp>
        <p:nvSpPr>
          <p:cNvPr id="8" name="Footer Placeholder 4"/>
          <p:cNvSpPr>
            <a:spLocks noGrp="1"/>
          </p:cNvSpPr>
          <p:nvPr>
            <p:ph type="ftr" sz="quarter" idx="3"/>
          </p:nvPr>
        </p:nvSpPr>
        <p:spPr>
          <a:xfrm>
            <a:off x="10502609" y="6568014"/>
            <a:ext cx="1007412" cy="259446"/>
          </a:xfrm>
          <a:prstGeom prst="rect">
            <a:avLst/>
          </a:prstGeom>
        </p:spPr>
        <p:txBody>
          <a:bodyPr vert="horz" lIns="91379" tIns="45687" rIns="91379" bIns="45687" rtlCol="0" anchor="ctr"/>
          <a:lstStyle>
            <a:lvl1pPr marL="0" algn="r" defTabSz="1087723" rtl="0" eaLnBrk="1" latinLnBrk="0" hangingPunct="1">
              <a:defRPr lang="en-US" sz="1000" kern="1200" smtClean="0">
                <a:solidFill>
                  <a:schemeClr val="tx1">
                    <a:lumMod val="65000"/>
                    <a:lumOff val="35000"/>
                  </a:schemeClr>
                </a:solidFill>
                <a:latin typeface="Arial" charset="0"/>
                <a:ea typeface="Arial" charset="0"/>
                <a:cs typeface="Arial" charset="0"/>
              </a:defRPr>
            </a:lvl1pPr>
          </a:lstStyle>
          <a:p>
            <a:r>
              <a:rPr lang="de-DE" smtClean="0">
                <a:solidFill>
                  <a:srgbClr val="000000">
                    <a:lumMod val="65000"/>
                    <a:lumOff val="35000"/>
                  </a:srgbClr>
                </a:solidFill>
              </a:rPr>
              <a:t>Confidential</a:t>
            </a:r>
            <a:endParaRPr lang="de-DE" dirty="0">
              <a:solidFill>
                <a:srgbClr val="000000">
                  <a:lumMod val="65000"/>
                  <a:lumOff val="35000"/>
                </a:srgbClr>
              </a:solidFill>
            </a:endParaRPr>
          </a:p>
        </p:txBody>
      </p:sp>
      <p:sp>
        <p:nvSpPr>
          <p:cNvPr id="9" name="Slide Number Placeholder 11"/>
          <p:cNvSpPr>
            <a:spLocks noGrp="1"/>
          </p:cNvSpPr>
          <p:nvPr>
            <p:ph type="sldNum" sz="quarter" idx="4"/>
          </p:nvPr>
        </p:nvSpPr>
        <p:spPr>
          <a:xfrm>
            <a:off x="11510021" y="6572768"/>
            <a:ext cx="356090" cy="249938"/>
          </a:xfrm>
          <a:prstGeom prst="rect">
            <a:avLst/>
          </a:prstGeom>
        </p:spPr>
        <p:txBody>
          <a:bodyPr vert="horz" lIns="91379" tIns="45687" rIns="91379" bIns="45687" rtlCol="0" anchor="ctr"/>
          <a:lstStyle>
            <a:lvl1pPr algn="r">
              <a:defRPr sz="1200">
                <a:solidFill>
                  <a:schemeClr val="tx1">
                    <a:tint val="75000"/>
                  </a:schemeClr>
                </a:solidFill>
              </a:defRPr>
            </a:lvl1pPr>
          </a:lstStyle>
          <a:p>
            <a:fld id="{52D116E8-C1B7-4800-ACA1-0CD42BEC2FD7}" type="slidenum">
              <a:rPr lang="en-US" sz="1000" smtClean="0">
                <a:solidFill>
                  <a:srgbClr val="CCCCCC">
                    <a:lumMod val="25000"/>
                  </a:srgbClr>
                </a:solidFill>
              </a:rPr>
              <a:pPr/>
              <a:t>‹#›</a:t>
            </a:fld>
            <a:endParaRPr dirty="0">
              <a:solidFill>
                <a:srgbClr val="000000">
                  <a:tint val="75000"/>
                </a:srgbClr>
              </a:solidFill>
            </a:endParaRPr>
          </a:p>
        </p:txBody>
      </p:sp>
      <p:cxnSp>
        <p:nvCxnSpPr>
          <p:cNvPr id="10" name="Straight Connector 9"/>
          <p:cNvCxnSpPr/>
          <p:nvPr userDrawn="1"/>
        </p:nvCxnSpPr>
        <p:spPr>
          <a:xfrm>
            <a:off x="552313" y="2037065"/>
            <a:ext cx="1055020" cy="0"/>
          </a:xfrm>
          <a:prstGeom prst="line">
            <a:avLst/>
          </a:prstGeom>
          <a:ln w="12700">
            <a:solidFill>
              <a:srgbClr val="037CC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userDrawn="1"/>
        </p:nvCxnSpPr>
        <p:spPr>
          <a:xfrm>
            <a:off x="5009073" y="2022649"/>
            <a:ext cx="1055020" cy="0"/>
          </a:xfrm>
          <a:prstGeom prst="line">
            <a:avLst/>
          </a:prstGeom>
          <a:ln w="12700">
            <a:solidFill>
              <a:srgbClr val="037CC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userDrawn="1"/>
        </p:nvCxnSpPr>
        <p:spPr>
          <a:xfrm>
            <a:off x="8035142" y="2018303"/>
            <a:ext cx="1055020" cy="0"/>
          </a:xfrm>
          <a:prstGeom prst="line">
            <a:avLst/>
          </a:prstGeom>
          <a:ln w="12700">
            <a:solidFill>
              <a:srgbClr val="037CC2"/>
            </a:solidFill>
          </a:ln>
        </p:spPr>
        <p:style>
          <a:lnRef idx="1">
            <a:schemeClr val="accent1"/>
          </a:lnRef>
          <a:fillRef idx="0">
            <a:schemeClr val="accent1"/>
          </a:fillRef>
          <a:effectRef idx="0">
            <a:schemeClr val="accent1"/>
          </a:effectRef>
          <a:fontRef idx="minor">
            <a:schemeClr val="tx1"/>
          </a:fontRef>
        </p:style>
      </p:cxnSp>
      <p:sp>
        <p:nvSpPr>
          <p:cNvPr id="5" name="Text Placeholder 4"/>
          <p:cNvSpPr>
            <a:spLocks noGrp="1"/>
          </p:cNvSpPr>
          <p:nvPr>
            <p:ph type="body" sz="quarter" idx="13" hasCustomPrompt="1"/>
          </p:nvPr>
        </p:nvSpPr>
        <p:spPr>
          <a:xfrm>
            <a:off x="552312" y="2220107"/>
            <a:ext cx="4456540" cy="946909"/>
          </a:xfrm>
        </p:spPr>
        <p:txBody>
          <a:bodyPr/>
          <a:lstStyle>
            <a:lvl1pPr rtl="0" eaLnBrk="1" fontAlgn="base" latinLnBrk="0" hangingPunct="1">
              <a:defRPr lang="de-DE" sz="2000" b="1" i="0" u="none" strike="noStrike" kern="1200" baseline="0" dirty="0" smtClean="0">
                <a:ln>
                  <a:noFill/>
                </a:ln>
                <a:solidFill>
                  <a:srgbClr val="333333"/>
                </a:solidFill>
                <a:effectLst/>
                <a:latin typeface="Arial" panose="020B0604020202020204" pitchFamily="34" charset="0"/>
                <a:ea typeface="+mn-ea"/>
                <a:cs typeface="+mn-cs"/>
              </a:defRPr>
            </a:lvl1pPr>
          </a:lstStyle>
          <a:p>
            <a:pPr rtl="0" eaLnBrk="1" fontAlgn="base" latinLnBrk="0" hangingPunct="1"/>
            <a:r>
              <a:rPr lang="de-DE" sz="2000" b="1" i="0" u="none" strike="noStrike" kern="1200" baseline="0" dirty="0" smtClean="0">
                <a:ln>
                  <a:noFill/>
                </a:ln>
                <a:solidFill>
                  <a:srgbClr val="333333"/>
                </a:solidFill>
                <a:effectLst/>
                <a:latin typeface="Arial" panose="020B0604020202020204" pitchFamily="34" charset="0"/>
              </a:rPr>
              <a:t>&lt;</a:t>
            </a:r>
            <a:r>
              <a:rPr lang="de-DE" sz="2000" b="1" i="0" u="none" strike="noStrike" kern="1200" baseline="0" dirty="0" err="1" smtClean="0">
                <a:ln>
                  <a:noFill/>
                </a:ln>
                <a:solidFill>
                  <a:srgbClr val="333333"/>
                </a:solidFill>
                <a:effectLst/>
                <a:latin typeface="Arial" panose="020B0604020202020204" pitchFamily="34" charset="0"/>
              </a:rPr>
              <a:t>header</a:t>
            </a:r>
            <a:r>
              <a:rPr lang="de-DE" sz="2000" b="1" i="0" u="none" strike="noStrike" kern="1200" baseline="0" dirty="0" smtClean="0">
                <a:ln>
                  <a:noFill/>
                </a:ln>
                <a:solidFill>
                  <a:srgbClr val="333333"/>
                </a:solidFill>
                <a:effectLst/>
                <a:latin typeface="Arial" panose="020B0604020202020204" pitchFamily="34" charset="0"/>
              </a:rPr>
              <a:t>&gt;</a:t>
            </a:r>
            <a:endParaRPr lang="de-DE" sz="1800" b="0" i="0" u="none" strike="noStrike" dirty="0" smtClean="0">
              <a:effectLst/>
              <a:latin typeface="Arial" panose="020B0604020202020204" pitchFamily="34" charset="0"/>
            </a:endParaRPr>
          </a:p>
          <a:p>
            <a:pPr rtl="0" eaLnBrk="1" fontAlgn="base" latinLnBrk="0" hangingPunct="1"/>
            <a:r>
              <a:rPr lang="en-US" sz="1500" b="0" i="0" u="none" strike="noStrike" kern="1200" baseline="0" dirty="0" smtClean="0">
                <a:ln>
                  <a:noFill/>
                </a:ln>
                <a:solidFill>
                  <a:srgbClr val="333333"/>
                </a:solidFill>
                <a:effectLst/>
                <a:latin typeface="Arial" panose="020B0604020202020204" pitchFamily="34" charset="0"/>
              </a:rPr>
              <a:t>&lt; example text&gt;</a:t>
            </a:r>
            <a:endParaRPr lang="de-DE" sz="1800" b="0" i="0" u="none" strike="noStrike" dirty="0" smtClean="0">
              <a:effectLst/>
              <a:latin typeface="Arial" panose="020B0604020202020204" pitchFamily="34" charset="0"/>
            </a:endParaRPr>
          </a:p>
          <a:p>
            <a:pPr rtl="0" eaLnBrk="1" fontAlgn="base" latinLnBrk="0" hangingPunct="1"/>
            <a:r>
              <a:rPr lang="en-US" sz="1500" b="0" i="0" u="none" strike="noStrike" kern="1200" baseline="0" dirty="0" smtClean="0">
                <a:ln>
                  <a:noFill/>
                </a:ln>
                <a:solidFill>
                  <a:srgbClr val="333333"/>
                </a:solidFill>
                <a:effectLst/>
                <a:latin typeface="Arial" panose="020B0604020202020204" pitchFamily="34" charset="0"/>
              </a:rPr>
              <a:t>…</a:t>
            </a:r>
            <a:endParaRPr lang="de-DE" sz="1800" b="0" i="0" u="none" strike="noStrike" dirty="0" smtClean="0">
              <a:effectLst/>
              <a:latin typeface="Arial" panose="020B0604020202020204" pitchFamily="34" charset="0"/>
            </a:endParaRPr>
          </a:p>
        </p:txBody>
      </p:sp>
      <p:sp>
        <p:nvSpPr>
          <p:cNvPr id="14" name="Text Placeholder 4"/>
          <p:cNvSpPr>
            <a:spLocks noGrp="1"/>
          </p:cNvSpPr>
          <p:nvPr>
            <p:ph type="body" sz="quarter" idx="14" hasCustomPrompt="1"/>
          </p:nvPr>
        </p:nvSpPr>
        <p:spPr>
          <a:xfrm>
            <a:off x="552312" y="3167016"/>
            <a:ext cx="4456540" cy="946909"/>
          </a:xfrm>
        </p:spPr>
        <p:txBody>
          <a:bodyPr/>
          <a:lstStyle>
            <a:lvl1pPr marL="0" indent="0" algn="l" defTabSz="1087723" rtl="0" eaLnBrk="1" fontAlgn="base" latinLnBrk="0" hangingPunct="1">
              <a:spcBef>
                <a:spcPts val="400"/>
              </a:spcBef>
              <a:buClr>
                <a:schemeClr val="bg2">
                  <a:lumMod val="25000"/>
                </a:schemeClr>
              </a:buClr>
              <a:buSzPct val="80000"/>
              <a:buFontTx/>
              <a:buNone/>
              <a:defRPr lang="de-DE" sz="2000" b="1" i="0" u="none" strike="noStrike" kern="1200" baseline="0" dirty="0" smtClean="0">
                <a:ln>
                  <a:noFill/>
                </a:ln>
                <a:solidFill>
                  <a:srgbClr val="333333"/>
                </a:solidFill>
                <a:effectLst/>
                <a:latin typeface="Arial" panose="020B0604020202020204" pitchFamily="34" charset="0"/>
                <a:ea typeface="+mn-ea"/>
                <a:cs typeface="+mn-cs"/>
              </a:defRPr>
            </a:lvl1pPr>
          </a:lstStyle>
          <a:p>
            <a:pPr rtl="0" eaLnBrk="1" fontAlgn="base" latinLnBrk="0" hangingPunct="1"/>
            <a:r>
              <a:rPr lang="de-DE" sz="2000" b="1" i="0" u="none" strike="noStrike" kern="1200" baseline="0" dirty="0" smtClean="0">
                <a:ln>
                  <a:noFill/>
                </a:ln>
                <a:solidFill>
                  <a:srgbClr val="333333"/>
                </a:solidFill>
                <a:effectLst/>
                <a:latin typeface="Arial" panose="020B0604020202020204" pitchFamily="34" charset="0"/>
              </a:rPr>
              <a:t>&lt;</a:t>
            </a:r>
            <a:r>
              <a:rPr lang="de-DE" sz="2000" b="1" i="0" u="none" strike="noStrike" kern="1200" baseline="0" dirty="0" err="1" smtClean="0">
                <a:ln>
                  <a:noFill/>
                </a:ln>
                <a:solidFill>
                  <a:srgbClr val="333333"/>
                </a:solidFill>
                <a:effectLst/>
                <a:latin typeface="Arial" panose="020B0604020202020204" pitchFamily="34" charset="0"/>
              </a:rPr>
              <a:t>header</a:t>
            </a:r>
            <a:r>
              <a:rPr lang="de-DE" sz="2000" b="1" i="0" u="none" strike="noStrike" kern="1200" baseline="0" dirty="0" smtClean="0">
                <a:ln>
                  <a:noFill/>
                </a:ln>
                <a:solidFill>
                  <a:srgbClr val="333333"/>
                </a:solidFill>
                <a:effectLst/>
                <a:latin typeface="Arial" panose="020B0604020202020204" pitchFamily="34" charset="0"/>
              </a:rPr>
              <a:t>&gt;</a:t>
            </a:r>
            <a:endParaRPr lang="de-DE" sz="1800" b="0" i="0" u="none" strike="noStrike" dirty="0" smtClean="0">
              <a:effectLst/>
              <a:latin typeface="Arial" panose="020B0604020202020204" pitchFamily="34" charset="0"/>
            </a:endParaRPr>
          </a:p>
          <a:p>
            <a:pPr rtl="0" eaLnBrk="1" fontAlgn="base" latinLnBrk="0" hangingPunct="1"/>
            <a:r>
              <a:rPr lang="en-US" sz="1500" b="0" i="0" u="none" strike="noStrike" kern="1200" baseline="0" dirty="0" smtClean="0">
                <a:ln>
                  <a:noFill/>
                </a:ln>
                <a:solidFill>
                  <a:srgbClr val="333333"/>
                </a:solidFill>
                <a:effectLst/>
                <a:latin typeface="Arial" panose="020B0604020202020204" pitchFamily="34" charset="0"/>
              </a:rPr>
              <a:t>&lt; example text&gt;</a:t>
            </a:r>
            <a:endParaRPr lang="de-DE" sz="1800" b="0" i="0" u="none" strike="noStrike" dirty="0" smtClean="0">
              <a:effectLst/>
              <a:latin typeface="Arial" panose="020B0604020202020204" pitchFamily="34" charset="0"/>
            </a:endParaRPr>
          </a:p>
          <a:p>
            <a:pPr rtl="0" eaLnBrk="1" fontAlgn="base" latinLnBrk="0" hangingPunct="1"/>
            <a:r>
              <a:rPr lang="en-US" sz="1500" b="0" i="0" u="none" strike="noStrike" kern="1200" baseline="0" dirty="0" smtClean="0">
                <a:ln>
                  <a:noFill/>
                </a:ln>
                <a:solidFill>
                  <a:srgbClr val="333333"/>
                </a:solidFill>
                <a:effectLst/>
                <a:latin typeface="Arial" panose="020B0604020202020204" pitchFamily="34" charset="0"/>
              </a:rPr>
              <a:t>…</a:t>
            </a:r>
            <a:endParaRPr lang="de-DE" sz="1800" b="0" i="0" u="none" strike="noStrike" dirty="0" smtClean="0">
              <a:effectLst/>
              <a:latin typeface="Arial" panose="020B0604020202020204" pitchFamily="34" charset="0"/>
            </a:endParaRPr>
          </a:p>
        </p:txBody>
      </p:sp>
      <p:sp>
        <p:nvSpPr>
          <p:cNvPr id="15" name="Text Placeholder 4"/>
          <p:cNvSpPr>
            <a:spLocks noGrp="1"/>
          </p:cNvSpPr>
          <p:nvPr>
            <p:ph type="body" sz="quarter" idx="15" hasCustomPrompt="1"/>
          </p:nvPr>
        </p:nvSpPr>
        <p:spPr>
          <a:xfrm>
            <a:off x="552312" y="4113925"/>
            <a:ext cx="4456540" cy="938676"/>
          </a:xfrm>
        </p:spPr>
        <p:txBody>
          <a:bodyPr/>
          <a:lstStyle>
            <a:lvl1pPr marL="0" indent="0" algn="l" defTabSz="1087723" rtl="0" eaLnBrk="1" fontAlgn="base" latinLnBrk="0" hangingPunct="1">
              <a:spcBef>
                <a:spcPts val="400"/>
              </a:spcBef>
              <a:buClr>
                <a:schemeClr val="bg2">
                  <a:lumMod val="25000"/>
                </a:schemeClr>
              </a:buClr>
              <a:buSzPct val="80000"/>
              <a:buFontTx/>
              <a:buNone/>
              <a:defRPr lang="de-DE" sz="2000" b="1" i="0" u="none" strike="noStrike" kern="1200" baseline="0" dirty="0" smtClean="0">
                <a:ln>
                  <a:noFill/>
                </a:ln>
                <a:solidFill>
                  <a:srgbClr val="333333"/>
                </a:solidFill>
                <a:effectLst/>
                <a:latin typeface="Arial" panose="020B0604020202020204" pitchFamily="34" charset="0"/>
                <a:ea typeface="+mn-ea"/>
                <a:cs typeface="+mn-cs"/>
              </a:defRPr>
            </a:lvl1pPr>
          </a:lstStyle>
          <a:p>
            <a:pPr rtl="0" eaLnBrk="1" fontAlgn="base" latinLnBrk="0" hangingPunct="1"/>
            <a:r>
              <a:rPr lang="de-DE" sz="2000" b="1" i="0" u="none" strike="noStrike" kern="1200" baseline="0" dirty="0" smtClean="0">
                <a:ln>
                  <a:noFill/>
                </a:ln>
                <a:solidFill>
                  <a:srgbClr val="333333"/>
                </a:solidFill>
                <a:effectLst/>
                <a:latin typeface="Arial" panose="020B0604020202020204" pitchFamily="34" charset="0"/>
              </a:rPr>
              <a:t>&lt;</a:t>
            </a:r>
            <a:r>
              <a:rPr lang="de-DE" sz="2000" b="1" i="0" u="none" strike="noStrike" kern="1200" baseline="0" dirty="0" err="1" smtClean="0">
                <a:ln>
                  <a:noFill/>
                </a:ln>
                <a:solidFill>
                  <a:srgbClr val="333333"/>
                </a:solidFill>
                <a:effectLst/>
                <a:latin typeface="Arial" panose="020B0604020202020204" pitchFamily="34" charset="0"/>
              </a:rPr>
              <a:t>header</a:t>
            </a:r>
            <a:r>
              <a:rPr lang="de-DE" sz="2000" b="1" i="0" u="none" strike="noStrike" kern="1200" baseline="0" dirty="0" smtClean="0">
                <a:ln>
                  <a:noFill/>
                </a:ln>
                <a:solidFill>
                  <a:srgbClr val="333333"/>
                </a:solidFill>
                <a:effectLst/>
                <a:latin typeface="Arial" panose="020B0604020202020204" pitchFamily="34" charset="0"/>
              </a:rPr>
              <a:t>&gt;</a:t>
            </a:r>
            <a:endParaRPr lang="de-DE" sz="1800" b="0" i="0" u="none" strike="noStrike" dirty="0" smtClean="0">
              <a:effectLst/>
              <a:latin typeface="Arial" panose="020B0604020202020204" pitchFamily="34" charset="0"/>
            </a:endParaRPr>
          </a:p>
          <a:p>
            <a:pPr rtl="0" eaLnBrk="1" fontAlgn="base" latinLnBrk="0" hangingPunct="1"/>
            <a:r>
              <a:rPr lang="en-US" sz="1500" b="0" i="0" u="none" strike="noStrike" kern="1200" baseline="0" dirty="0" smtClean="0">
                <a:ln>
                  <a:noFill/>
                </a:ln>
                <a:solidFill>
                  <a:srgbClr val="333333"/>
                </a:solidFill>
                <a:effectLst/>
                <a:latin typeface="Arial" panose="020B0604020202020204" pitchFamily="34" charset="0"/>
              </a:rPr>
              <a:t>&lt; example text&gt;</a:t>
            </a:r>
            <a:endParaRPr lang="de-DE" sz="1800" b="0" i="0" u="none" strike="noStrike" dirty="0" smtClean="0">
              <a:effectLst/>
              <a:latin typeface="Arial" panose="020B0604020202020204" pitchFamily="34" charset="0"/>
            </a:endParaRPr>
          </a:p>
          <a:p>
            <a:pPr rtl="0" eaLnBrk="1" fontAlgn="base" latinLnBrk="0" hangingPunct="1"/>
            <a:r>
              <a:rPr lang="en-US" sz="1500" b="0" i="0" u="none" strike="noStrike" kern="1200" baseline="0" dirty="0" smtClean="0">
                <a:ln>
                  <a:noFill/>
                </a:ln>
                <a:solidFill>
                  <a:srgbClr val="333333"/>
                </a:solidFill>
                <a:effectLst/>
                <a:latin typeface="Arial" panose="020B0604020202020204" pitchFamily="34" charset="0"/>
              </a:rPr>
              <a:t>…</a:t>
            </a:r>
            <a:endParaRPr lang="de-DE" sz="1800" b="0" i="0" u="none" strike="noStrike" dirty="0" smtClean="0">
              <a:effectLst/>
              <a:latin typeface="Arial" panose="020B0604020202020204" pitchFamily="34" charset="0"/>
            </a:endParaRPr>
          </a:p>
        </p:txBody>
      </p:sp>
      <p:sp>
        <p:nvSpPr>
          <p:cNvPr id="16" name="Text Placeholder 4"/>
          <p:cNvSpPr>
            <a:spLocks noGrp="1"/>
          </p:cNvSpPr>
          <p:nvPr>
            <p:ph type="body" sz="quarter" idx="16" hasCustomPrompt="1"/>
          </p:nvPr>
        </p:nvSpPr>
        <p:spPr>
          <a:xfrm>
            <a:off x="552312" y="5060827"/>
            <a:ext cx="4456540" cy="938676"/>
          </a:xfrm>
        </p:spPr>
        <p:txBody>
          <a:bodyPr/>
          <a:lstStyle>
            <a:lvl1pPr marL="0" indent="0" algn="l" defTabSz="1087723" rtl="0" eaLnBrk="1" fontAlgn="base" latinLnBrk="0" hangingPunct="1">
              <a:spcBef>
                <a:spcPts val="400"/>
              </a:spcBef>
              <a:buClr>
                <a:schemeClr val="bg2">
                  <a:lumMod val="25000"/>
                </a:schemeClr>
              </a:buClr>
              <a:buSzPct val="80000"/>
              <a:buFontTx/>
              <a:buNone/>
              <a:defRPr lang="de-DE" sz="2000" b="1" i="0" u="none" strike="noStrike" kern="1200" baseline="0" dirty="0" smtClean="0">
                <a:ln>
                  <a:noFill/>
                </a:ln>
                <a:solidFill>
                  <a:srgbClr val="333333"/>
                </a:solidFill>
                <a:effectLst/>
                <a:latin typeface="Arial" panose="020B0604020202020204" pitchFamily="34" charset="0"/>
                <a:ea typeface="+mn-ea"/>
                <a:cs typeface="+mn-cs"/>
              </a:defRPr>
            </a:lvl1pPr>
          </a:lstStyle>
          <a:p>
            <a:pPr rtl="0" eaLnBrk="1" fontAlgn="base" latinLnBrk="0" hangingPunct="1"/>
            <a:r>
              <a:rPr lang="de-DE" sz="2000" b="1" i="0" u="none" strike="noStrike" kern="1200" baseline="0" dirty="0" smtClean="0">
                <a:ln>
                  <a:noFill/>
                </a:ln>
                <a:solidFill>
                  <a:srgbClr val="333333"/>
                </a:solidFill>
                <a:effectLst/>
                <a:latin typeface="Arial" panose="020B0604020202020204" pitchFamily="34" charset="0"/>
              </a:rPr>
              <a:t>&lt;</a:t>
            </a:r>
            <a:r>
              <a:rPr lang="de-DE" sz="2000" b="1" i="0" u="none" strike="noStrike" kern="1200" baseline="0" dirty="0" err="1" smtClean="0">
                <a:ln>
                  <a:noFill/>
                </a:ln>
                <a:solidFill>
                  <a:srgbClr val="333333"/>
                </a:solidFill>
                <a:effectLst/>
                <a:latin typeface="Arial" panose="020B0604020202020204" pitchFamily="34" charset="0"/>
              </a:rPr>
              <a:t>header</a:t>
            </a:r>
            <a:r>
              <a:rPr lang="de-DE" sz="2000" b="1" i="0" u="none" strike="noStrike" kern="1200" baseline="0" dirty="0" smtClean="0">
                <a:ln>
                  <a:noFill/>
                </a:ln>
                <a:solidFill>
                  <a:srgbClr val="333333"/>
                </a:solidFill>
                <a:effectLst/>
                <a:latin typeface="Arial" panose="020B0604020202020204" pitchFamily="34" charset="0"/>
              </a:rPr>
              <a:t>&gt;</a:t>
            </a:r>
            <a:endParaRPr lang="de-DE" sz="1800" b="0" i="0" u="none" strike="noStrike" dirty="0" smtClean="0">
              <a:effectLst/>
              <a:latin typeface="Arial" panose="020B0604020202020204" pitchFamily="34" charset="0"/>
            </a:endParaRPr>
          </a:p>
          <a:p>
            <a:pPr rtl="0" eaLnBrk="1" fontAlgn="base" latinLnBrk="0" hangingPunct="1"/>
            <a:r>
              <a:rPr lang="en-US" sz="1500" b="0" i="0" u="none" strike="noStrike" kern="1200" baseline="0" dirty="0" smtClean="0">
                <a:ln>
                  <a:noFill/>
                </a:ln>
                <a:solidFill>
                  <a:srgbClr val="333333"/>
                </a:solidFill>
                <a:effectLst/>
                <a:latin typeface="Arial" panose="020B0604020202020204" pitchFamily="34" charset="0"/>
              </a:rPr>
              <a:t>&lt; example text&gt;</a:t>
            </a:r>
            <a:endParaRPr lang="de-DE" sz="1800" b="0" i="0" u="none" strike="noStrike" dirty="0" smtClean="0">
              <a:effectLst/>
              <a:latin typeface="Arial" panose="020B0604020202020204" pitchFamily="34" charset="0"/>
            </a:endParaRPr>
          </a:p>
          <a:p>
            <a:pPr rtl="0" eaLnBrk="1" fontAlgn="base" latinLnBrk="0" hangingPunct="1"/>
            <a:r>
              <a:rPr lang="en-US" sz="1500" b="0" i="0" u="none" strike="noStrike" kern="1200" baseline="0" dirty="0" smtClean="0">
                <a:ln>
                  <a:noFill/>
                </a:ln>
                <a:solidFill>
                  <a:srgbClr val="333333"/>
                </a:solidFill>
                <a:effectLst/>
                <a:latin typeface="Arial" panose="020B0604020202020204" pitchFamily="34" charset="0"/>
              </a:rPr>
              <a:t>…</a:t>
            </a:r>
            <a:endParaRPr lang="de-DE" sz="1800" b="0" i="0" u="none" strike="noStrike" dirty="0" smtClean="0">
              <a:effectLst/>
              <a:latin typeface="Arial" panose="020B0604020202020204" pitchFamily="34" charset="0"/>
            </a:endParaRPr>
          </a:p>
        </p:txBody>
      </p:sp>
      <p:sp>
        <p:nvSpPr>
          <p:cNvPr id="17" name="Text Placeholder 4"/>
          <p:cNvSpPr>
            <a:spLocks noGrp="1"/>
          </p:cNvSpPr>
          <p:nvPr>
            <p:ph type="body" sz="quarter" idx="17" hasCustomPrompt="1"/>
          </p:nvPr>
        </p:nvSpPr>
        <p:spPr>
          <a:xfrm>
            <a:off x="552312" y="1628548"/>
            <a:ext cx="4456540" cy="581395"/>
          </a:xfrm>
        </p:spPr>
        <p:txBody>
          <a:bodyPr/>
          <a:lstStyle>
            <a:lvl1pPr rtl="0" eaLnBrk="1" fontAlgn="base" latinLnBrk="0" hangingPunct="1">
              <a:defRPr lang="de-DE" sz="2000" b="1" i="0" u="none" strike="noStrike" kern="1200" baseline="0" dirty="0" smtClean="0">
                <a:ln>
                  <a:noFill/>
                </a:ln>
                <a:solidFill>
                  <a:srgbClr val="333333"/>
                </a:solidFill>
                <a:effectLst/>
                <a:latin typeface="Arial" panose="020B0604020202020204" pitchFamily="34" charset="0"/>
                <a:ea typeface="+mn-ea"/>
                <a:cs typeface="+mn-cs"/>
              </a:defRPr>
            </a:lvl1pPr>
          </a:lstStyle>
          <a:p>
            <a:pPr rtl="0" eaLnBrk="1" fontAlgn="base" latinLnBrk="0" hangingPunct="1"/>
            <a:r>
              <a:rPr lang="de-DE" sz="2000" b="1" i="0" u="none" strike="noStrike" kern="1200" baseline="0" dirty="0" smtClean="0">
                <a:ln>
                  <a:noFill/>
                </a:ln>
                <a:solidFill>
                  <a:srgbClr val="333333"/>
                </a:solidFill>
                <a:effectLst/>
                <a:latin typeface="Arial" panose="020B0604020202020204" pitchFamily="34" charset="0"/>
              </a:rPr>
              <a:t>Topic</a:t>
            </a:r>
            <a:endParaRPr lang="de-DE" sz="1800" b="0" i="0" u="none" strike="noStrike" dirty="0" smtClean="0">
              <a:effectLst/>
              <a:latin typeface="Arial" panose="020B0604020202020204" pitchFamily="34" charset="0"/>
            </a:endParaRPr>
          </a:p>
        </p:txBody>
      </p:sp>
      <p:sp>
        <p:nvSpPr>
          <p:cNvPr id="19" name="Text Placeholder 4"/>
          <p:cNvSpPr>
            <a:spLocks noGrp="1"/>
          </p:cNvSpPr>
          <p:nvPr>
            <p:ph type="body" sz="quarter" idx="18" hasCustomPrompt="1"/>
          </p:nvPr>
        </p:nvSpPr>
        <p:spPr>
          <a:xfrm>
            <a:off x="5008064" y="2208597"/>
            <a:ext cx="3026069" cy="946909"/>
          </a:xfrm>
        </p:spPr>
        <p:txBody>
          <a:bodyPr/>
          <a:lstStyle>
            <a:lvl1pPr marL="0" indent="0" algn="l" defTabSz="1087723" rtl="0" eaLnBrk="1" fontAlgn="base" latinLnBrk="0" hangingPunct="1">
              <a:spcBef>
                <a:spcPts val="400"/>
              </a:spcBef>
              <a:buClr>
                <a:schemeClr val="bg2">
                  <a:lumMod val="25000"/>
                </a:schemeClr>
              </a:buClr>
              <a:buSzPct val="80000"/>
              <a:buFontTx/>
              <a:buNone/>
              <a:defRPr lang="de-DE" sz="2000" b="1" i="0" u="none" strike="noStrike" kern="1200" baseline="0" dirty="0" smtClean="0">
                <a:ln>
                  <a:noFill/>
                </a:ln>
                <a:solidFill>
                  <a:srgbClr val="333333"/>
                </a:solidFill>
                <a:effectLst/>
                <a:latin typeface="Arial" panose="020B0604020202020204" pitchFamily="34" charset="0"/>
                <a:ea typeface="+mn-ea"/>
                <a:cs typeface="+mn-cs"/>
              </a:defRPr>
            </a:lvl1pPr>
          </a:lstStyle>
          <a:p>
            <a:pPr rtl="0" eaLnBrk="1" fontAlgn="base" latinLnBrk="0" hangingPunct="1"/>
            <a:r>
              <a:rPr lang="de-DE" sz="2000" b="1" i="0" u="none" strike="noStrike" kern="1200" baseline="0" dirty="0" smtClean="0">
                <a:ln>
                  <a:noFill/>
                </a:ln>
                <a:solidFill>
                  <a:srgbClr val="333333"/>
                </a:solidFill>
                <a:effectLst/>
                <a:latin typeface="Arial" panose="020B0604020202020204" pitchFamily="34" charset="0"/>
              </a:rPr>
              <a:t>&lt;</a:t>
            </a:r>
            <a:r>
              <a:rPr lang="de-DE" sz="2000" b="1" i="0" u="none" strike="noStrike" kern="1200" baseline="0" dirty="0" err="1" smtClean="0">
                <a:ln>
                  <a:noFill/>
                </a:ln>
                <a:solidFill>
                  <a:srgbClr val="333333"/>
                </a:solidFill>
                <a:effectLst/>
                <a:latin typeface="Arial" panose="020B0604020202020204" pitchFamily="34" charset="0"/>
              </a:rPr>
              <a:t>header</a:t>
            </a:r>
            <a:r>
              <a:rPr lang="de-DE" sz="2000" b="1" i="0" u="none" strike="noStrike" kern="1200" baseline="0" dirty="0" smtClean="0">
                <a:ln>
                  <a:noFill/>
                </a:ln>
                <a:solidFill>
                  <a:srgbClr val="333333"/>
                </a:solidFill>
                <a:effectLst/>
                <a:latin typeface="Arial" panose="020B0604020202020204" pitchFamily="34" charset="0"/>
              </a:rPr>
              <a:t>&gt;</a:t>
            </a:r>
            <a:endParaRPr lang="de-DE" sz="1800" b="0" i="0" u="none" strike="noStrike" dirty="0" smtClean="0">
              <a:effectLst/>
              <a:latin typeface="Arial" panose="020B0604020202020204" pitchFamily="34" charset="0"/>
            </a:endParaRPr>
          </a:p>
          <a:p>
            <a:pPr rtl="0" eaLnBrk="1" fontAlgn="base" latinLnBrk="0" hangingPunct="1"/>
            <a:r>
              <a:rPr lang="en-US" sz="1500" b="0" i="0" u="none" strike="noStrike" kern="1200" baseline="0" dirty="0" smtClean="0">
                <a:ln>
                  <a:noFill/>
                </a:ln>
                <a:solidFill>
                  <a:srgbClr val="333333"/>
                </a:solidFill>
                <a:effectLst/>
                <a:latin typeface="Arial" panose="020B0604020202020204" pitchFamily="34" charset="0"/>
              </a:rPr>
              <a:t>&lt; example text&gt;</a:t>
            </a:r>
            <a:endParaRPr lang="de-DE" sz="1800" b="0" i="0" u="none" strike="noStrike" dirty="0" smtClean="0">
              <a:effectLst/>
              <a:latin typeface="Arial" panose="020B0604020202020204" pitchFamily="34" charset="0"/>
            </a:endParaRPr>
          </a:p>
          <a:p>
            <a:pPr rtl="0" eaLnBrk="1" fontAlgn="base" latinLnBrk="0" hangingPunct="1"/>
            <a:r>
              <a:rPr lang="en-US" sz="1500" b="0" i="0" u="none" strike="noStrike" kern="1200" baseline="0" dirty="0" smtClean="0">
                <a:ln>
                  <a:noFill/>
                </a:ln>
                <a:solidFill>
                  <a:srgbClr val="333333"/>
                </a:solidFill>
                <a:effectLst/>
                <a:latin typeface="Arial" panose="020B0604020202020204" pitchFamily="34" charset="0"/>
              </a:rPr>
              <a:t>…</a:t>
            </a:r>
            <a:endParaRPr lang="de-DE" sz="1800" b="0" i="0" u="none" strike="noStrike" dirty="0" smtClean="0">
              <a:effectLst/>
              <a:latin typeface="Arial" panose="020B0604020202020204" pitchFamily="34" charset="0"/>
            </a:endParaRPr>
          </a:p>
        </p:txBody>
      </p:sp>
      <p:sp>
        <p:nvSpPr>
          <p:cNvPr id="20" name="Text Placeholder 4"/>
          <p:cNvSpPr>
            <a:spLocks noGrp="1"/>
          </p:cNvSpPr>
          <p:nvPr>
            <p:ph type="body" sz="quarter" idx="19" hasCustomPrompt="1"/>
          </p:nvPr>
        </p:nvSpPr>
        <p:spPr>
          <a:xfrm>
            <a:off x="5008064" y="3161510"/>
            <a:ext cx="3026069" cy="946909"/>
          </a:xfrm>
        </p:spPr>
        <p:txBody>
          <a:bodyPr/>
          <a:lstStyle>
            <a:lvl1pPr rtl="0" eaLnBrk="1" fontAlgn="base" latinLnBrk="0" hangingPunct="1">
              <a:defRPr lang="de-DE" sz="2000" b="1" i="0" u="none" strike="noStrike" kern="1200" baseline="0" dirty="0" smtClean="0">
                <a:ln>
                  <a:noFill/>
                </a:ln>
                <a:solidFill>
                  <a:srgbClr val="333333"/>
                </a:solidFill>
                <a:effectLst/>
                <a:latin typeface="Arial" panose="020B0604020202020204" pitchFamily="34" charset="0"/>
                <a:ea typeface="+mn-ea"/>
                <a:cs typeface="+mn-cs"/>
              </a:defRPr>
            </a:lvl1pPr>
          </a:lstStyle>
          <a:p>
            <a:pPr rtl="0" eaLnBrk="1" fontAlgn="base" latinLnBrk="0" hangingPunct="1"/>
            <a:r>
              <a:rPr lang="de-DE" sz="2000" b="1" i="0" u="none" strike="noStrike" kern="1200" baseline="0" dirty="0" smtClean="0">
                <a:ln>
                  <a:noFill/>
                </a:ln>
                <a:solidFill>
                  <a:srgbClr val="333333"/>
                </a:solidFill>
                <a:effectLst/>
                <a:latin typeface="Arial" panose="020B0604020202020204" pitchFamily="34" charset="0"/>
              </a:rPr>
              <a:t>&lt;</a:t>
            </a:r>
            <a:r>
              <a:rPr lang="de-DE" sz="2000" b="1" i="0" u="none" strike="noStrike" kern="1200" baseline="0" dirty="0" err="1" smtClean="0">
                <a:ln>
                  <a:noFill/>
                </a:ln>
                <a:solidFill>
                  <a:srgbClr val="333333"/>
                </a:solidFill>
                <a:effectLst/>
                <a:latin typeface="Arial" panose="020B0604020202020204" pitchFamily="34" charset="0"/>
              </a:rPr>
              <a:t>header</a:t>
            </a:r>
            <a:r>
              <a:rPr lang="de-DE" sz="2000" b="1" i="0" u="none" strike="noStrike" kern="1200" baseline="0" dirty="0" smtClean="0">
                <a:ln>
                  <a:noFill/>
                </a:ln>
                <a:solidFill>
                  <a:srgbClr val="333333"/>
                </a:solidFill>
                <a:effectLst/>
                <a:latin typeface="Arial" panose="020B0604020202020204" pitchFamily="34" charset="0"/>
              </a:rPr>
              <a:t>&gt;</a:t>
            </a:r>
            <a:endParaRPr lang="de-DE" sz="1800" b="0" i="0" u="none" strike="noStrike" dirty="0" smtClean="0">
              <a:effectLst/>
              <a:latin typeface="Arial" panose="020B0604020202020204" pitchFamily="34" charset="0"/>
            </a:endParaRPr>
          </a:p>
          <a:p>
            <a:pPr rtl="0" eaLnBrk="1" fontAlgn="base" latinLnBrk="0" hangingPunct="1"/>
            <a:r>
              <a:rPr lang="en-US" sz="1500" b="0" i="0" u="none" strike="noStrike" kern="1200" baseline="0" dirty="0" smtClean="0">
                <a:ln>
                  <a:noFill/>
                </a:ln>
                <a:solidFill>
                  <a:srgbClr val="333333"/>
                </a:solidFill>
                <a:effectLst/>
                <a:latin typeface="Arial" panose="020B0604020202020204" pitchFamily="34" charset="0"/>
              </a:rPr>
              <a:t>&lt; example text&gt;</a:t>
            </a:r>
            <a:endParaRPr lang="de-DE" sz="1800" b="0" i="0" u="none" strike="noStrike" dirty="0" smtClean="0">
              <a:effectLst/>
              <a:latin typeface="Arial" panose="020B0604020202020204" pitchFamily="34" charset="0"/>
            </a:endParaRPr>
          </a:p>
          <a:p>
            <a:pPr rtl="0" eaLnBrk="1" fontAlgn="base" latinLnBrk="0" hangingPunct="1"/>
            <a:r>
              <a:rPr lang="en-US" sz="1500" b="0" i="0" u="none" strike="noStrike" kern="1200" baseline="0" dirty="0" smtClean="0">
                <a:ln>
                  <a:noFill/>
                </a:ln>
                <a:solidFill>
                  <a:srgbClr val="333333"/>
                </a:solidFill>
                <a:effectLst/>
                <a:latin typeface="Arial" panose="020B0604020202020204" pitchFamily="34" charset="0"/>
              </a:rPr>
              <a:t>…</a:t>
            </a:r>
            <a:endParaRPr lang="de-DE" sz="1800" b="0" i="0" u="none" strike="noStrike" dirty="0" smtClean="0">
              <a:effectLst/>
              <a:latin typeface="Arial" panose="020B0604020202020204" pitchFamily="34" charset="0"/>
            </a:endParaRPr>
          </a:p>
        </p:txBody>
      </p:sp>
      <p:sp>
        <p:nvSpPr>
          <p:cNvPr id="21" name="Text Placeholder 4"/>
          <p:cNvSpPr>
            <a:spLocks noGrp="1"/>
          </p:cNvSpPr>
          <p:nvPr>
            <p:ph type="body" sz="quarter" idx="20" hasCustomPrompt="1"/>
          </p:nvPr>
        </p:nvSpPr>
        <p:spPr>
          <a:xfrm>
            <a:off x="5008064" y="4125949"/>
            <a:ext cx="3026069" cy="938676"/>
          </a:xfrm>
        </p:spPr>
        <p:txBody>
          <a:bodyPr/>
          <a:lstStyle>
            <a:lvl1pPr marL="0" indent="0" algn="l" defTabSz="1087723" rtl="0" eaLnBrk="1" fontAlgn="base" latinLnBrk="0" hangingPunct="1">
              <a:spcBef>
                <a:spcPts val="400"/>
              </a:spcBef>
              <a:buClr>
                <a:schemeClr val="bg2">
                  <a:lumMod val="25000"/>
                </a:schemeClr>
              </a:buClr>
              <a:buSzPct val="80000"/>
              <a:buFontTx/>
              <a:buNone/>
              <a:defRPr lang="de-DE" sz="2000" b="1" i="0" u="none" strike="noStrike" kern="1200" baseline="0" dirty="0" smtClean="0">
                <a:ln>
                  <a:noFill/>
                </a:ln>
                <a:solidFill>
                  <a:srgbClr val="333333"/>
                </a:solidFill>
                <a:effectLst/>
                <a:latin typeface="Arial" panose="020B0604020202020204" pitchFamily="34" charset="0"/>
                <a:ea typeface="+mn-ea"/>
                <a:cs typeface="+mn-cs"/>
              </a:defRPr>
            </a:lvl1pPr>
          </a:lstStyle>
          <a:p>
            <a:pPr rtl="0" eaLnBrk="1" fontAlgn="base" latinLnBrk="0" hangingPunct="1"/>
            <a:r>
              <a:rPr lang="de-DE" sz="2000" b="1" i="0" u="none" strike="noStrike" kern="1200" baseline="0" dirty="0" smtClean="0">
                <a:ln>
                  <a:noFill/>
                </a:ln>
                <a:solidFill>
                  <a:srgbClr val="333333"/>
                </a:solidFill>
                <a:effectLst/>
                <a:latin typeface="Arial" panose="020B0604020202020204" pitchFamily="34" charset="0"/>
              </a:rPr>
              <a:t>&lt;</a:t>
            </a:r>
            <a:r>
              <a:rPr lang="de-DE" sz="2000" b="1" i="0" u="none" strike="noStrike" kern="1200" baseline="0" dirty="0" err="1" smtClean="0">
                <a:ln>
                  <a:noFill/>
                </a:ln>
                <a:solidFill>
                  <a:srgbClr val="333333"/>
                </a:solidFill>
                <a:effectLst/>
                <a:latin typeface="Arial" panose="020B0604020202020204" pitchFamily="34" charset="0"/>
              </a:rPr>
              <a:t>header</a:t>
            </a:r>
            <a:r>
              <a:rPr lang="de-DE" sz="2000" b="1" i="0" u="none" strike="noStrike" kern="1200" baseline="0" dirty="0" smtClean="0">
                <a:ln>
                  <a:noFill/>
                </a:ln>
                <a:solidFill>
                  <a:srgbClr val="333333"/>
                </a:solidFill>
                <a:effectLst/>
                <a:latin typeface="Arial" panose="020B0604020202020204" pitchFamily="34" charset="0"/>
              </a:rPr>
              <a:t>&gt;</a:t>
            </a:r>
            <a:endParaRPr lang="de-DE" sz="1800" b="0" i="0" u="none" strike="noStrike" dirty="0" smtClean="0">
              <a:effectLst/>
              <a:latin typeface="Arial" panose="020B0604020202020204" pitchFamily="34" charset="0"/>
            </a:endParaRPr>
          </a:p>
          <a:p>
            <a:pPr rtl="0" eaLnBrk="1" fontAlgn="base" latinLnBrk="0" hangingPunct="1"/>
            <a:r>
              <a:rPr lang="en-US" sz="1500" b="0" i="0" u="none" strike="noStrike" kern="1200" baseline="0" dirty="0" smtClean="0">
                <a:ln>
                  <a:noFill/>
                </a:ln>
                <a:solidFill>
                  <a:srgbClr val="333333"/>
                </a:solidFill>
                <a:effectLst/>
                <a:latin typeface="Arial" panose="020B0604020202020204" pitchFamily="34" charset="0"/>
              </a:rPr>
              <a:t>&lt; example text&gt;</a:t>
            </a:r>
            <a:endParaRPr lang="de-DE" sz="1800" b="0" i="0" u="none" strike="noStrike" dirty="0" smtClean="0">
              <a:effectLst/>
              <a:latin typeface="Arial" panose="020B0604020202020204" pitchFamily="34" charset="0"/>
            </a:endParaRPr>
          </a:p>
          <a:p>
            <a:pPr rtl="0" eaLnBrk="1" fontAlgn="base" latinLnBrk="0" hangingPunct="1"/>
            <a:r>
              <a:rPr lang="en-US" sz="1500" b="0" i="0" u="none" strike="noStrike" kern="1200" baseline="0" dirty="0" smtClean="0">
                <a:ln>
                  <a:noFill/>
                </a:ln>
                <a:solidFill>
                  <a:srgbClr val="333333"/>
                </a:solidFill>
                <a:effectLst/>
                <a:latin typeface="Arial" panose="020B0604020202020204" pitchFamily="34" charset="0"/>
              </a:rPr>
              <a:t>…</a:t>
            </a:r>
            <a:endParaRPr lang="de-DE" sz="1800" b="0" i="0" u="none" strike="noStrike" dirty="0" smtClean="0">
              <a:effectLst/>
              <a:latin typeface="Arial" panose="020B0604020202020204" pitchFamily="34" charset="0"/>
            </a:endParaRPr>
          </a:p>
        </p:txBody>
      </p:sp>
      <p:sp>
        <p:nvSpPr>
          <p:cNvPr id="22" name="Text Placeholder 4"/>
          <p:cNvSpPr>
            <a:spLocks noGrp="1"/>
          </p:cNvSpPr>
          <p:nvPr>
            <p:ph type="body" sz="quarter" idx="21" hasCustomPrompt="1"/>
          </p:nvPr>
        </p:nvSpPr>
        <p:spPr>
          <a:xfrm>
            <a:off x="5008064" y="5066661"/>
            <a:ext cx="3026069" cy="938676"/>
          </a:xfrm>
        </p:spPr>
        <p:txBody>
          <a:bodyPr/>
          <a:lstStyle>
            <a:lvl1pPr marL="0" indent="0" algn="l" defTabSz="1087723" rtl="0" eaLnBrk="1" fontAlgn="base" latinLnBrk="0" hangingPunct="1">
              <a:spcBef>
                <a:spcPts val="400"/>
              </a:spcBef>
              <a:buClr>
                <a:schemeClr val="bg2">
                  <a:lumMod val="25000"/>
                </a:schemeClr>
              </a:buClr>
              <a:buSzPct val="80000"/>
              <a:buFontTx/>
              <a:buNone/>
              <a:defRPr lang="de-DE" sz="2000" b="1" i="0" u="none" strike="noStrike" kern="1200" baseline="0" dirty="0" smtClean="0">
                <a:ln>
                  <a:noFill/>
                </a:ln>
                <a:solidFill>
                  <a:srgbClr val="333333"/>
                </a:solidFill>
                <a:effectLst/>
                <a:latin typeface="Arial" panose="020B0604020202020204" pitchFamily="34" charset="0"/>
                <a:ea typeface="+mn-ea"/>
                <a:cs typeface="+mn-cs"/>
              </a:defRPr>
            </a:lvl1pPr>
          </a:lstStyle>
          <a:p>
            <a:pPr rtl="0" eaLnBrk="1" fontAlgn="base" latinLnBrk="0" hangingPunct="1"/>
            <a:r>
              <a:rPr lang="de-DE" sz="2000" b="1" i="0" u="none" strike="noStrike" kern="1200" baseline="0" dirty="0" smtClean="0">
                <a:ln>
                  <a:noFill/>
                </a:ln>
                <a:solidFill>
                  <a:srgbClr val="333333"/>
                </a:solidFill>
                <a:effectLst/>
                <a:latin typeface="Arial" panose="020B0604020202020204" pitchFamily="34" charset="0"/>
              </a:rPr>
              <a:t>&lt;</a:t>
            </a:r>
            <a:r>
              <a:rPr lang="de-DE" sz="2000" b="1" i="0" u="none" strike="noStrike" kern="1200" baseline="0" dirty="0" err="1" smtClean="0">
                <a:ln>
                  <a:noFill/>
                </a:ln>
                <a:solidFill>
                  <a:srgbClr val="333333"/>
                </a:solidFill>
                <a:effectLst/>
                <a:latin typeface="Arial" panose="020B0604020202020204" pitchFamily="34" charset="0"/>
              </a:rPr>
              <a:t>header</a:t>
            </a:r>
            <a:r>
              <a:rPr lang="de-DE" sz="2000" b="1" i="0" u="none" strike="noStrike" kern="1200" baseline="0" dirty="0" smtClean="0">
                <a:ln>
                  <a:noFill/>
                </a:ln>
                <a:solidFill>
                  <a:srgbClr val="333333"/>
                </a:solidFill>
                <a:effectLst/>
                <a:latin typeface="Arial" panose="020B0604020202020204" pitchFamily="34" charset="0"/>
              </a:rPr>
              <a:t>&gt;</a:t>
            </a:r>
            <a:endParaRPr lang="de-DE" sz="1800" b="0" i="0" u="none" strike="noStrike" dirty="0" smtClean="0">
              <a:effectLst/>
              <a:latin typeface="Arial" panose="020B0604020202020204" pitchFamily="34" charset="0"/>
            </a:endParaRPr>
          </a:p>
          <a:p>
            <a:pPr rtl="0" eaLnBrk="1" fontAlgn="base" latinLnBrk="0" hangingPunct="1"/>
            <a:r>
              <a:rPr lang="en-US" sz="1500" b="0" i="0" u="none" strike="noStrike" kern="1200" baseline="0" dirty="0" smtClean="0">
                <a:ln>
                  <a:noFill/>
                </a:ln>
                <a:solidFill>
                  <a:srgbClr val="333333"/>
                </a:solidFill>
                <a:effectLst/>
                <a:latin typeface="Arial" panose="020B0604020202020204" pitchFamily="34" charset="0"/>
              </a:rPr>
              <a:t>&lt; example text&gt;</a:t>
            </a:r>
            <a:endParaRPr lang="de-DE" sz="1800" b="0" i="0" u="none" strike="noStrike" dirty="0" smtClean="0">
              <a:effectLst/>
              <a:latin typeface="Arial" panose="020B0604020202020204" pitchFamily="34" charset="0"/>
            </a:endParaRPr>
          </a:p>
          <a:p>
            <a:pPr rtl="0" eaLnBrk="1" fontAlgn="base" latinLnBrk="0" hangingPunct="1"/>
            <a:r>
              <a:rPr lang="en-US" sz="1500" b="0" i="0" u="none" strike="noStrike" kern="1200" baseline="0" dirty="0" smtClean="0">
                <a:ln>
                  <a:noFill/>
                </a:ln>
                <a:solidFill>
                  <a:srgbClr val="333333"/>
                </a:solidFill>
                <a:effectLst/>
                <a:latin typeface="Arial" panose="020B0604020202020204" pitchFamily="34" charset="0"/>
              </a:rPr>
              <a:t>…</a:t>
            </a:r>
            <a:endParaRPr lang="de-DE" sz="1800" b="0" i="0" u="none" strike="noStrike" dirty="0" smtClean="0">
              <a:effectLst/>
              <a:latin typeface="Arial" panose="020B0604020202020204" pitchFamily="34" charset="0"/>
            </a:endParaRPr>
          </a:p>
        </p:txBody>
      </p:sp>
      <p:sp>
        <p:nvSpPr>
          <p:cNvPr id="23" name="Text Placeholder 4"/>
          <p:cNvSpPr>
            <a:spLocks noGrp="1"/>
          </p:cNvSpPr>
          <p:nvPr>
            <p:ph type="body" sz="quarter" idx="22" hasCustomPrompt="1"/>
          </p:nvPr>
        </p:nvSpPr>
        <p:spPr>
          <a:xfrm>
            <a:off x="5008459" y="1628548"/>
            <a:ext cx="3026069" cy="581395"/>
          </a:xfrm>
        </p:spPr>
        <p:txBody>
          <a:bodyPr/>
          <a:lstStyle>
            <a:lvl1pPr marL="0" indent="0" algn="l" defTabSz="1087723" rtl="0" eaLnBrk="1" fontAlgn="base" latinLnBrk="0" hangingPunct="1">
              <a:spcBef>
                <a:spcPts val="400"/>
              </a:spcBef>
              <a:buClr>
                <a:schemeClr val="bg2">
                  <a:lumMod val="25000"/>
                </a:schemeClr>
              </a:buClr>
              <a:buSzPct val="80000"/>
              <a:buFontTx/>
              <a:buNone/>
              <a:defRPr lang="de-DE" sz="2000" b="1" i="0" u="none" strike="noStrike" kern="1200" baseline="0" dirty="0" smtClean="0">
                <a:ln>
                  <a:noFill/>
                </a:ln>
                <a:solidFill>
                  <a:srgbClr val="333333"/>
                </a:solidFill>
                <a:effectLst/>
                <a:latin typeface="Arial" panose="020B0604020202020204" pitchFamily="34" charset="0"/>
                <a:ea typeface="+mn-ea"/>
                <a:cs typeface="+mn-cs"/>
              </a:defRPr>
            </a:lvl1pPr>
          </a:lstStyle>
          <a:p>
            <a:pPr rtl="0" eaLnBrk="1" fontAlgn="base" latinLnBrk="0" hangingPunct="1"/>
            <a:r>
              <a:rPr lang="de-DE" sz="2000" b="1" i="0" u="none" strike="noStrike" kern="1200" baseline="0" dirty="0" smtClean="0">
                <a:ln>
                  <a:noFill/>
                </a:ln>
                <a:solidFill>
                  <a:srgbClr val="333333"/>
                </a:solidFill>
                <a:effectLst/>
                <a:latin typeface="Arial" panose="020B0604020202020204" pitchFamily="34" charset="0"/>
              </a:rPr>
              <a:t>Speaker</a:t>
            </a:r>
            <a:endParaRPr lang="de-DE" sz="1800" b="0" i="0" u="none" strike="noStrike" dirty="0" smtClean="0">
              <a:effectLst/>
              <a:latin typeface="Arial" panose="020B0604020202020204" pitchFamily="34" charset="0"/>
            </a:endParaRPr>
          </a:p>
        </p:txBody>
      </p:sp>
      <p:sp>
        <p:nvSpPr>
          <p:cNvPr id="26" name="Text Placeholder 4"/>
          <p:cNvSpPr>
            <a:spLocks noGrp="1"/>
          </p:cNvSpPr>
          <p:nvPr>
            <p:ph type="body" sz="quarter" idx="23" hasCustomPrompt="1"/>
          </p:nvPr>
        </p:nvSpPr>
        <p:spPr>
          <a:xfrm>
            <a:off x="8034527" y="2204251"/>
            <a:ext cx="2467693" cy="946909"/>
          </a:xfrm>
        </p:spPr>
        <p:txBody>
          <a:bodyPr/>
          <a:lstStyle>
            <a:lvl1pPr marL="0" indent="0" algn="l" defTabSz="1087723" rtl="0" eaLnBrk="1" fontAlgn="base" latinLnBrk="0" hangingPunct="1">
              <a:spcBef>
                <a:spcPts val="400"/>
              </a:spcBef>
              <a:buClr>
                <a:schemeClr val="bg2">
                  <a:lumMod val="25000"/>
                </a:schemeClr>
              </a:buClr>
              <a:buSzPct val="80000"/>
              <a:buFontTx/>
              <a:buNone/>
              <a:defRPr lang="de-DE" sz="2000" b="1" i="0" u="none" strike="noStrike" kern="1200" baseline="0" dirty="0" smtClean="0">
                <a:ln>
                  <a:noFill/>
                </a:ln>
                <a:solidFill>
                  <a:srgbClr val="333333"/>
                </a:solidFill>
                <a:effectLst/>
                <a:latin typeface="Arial" panose="020B0604020202020204" pitchFamily="34" charset="0"/>
                <a:ea typeface="+mn-ea"/>
                <a:cs typeface="+mn-cs"/>
              </a:defRPr>
            </a:lvl1pPr>
          </a:lstStyle>
          <a:p>
            <a:pPr rtl="0" eaLnBrk="1" fontAlgn="base" latinLnBrk="0" hangingPunct="1"/>
            <a:r>
              <a:rPr lang="de-DE" sz="2000" b="1" i="0" u="none" strike="noStrike" kern="1200" baseline="0" dirty="0" smtClean="0">
                <a:ln>
                  <a:noFill/>
                </a:ln>
                <a:solidFill>
                  <a:srgbClr val="333333"/>
                </a:solidFill>
                <a:effectLst/>
                <a:latin typeface="Arial" panose="020B0604020202020204" pitchFamily="34" charset="0"/>
              </a:rPr>
              <a:t>&lt;</a:t>
            </a:r>
            <a:r>
              <a:rPr lang="de-DE" sz="2000" b="1" i="0" u="none" strike="noStrike" kern="1200" baseline="0" dirty="0" err="1" smtClean="0">
                <a:ln>
                  <a:noFill/>
                </a:ln>
                <a:solidFill>
                  <a:srgbClr val="333333"/>
                </a:solidFill>
                <a:effectLst/>
                <a:latin typeface="Arial" panose="020B0604020202020204" pitchFamily="34" charset="0"/>
              </a:rPr>
              <a:t>header</a:t>
            </a:r>
            <a:r>
              <a:rPr lang="de-DE" sz="2000" b="1" i="0" u="none" strike="noStrike" kern="1200" baseline="0" dirty="0" smtClean="0">
                <a:ln>
                  <a:noFill/>
                </a:ln>
                <a:solidFill>
                  <a:srgbClr val="333333"/>
                </a:solidFill>
                <a:effectLst/>
                <a:latin typeface="Arial" panose="020B0604020202020204" pitchFamily="34" charset="0"/>
              </a:rPr>
              <a:t>&gt;</a:t>
            </a:r>
            <a:endParaRPr lang="de-DE" sz="1800" b="0" i="0" u="none" strike="noStrike" dirty="0" smtClean="0">
              <a:effectLst/>
              <a:latin typeface="Arial" panose="020B0604020202020204" pitchFamily="34" charset="0"/>
            </a:endParaRPr>
          </a:p>
          <a:p>
            <a:pPr rtl="0" eaLnBrk="1" fontAlgn="base" latinLnBrk="0" hangingPunct="1"/>
            <a:r>
              <a:rPr lang="en-US" sz="1500" b="0" i="0" u="none" strike="noStrike" kern="1200" baseline="0" dirty="0" smtClean="0">
                <a:ln>
                  <a:noFill/>
                </a:ln>
                <a:solidFill>
                  <a:srgbClr val="333333"/>
                </a:solidFill>
                <a:effectLst/>
                <a:latin typeface="Arial" panose="020B0604020202020204" pitchFamily="34" charset="0"/>
              </a:rPr>
              <a:t>&lt; example text&gt;</a:t>
            </a:r>
            <a:endParaRPr lang="de-DE" sz="1800" b="0" i="0" u="none" strike="noStrike" dirty="0" smtClean="0">
              <a:effectLst/>
              <a:latin typeface="Arial" panose="020B0604020202020204" pitchFamily="34" charset="0"/>
            </a:endParaRPr>
          </a:p>
          <a:p>
            <a:pPr rtl="0" eaLnBrk="1" fontAlgn="base" latinLnBrk="0" hangingPunct="1"/>
            <a:r>
              <a:rPr lang="en-US" sz="1500" b="0" i="0" u="none" strike="noStrike" kern="1200" baseline="0" dirty="0" smtClean="0">
                <a:ln>
                  <a:noFill/>
                </a:ln>
                <a:solidFill>
                  <a:srgbClr val="333333"/>
                </a:solidFill>
                <a:effectLst/>
                <a:latin typeface="Arial" panose="020B0604020202020204" pitchFamily="34" charset="0"/>
              </a:rPr>
              <a:t>…</a:t>
            </a:r>
            <a:endParaRPr lang="de-DE" sz="1800" b="0" i="0" u="none" strike="noStrike" dirty="0" smtClean="0">
              <a:effectLst/>
              <a:latin typeface="Arial" panose="020B0604020202020204" pitchFamily="34" charset="0"/>
            </a:endParaRPr>
          </a:p>
        </p:txBody>
      </p:sp>
      <p:sp>
        <p:nvSpPr>
          <p:cNvPr id="27" name="Text Placeholder 4"/>
          <p:cNvSpPr>
            <a:spLocks noGrp="1"/>
          </p:cNvSpPr>
          <p:nvPr>
            <p:ph type="body" sz="quarter" idx="24" hasCustomPrompt="1"/>
          </p:nvPr>
        </p:nvSpPr>
        <p:spPr>
          <a:xfrm>
            <a:off x="8034527" y="3160825"/>
            <a:ext cx="2467693" cy="946909"/>
          </a:xfrm>
        </p:spPr>
        <p:txBody>
          <a:bodyPr/>
          <a:lstStyle>
            <a:lvl1pPr marL="0" indent="0" algn="l" defTabSz="1087723" rtl="0" eaLnBrk="1" fontAlgn="base" latinLnBrk="0" hangingPunct="1">
              <a:spcBef>
                <a:spcPts val="400"/>
              </a:spcBef>
              <a:buClr>
                <a:schemeClr val="bg2">
                  <a:lumMod val="25000"/>
                </a:schemeClr>
              </a:buClr>
              <a:buSzPct val="80000"/>
              <a:buFontTx/>
              <a:buNone/>
              <a:defRPr lang="de-DE" sz="2000" b="1" i="0" u="none" strike="noStrike" kern="1200" baseline="0" dirty="0" smtClean="0">
                <a:ln>
                  <a:noFill/>
                </a:ln>
                <a:solidFill>
                  <a:srgbClr val="333333"/>
                </a:solidFill>
                <a:effectLst/>
                <a:latin typeface="Arial" panose="020B0604020202020204" pitchFamily="34" charset="0"/>
                <a:ea typeface="+mn-ea"/>
                <a:cs typeface="+mn-cs"/>
              </a:defRPr>
            </a:lvl1pPr>
          </a:lstStyle>
          <a:p>
            <a:pPr rtl="0" eaLnBrk="1" fontAlgn="base" latinLnBrk="0" hangingPunct="1"/>
            <a:r>
              <a:rPr lang="de-DE" sz="2000" b="1" i="0" u="none" strike="noStrike" kern="1200" baseline="0" dirty="0" smtClean="0">
                <a:ln>
                  <a:noFill/>
                </a:ln>
                <a:solidFill>
                  <a:srgbClr val="333333"/>
                </a:solidFill>
                <a:effectLst/>
                <a:latin typeface="Arial" panose="020B0604020202020204" pitchFamily="34" charset="0"/>
              </a:rPr>
              <a:t>&lt;</a:t>
            </a:r>
            <a:r>
              <a:rPr lang="de-DE" sz="2000" b="1" i="0" u="none" strike="noStrike" kern="1200" baseline="0" dirty="0" err="1" smtClean="0">
                <a:ln>
                  <a:noFill/>
                </a:ln>
                <a:solidFill>
                  <a:srgbClr val="333333"/>
                </a:solidFill>
                <a:effectLst/>
                <a:latin typeface="Arial" panose="020B0604020202020204" pitchFamily="34" charset="0"/>
              </a:rPr>
              <a:t>header</a:t>
            </a:r>
            <a:r>
              <a:rPr lang="de-DE" sz="2000" b="1" i="0" u="none" strike="noStrike" kern="1200" baseline="0" dirty="0" smtClean="0">
                <a:ln>
                  <a:noFill/>
                </a:ln>
                <a:solidFill>
                  <a:srgbClr val="333333"/>
                </a:solidFill>
                <a:effectLst/>
                <a:latin typeface="Arial" panose="020B0604020202020204" pitchFamily="34" charset="0"/>
              </a:rPr>
              <a:t>&gt;</a:t>
            </a:r>
            <a:endParaRPr lang="de-DE" sz="1800" b="0" i="0" u="none" strike="noStrike" dirty="0" smtClean="0">
              <a:effectLst/>
              <a:latin typeface="Arial" panose="020B0604020202020204" pitchFamily="34" charset="0"/>
            </a:endParaRPr>
          </a:p>
          <a:p>
            <a:pPr rtl="0" eaLnBrk="1" fontAlgn="base" latinLnBrk="0" hangingPunct="1"/>
            <a:r>
              <a:rPr lang="en-US" sz="1500" b="0" i="0" u="none" strike="noStrike" kern="1200" baseline="0" dirty="0" smtClean="0">
                <a:ln>
                  <a:noFill/>
                </a:ln>
                <a:solidFill>
                  <a:srgbClr val="333333"/>
                </a:solidFill>
                <a:effectLst/>
                <a:latin typeface="Arial" panose="020B0604020202020204" pitchFamily="34" charset="0"/>
              </a:rPr>
              <a:t>&lt; example text&gt;</a:t>
            </a:r>
            <a:endParaRPr lang="de-DE" sz="1800" b="0" i="0" u="none" strike="noStrike" dirty="0" smtClean="0">
              <a:effectLst/>
              <a:latin typeface="Arial" panose="020B0604020202020204" pitchFamily="34" charset="0"/>
            </a:endParaRPr>
          </a:p>
          <a:p>
            <a:pPr rtl="0" eaLnBrk="1" fontAlgn="base" latinLnBrk="0" hangingPunct="1"/>
            <a:r>
              <a:rPr lang="en-US" sz="1500" b="0" i="0" u="none" strike="noStrike" kern="1200" baseline="0" dirty="0" smtClean="0">
                <a:ln>
                  <a:noFill/>
                </a:ln>
                <a:solidFill>
                  <a:srgbClr val="333333"/>
                </a:solidFill>
                <a:effectLst/>
                <a:latin typeface="Arial" panose="020B0604020202020204" pitchFamily="34" charset="0"/>
              </a:rPr>
              <a:t>…</a:t>
            </a:r>
            <a:endParaRPr lang="de-DE" sz="1800" b="0" i="0" u="none" strike="noStrike" dirty="0" smtClean="0">
              <a:effectLst/>
              <a:latin typeface="Arial" panose="020B0604020202020204" pitchFamily="34" charset="0"/>
            </a:endParaRPr>
          </a:p>
        </p:txBody>
      </p:sp>
      <p:sp>
        <p:nvSpPr>
          <p:cNvPr id="28" name="Text Placeholder 4"/>
          <p:cNvSpPr>
            <a:spLocks noGrp="1"/>
          </p:cNvSpPr>
          <p:nvPr>
            <p:ph type="body" sz="quarter" idx="25" hasCustomPrompt="1"/>
          </p:nvPr>
        </p:nvSpPr>
        <p:spPr>
          <a:xfrm>
            <a:off x="8034921" y="4123900"/>
            <a:ext cx="2467693" cy="938676"/>
          </a:xfrm>
        </p:spPr>
        <p:txBody>
          <a:bodyPr/>
          <a:lstStyle>
            <a:lvl1pPr rtl="0" eaLnBrk="1" fontAlgn="base" latinLnBrk="0" hangingPunct="1">
              <a:defRPr lang="de-DE" sz="2000" b="1" i="0" u="none" strike="noStrike" kern="1200" baseline="0" dirty="0" smtClean="0">
                <a:ln>
                  <a:noFill/>
                </a:ln>
                <a:solidFill>
                  <a:srgbClr val="333333"/>
                </a:solidFill>
                <a:effectLst/>
                <a:latin typeface="Arial" panose="020B0604020202020204" pitchFamily="34" charset="0"/>
                <a:ea typeface="+mn-ea"/>
                <a:cs typeface="+mn-cs"/>
              </a:defRPr>
            </a:lvl1pPr>
          </a:lstStyle>
          <a:p>
            <a:pPr rtl="0" eaLnBrk="1" fontAlgn="base" latinLnBrk="0" hangingPunct="1"/>
            <a:r>
              <a:rPr lang="de-DE" sz="2000" b="1" i="0" u="none" strike="noStrike" kern="1200" baseline="0" dirty="0" smtClean="0">
                <a:ln>
                  <a:noFill/>
                </a:ln>
                <a:solidFill>
                  <a:srgbClr val="333333"/>
                </a:solidFill>
                <a:effectLst/>
                <a:latin typeface="Arial" panose="020B0604020202020204" pitchFamily="34" charset="0"/>
              </a:rPr>
              <a:t>&lt;</a:t>
            </a:r>
            <a:r>
              <a:rPr lang="de-DE" sz="2000" b="1" i="0" u="none" strike="noStrike" kern="1200" baseline="0" dirty="0" err="1" smtClean="0">
                <a:ln>
                  <a:noFill/>
                </a:ln>
                <a:solidFill>
                  <a:srgbClr val="333333"/>
                </a:solidFill>
                <a:effectLst/>
                <a:latin typeface="Arial" panose="020B0604020202020204" pitchFamily="34" charset="0"/>
              </a:rPr>
              <a:t>header</a:t>
            </a:r>
            <a:r>
              <a:rPr lang="de-DE" sz="2000" b="1" i="0" u="none" strike="noStrike" kern="1200" baseline="0" dirty="0" smtClean="0">
                <a:ln>
                  <a:noFill/>
                </a:ln>
                <a:solidFill>
                  <a:srgbClr val="333333"/>
                </a:solidFill>
                <a:effectLst/>
                <a:latin typeface="Arial" panose="020B0604020202020204" pitchFamily="34" charset="0"/>
              </a:rPr>
              <a:t>&gt;</a:t>
            </a:r>
            <a:endParaRPr lang="de-DE" sz="1800" b="0" i="0" u="none" strike="noStrike" dirty="0" smtClean="0">
              <a:effectLst/>
              <a:latin typeface="Arial" panose="020B0604020202020204" pitchFamily="34" charset="0"/>
            </a:endParaRPr>
          </a:p>
          <a:p>
            <a:pPr rtl="0" eaLnBrk="1" fontAlgn="base" latinLnBrk="0" hangingPunct="1"/>
            <a:r>
              <a:rPr lang="en-US" sz="1500" b="0" i="0" u="none" strike="noStrike" kern="1200" baseline="0" dirty="0" smtClean="0">
                <a:ln>
                  <a:noFill/>
                </a:ln>
                <a:solidFill>
                  <a:srgbClr val="333333"/>
                </a:solidFill>
                <a:effectLst/>
                <a:latin typeface="Arial" panose="020B0604020202020204" pitchFamily="34" charset="0"/>
              </a:rPr>
              <a:t>&lt; example text&gt;</a:t>
            </a:r>
            <a:endParaRPr lang="de-DE" sz="1800" b="0" i="0" u="none" strike="noStrike" dirty="0" smtClean="0">
              <a:effectLst/>
              <a:latin typeface="Arial" panose="020B0604020202020204" pitchFamily="34" charset="0"/>
            </a:endParaRPr>
          </a:p>
          <a:p>
            <a:pPr rtl="0" eaLnBrk="1" fontAlgn="base" latinLnBrk="0" hangingPunct="1"/>
            <a:r>
              <a:rPr lang="en-US" sz="1500" b="0" i="0" u="none" strike="noStrike" kern="1200" baseline="0" dirty="0" smtClean="0">
                <a:ln>
                  <a:noFill/>
                </a:ln>
                <a:solidFill>
                  <a:srgbClr val="333333"/>
                </a:solidFill>
                <a:effectLst/>
                <a:latin typeface="Arial" panose="020B0604020202020204" pitchFamily="34" charset="0"/>
              </a:rPr>
              <a:t>…</a:t>
            </a:r>
            <a:endParaRPr lang="de-DE" sz="1800" b="0" i="0" u="none" strike="noStrike" dirty="0" smtClean="0">
              <a:effectLst/>
              <a:latin typeface="Arial" panose="020B0604020202020204" pitchFamily="34" charset="0"/>
            </a:endParaRPr>
          </a:p>
        </p:txBody>
      </p:sp>
      <p:sp>
        <p:nvSpPr>
          <p:cNvPr id="29" name="Text Placeholder 4"/>
          <p:cNvSpPr>
            <a:spLocks noGrp="1"/>
          </p:cNvSpPr>
          <p:nvPr>
            <p:ph type="body" sz="quarter" idx="26" hasCustomPrompt="1"/>
          </p:nvPr>
        </p:nvSpPr>
        <p:spPr>
          <a:xfrm>
            <a:off x="8034527" y="5065889"/>
            <a:ext cx="2467693" cy="938676"/>
          </a:xfrm>
        </p:spPr>
        <p:txBody>
          <a:bodyPr/>
          <a:lstStyle>
            <a:lvl1pPr marL="0" indent="0" algn="l" defTabSz="1087723" rtl="0" eaLnBrk="1" fontAlgn="base" latinLnBrk="0" hangingPunct="1">
              <a:spcBef>
                <a:spcPts val="400"/>
              </a:spcBef>
              <a:buClr>
                <a:schemeClr val="bg2">
                  <a:lumMod val="25000"/>
                </a:schemeClr>
              </a:buClr>
              <a:buSzPct val="80000"/>
              <a:buFontTx/>
              <a:buNone/>
              <a:defRPr lang="de-DE" sz="2000" b="1" i="0" u="none" strike="noStrike" kern="1200" baseline="0" dirty="0" smtClean="0">
                <a:ln>
                  <a:noFill/>
                </a:ln>
                <a:solidFill>
                  <a:srgbClr val="333333"/>
                </a:solidFill>
                <a:effectLst/>
                <a:latin typeface="Arial" panose="020B0604020202020204" pitchFamily="34" charset="0"/>
                <a:ea typeface="+mn-ea"/>
                <a:cs typeface="+mn-cs"/>
              </a:defRPr>
            </a:lvl1pPr>
          </a:lstStyle>
          <a:p>
            <a:pPr rtl="0" eaLnBrk="1" fontAlgn="base" latinLnBrk="0" hangingPunct="1"/>
            <a:r>
              <a:rPr lang="de-DE" sz="2000" b="1" i="0" u="none" strike="noStrike" kern="1200" baseline="0" dirty="0" smtClean="0">
                <a:ln>
                  <a:noFill/>
                </a:ln>
                <a:solidFill>
                  <a:srgbClr val="333333"/>
                </a:solidFill>
                <a:effectLst/>
                <a:latin typeface="Arial" panose="020B0604020202020204" pitchFamily="34" charset="0"/>
              </a:rPr>
              <a:t>&lt;</a:t>
            </a:r>
            <a:r>
              <a:rPr lang="de-DE" sz="2000" b="1" i="0" u="none" strike="noStrike" kern="1200" baseline="0" dirty="0" err="1" smtClean="0">
                <a:ln>
                  <a:noFill/>
                </a:ln>
                <a:solidFill>
                  <a:srgbClr val="333333"/>
                </a:solidFill>
                <a:effectLst/>
                <a:latin typeface="Arial" panose="020B0604020202020204" pitchFamily="34" charset="0"/>
              </a:rPr>
              <a:t>header</a:t>
            </a:r>
            <a:r>
              <a:rPr lang="de-DE" sz="2000" b="1" i="0" u="none" strike="noStrike" kern="1200" baseline="0" dirty="0" smtClean="0">
                <a:ln>
                  <a:noFill/>
                </a:ln>
                <a:solidFill>
                  <a:srgbClr val="333333"/>
                </a:solidFill>
                <a:effectLst/>
                <a:latin typeface="Arial" panose="020B0604020202020204" pitchFamily="34" charset="0"/>
              </a:rPr>
              <a:t>&gt;</a:t>
            </a:r>
            <a:endParaRPr lang="de-DE" sz="1800" b="0" i="0" u="none" strike="noStrike" dirty="0" smtClean="0">
              <a:effectLst/>
              <a:latin typeface="Arial" panose="020B0604020202020204" pitchFamily="34" charset="0"/>
            </a:endParaRPr>
          </a:p>
          <a:p>
            <a:pPr rtl="0" eaLnBrk="1" fontAlgn="base" latinLnBrk="0" hangingPunct="1"/>
            <a:r>
              <a:rPr lang="en-US" sz="1500" b="0" i="0" u="none" strike="noStrike" kern="1200" baseline="0" dirty="0" smtClean="0">
                <a:ln>
                  <a:noFill/>
                </a:ln>
                <a:solidFill>
                  <a:srgbClr val="333333"/>
                </a:solidFill>
                <a:effectLst/>
                <a:latin typeface="Arial" panose="020B0604020202020204" pitchFamily="34" charset="0"/>
              </a:rPr>
              <a:t>&lt; example text&gt;</a:t>
            </a:r>
            <a:endParaRPr lang="de-DE" sz="1800" b="0" i="0" u="none" strike="noStrike" dirty="0" smtClean="0">
              <a:effectLst/>
              <a:latin typeface="Arial" panose="020B0604020202020204" pitchFamily="34" charset="0"/>
            </a:endParaRPr>
          </a:p>
          <a:p>
            <a:pPr rtl="0" eaLnBrk="1" fontAlgn="base" latinLnBrk="0" hangingPunct="1"/>
            <a:r>
              <a:rPr lang="en-US" sz="1500" b="0" i="0" u="none" strike="noStrike" kern="1200" baseline="0" dirty="0" smtClean="0">
                <a:ln>
                  <a:noFill/>
                </a:ln>
                <a:solidFill>
                  <a:srgbClr val="333333"/>
                </a:solidFill>
                <a:effectLst/>
                <a:latin typeface="Arial" panose="020B0604020202020204" pitchFamily="34" charset="0"/>
              </a:rPr>
              <a:t>…</a:t>
            </a:r>
            <a:endParaRPr lang="de-DE" sz="1800" b="0" i="0" u="none" strike="noStrike" dirty="0" smtClean="0">
              <a:effectLst/>
              <a:latin typeface="Arial" panose="020B0604020202020204" pitchFamily="34" charset="0"/>
            </a:endParaRPr>
          </a:p>
        </p:txBody>
      </p:sp>
      <p:sp>
        <p:nvSpPr>
          <p:cNvPr id="30" name="Text Placeholder 4"/>
          <p:cNvSpPr>
            <a:spLocks noGrp="1"/>
          </p:cNvSpPr>
          <p:nvPr>
            <p:ph type="body" sz="quarter" idx="27" hasCustomPrompt="1"/>
          </p:nvPr>
        </p:nvSpPr>
        <p:spPr>
          <a:xfrm>
            <a:off x="8034921" y="1624617"/>
            <a:ext cx="2467693" cy="581395"/>
          </a:xfrm>
        </p:spPr>
        <p:txBody>
          <a:bodyPr/>
          <a:lstStyle>
            <a:lvl1pPr marL="0" indent="0" algn="l" defTabSz="1087723" rtl="0" eaLnBrk="1" fontAlgn="base" latinLnBrk="0" hangingPunct="1">
              <a:spcBef>
                <a:spcPts val="400"/>
              </a:spcBef>
              <a:buClr>
                <a:schemeClr val="bg2">
                  <a:lumMod val="25000"/>
                </a:schemeClr>
              </a:buClr>
              <a:buSzPct val="80000"/>
              <a:buFontTx/>
              <a:buNone/>
              <a:defRPr lang="de-DE" sz="2000" b="1" i="0" u="none" strike="noStrike" kern="1200" baseline="0" dirty="0" smtClean="0">
                <a:ln>
                  <a:noFill/>
                </a:ln>
                <a:solidFill>
                  <a:srgbClr val="333333"/>
                </a:solidFill>
                <a:effectLst/>
                <a:latin typeface="Arial" panose="020B0604020202020204" pitchFamily="34" charset="0"/>
                <a:ea typeface="+mn-ea"/>
                <a:cs typeface="+mn-cs"/>
              </a:defRPr>
            </a:lvl1pPr>
          </a:lstStyle>
          <a:p>
            <a:pPr rtl="0" eaLnBrk="1" fontAlgn="base" latinLnBrk="0" hangingPunct="1"/>
            <a:r>
              <a:rPr lang="de-DE" sz="2000" b="1" i="0" u="none" strike="noStrike" kern="1200" baseline="0" dirty="0" smtClean="0">
                <a:ln>
                  <a:noFill/>
                </a:ln>
                <a:solidFill>
                  <a:srgbClr val="333333"/>
                </a:solidFill>
                <a:effectLst/>
                <a:latin typeface="Arial" panose="020B0604020202020204" pitchFamily="34" charset="0"/>
              </a:rPr>
              <a:t>Time</a:t>
            </a:r>
            <a:endParaRPr lang="de-DE" sz="1800" b="0" i="0" u="none" strike="noStrike" dirty="0" smtClean="0">
              <a:effectLst/>
              <a:latin typeface="Arial" panose="020B0604020202020204" pitchFamily="34" charset="0"/>
            </a:endParaRPr>
          </a:p>
        </p:txBody>
      </p:sp>
    </p:spTree>
    <p:extLst>
      <p:ext uri="{BB962C8B-B14F-4D97-AF65-F5344CB8AC3E}">
        <p14:creationId xmlns:p14="http://schemas.microsoft.com/office/powerpoint/2010/main" val="4042738938"/>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pos="348">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Text: 2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sz="3600"/>
            </a:lvl1pPr>
          </a:lstStyle>
          <a:p>
            <a:r>
              <a:rPr lang="en-US" sz="4000" b="1" dirty="0" smtClean="0">
                <a:solidFill>
                  <a:schemeClr val="bg2">
                    <a:lumMod val="25000"/>
                  </a:schemeClr>
                </a:solidFill>
                <a:latin typeface="Arial" charset="0"/>
                <a:ea typeface="Arial" charset="0"/>
                <a:cs typeface="Arial" charset="0"/>
              </a:rPr>
              <a:t>Short Slide Title</a:t>
            </a:r>
            <a:endParaRPr lang="en-US" dirty="0"/>
          </a:p>
        </p:txBody>
      </p:sp>
      <p:sp>
        <p:nvSpPr>
          <p:cNvPr id="5" name="Text Placeholder 3"/>
          <p:cNvSpPr>
            <a:spLocks noGrp="1"/>
          </p:cNvSpPr>
          <p:nvPr>
            <p:ph type="body" sz="quarter" idx="11" hasCustomPrompt="1"/>
          </p:nvPr>
        </p:nvSpPr>
        <p:spPr>
          <a:xfrm>
            <a:off x="6335321" y="1962908"/>
            <a:ext cx="5530790" cy="4121097"/>
          </a:xfrm>
        </p:spPr>
        <p:txBody>
          <a:bodyPr/>
          <a:lstStyle>
            <a:lvl1pPr marL="285721" indent="-285721">
              <a:buFont typeface="Arial" charset="0"/>
              <a:buChar char="•"/>
              <a:defRPr/>
            </a:lvl1pPr>
          </a:lstStyle>
          <a:p>
            <a:r>
              <a:rPr lang="en-US" b="1" dirty="0" smtClean="0">
                <a:solidFill>
                  <a:schemeClr val="bg2">
                    <a:lumMod val="25000"/>
                  </a:schemeClr>
                </a:solidFill>
                <a:latin typeface="Arial" charset="0"/>
                <a:ea typeface="Arial" charset="0"/>
                <a:cs typeface="Arial" charset="0"/>
              </a:rPr>
              <a:t>First Level</a:t>
            </a:r>
          </a:p>
          <a:p>
            <a:r>
              <a:rPr lang="en-US" sz="1500" dirty="0" smtClean="0">
                <a:solidFill>
                  <a:schemeClr val="bg2">
                    <a:lumMod val="25000"/>
                  </a:schemeClr>
                </a:solidFill>
                <a:latin typeface="Arial" charset="0"/>
                <a:ea typeface="Arial" charset="0"/>
                <a:cs typeface="Arial" charset="0"/>
              </a:rPr>
              <a:t>Second Level</a:t>
            </a:r>
          </a:p>
          <a:p>
            <a:pPr marL="285807" indent="-285807">
              <a:buFont typeface="Arial" charset="0"/>
              <a:buChar char="•"/>
            </a:pPr>
            <a:r>
              <a:rPr lang="en-US" sz="1500" dirty="0" smtClean="0">
                <a:solidFill>
                  <a:schemeClr val="bg2">
                    <a:lumMod val="25000"/>
                  </a:schemeClr>
                </a:solidFill>
                <a:latin typeface="Arial" charset="0"/>
                <a:ea typeface="Arial" charset="0"/>
                <a:cs typeface="Arial" charset="0"/>
              </a:rPr>
              <a:t>Third Level</a:t>
            </a:r>
          </a:p>
        </p:txBody>
      </p:sp>
      <p:sp>
        <p:nvSpPr>
          <p:cNvPr id="6" name="Text Placeholder 3"/>
          <p:cNvSpPr>
            <a:spLocks noGrp="1"/>
          </p:cNvSpPr>
          <p:nvPr>
            <p:ph type="body" sz="quarter" idx="13" hasCustomPrompt="1"/>
          </p:nvPr>
        </p:nvSpPr>
        <p:spPr>
          <a:xfrm>
            <a:off x="323378" y="1284932"/>
            <a:ext cx="11542732" cy="265052"/>
          </a:xfrm>
        </p:spPr>
        <p:txBody>
          <a:bodyPr/>
          <a:lstStyle>
            <a:lvl1pPr marL="0" indent="0">
              <a:buNone/>
              <a:defRPr sz="1500" baseline="0">
                <a:solidFill>
                  <a:schemeClr val="bg2">
                    <a:lumMod val="25000"/>
                  </a:schemeClr>
                </a:solidFill>
                <a:latin typeface="+mn-lt"/>
              </a:defRPr>
            </a:lvl1pPr>
          </a:lstStyle>
          <a:p>
            <a:pPr lvl="0"/>
            <a:r>
              <a:rPr lang="de-DE" sz="1500" dirty="0" err="1" smtClean="0">
                <a:latin typeface="+mn-lt"/>
              </a:rPr>
              <a:t>Some</a:t>
            </a:r>
            <a:r>
              <a:rPr lang="de-DE" sz="1500" dirty="0" smtClean="0">
                <a:latin typeface="+mn-lt"/>
              </a:rPr>
              <a:t> </a:t>
            </a:r>
            <a:r>
              <a:rPr lang="de-DE" sz="1500" dirty="0" err="1" smtClean="0">
                <a:latin typeface="+mn-lt"/>
              </a:rPr>
              <a:t>catchy</a:t>
            </a:r>
            <a:r>
              <a:rPr lang="de-DE" sz="1500" dirty="0" smtClean="0">
                <a:latin typeface="+mn-lt"/>
              </a:rPr>
              <a:t> </a:t>
            </a:r>
            <a:r>
              <a:rPr lang="de-DE" sz="1500" dirty="0" err="1" smtClean="0">
                <a:latin typeface="+mn-lt"/>
              </a:rPr>
              <a:t>sub</a:t>
            </a:r>
            <a:r>
              <a:rPr lang="de-DE" sz="1500" dirty="0" smtClean="0">
                <a:latin typeface="+mn-lt"/>
              </a:rPr>
              <a:t> title </a:t>
            </a:r>
            <a:r>
              <a:rPr lang="de-DE" sz="1500" dirty="0" err="1" smtClean="0">
                <a:latin typeface="+mn-lt"/>
              </a:rPr>
              <a:t>goes</a:t>
            </a:r>
            <a:r>
              <a:rPr lang="de-DE" sz="1500" dirty="0" smtClean="0">
                <a:latin typeface="+mn-lt"/>
              </a:rPr>
              <a:t> </a:t>
            </a:r>
            <a:r>
              <a:rPr lang="de-DE" sz="1500" dirty="0" err="1" smtClean="0">
                <a:latin typeface="+mn-lt"/>
              </a:rPr>
              <a:t>here</a:t>
            </a:r>
            <a:endParaRPr lang="de-DE" dirty="0"/>
          </a:p>
        </p:txBody>
      </p:sp>
      <p:sp>
        <p:nvSpPr>
          <p:cNvPr id="7" name="Footer Placeholder 4"/>
          <p:cNvSpPr>
            <a:spLocks noGrp="1"/>
          </p:cNvSpPr>
          <p:nvPr>
            <p:ph type="ftr" sz="quarter" idx="3"/>
          </p:nvPr>
        </p:nvSpPr>
        <p:spPr>
          <a:xfrm>
            <a:off x="10502609" y="6568014"/>
            <a:ext cx="1007412" cy="259446"/>
          </a:xfrm>
          <a:prstGeom prst="rect">
            <a:avLst/>
          </a:prstGeom>
        </p:spPr>
        <p:txBody>
          <a:bodyPr vert="horz" lIns="91379" tIns="45687" rIns="91379" bIns="45687" rtlCol="0" anchor="ctr"/>
          <a:lstStyle>
            <a:lvl1pPr marL="0" algn="r" defTabSz="1087723" rtl="0" eaLnBrk="1" latinLnBrk="0" hangingPunct="1">
              <a:defRPr lang="en-US" sz="1000" kern="1200" smtClean="0">
                <a:solidFill>
                  <a:schemeClr val="tx1">
                    <a:lumMod val="65000"/>
                    <a:lumOff val="35000"/>
                  </a:schemeClr>
                </a:solidFill>
                <a:latin typeface="Arial" charset="0"/>
                <a:ea typeface="Arial" charset="0"/>
                <a:cs typeface="Arial" charset="0"/>
              </a:defRPr>
            </a:lvl1pPr>
          </a:lstStyle>
          <a:p>
            <a:r>
              <a:rPr lang="de-DE" smtClean="0">
                <a:solidFill>
                  <a:srgbClr val="000000">
                    <a:lumMod val="65000"/>
                    <a:lumOff val="35000"/>
                  </a:srgbClr>
                </a:solidFill>
              </a:rPr>
              <a:t>Confidential</a:t>
            </a:r>
            <a:endParaRPr lang="de-DE" dirty="0">
              <a:solidFill>
                <a:srgbClr val="000000">
                  <a:lumMod val="65000"/>
                  <a:lumOff val="35000"/>
                </a:srgbClr>
              </a:solidFill>
            </a:endParaRPr>
          </a:p>
        </p:txBody>
      </p:sp>
      <p:sp>
        <p:nvSpPr>
          <p:cNvPr id="8" name="Slide Number Placeholder 11"/>
          <p:cNvSpPr>
            <a:spLocks noGrp="1"/>
          </p:cNvSpPr>
          <p:nvPr>
            <p:ph type="sldNum" sz="quarter" idx="4"/>
          </p:nvPr>
        </p:nvSpPr>
        <p:spPr>
          <a:xfrm>
            <a:off x="11510021" y="6572768"/>
            <a:ext cx="356090" cy="249938"/>
          </a:xfrm>
          <a:prstGeom prst="rect">
            <a:avLst/>
          </a:prstGeom>
        </p:spPr>
        <p:txBody>
          <a:bodyPr vert="horz" lIns="91379" tIns="45687" rIns="91379" bIns="45687" rtlCol="0" anchor="ctr"/>
          <a:lstStyle>
            <a:lvl1pPr algn="r">
              <a:defRPr sz="1200">
                <a:solidFill>
                  <a:schemeClr val="tx1">
                    <a:tint val="75000"/>
                  </a:schemeClr>
                </a:solidFill>
              </a:defRPr>
            </a:lvl1pPr>
          </a:lstStyle>
          <a:p>
            <a:fld id="{52D116E8-C1B7-4800-ACA1-0CD42BEC2FD7}" type="slidenum">
              <a:rPr lang="en-US" sz="1000" smtClean="0">
                <a:solidFill>
                  <a:srgbClr val="CCCCCC">
                    <a:lumMod val="25000"/>
                  </a:srgbClr>
                </a:solidFill>
              </a:rPr>
              <a:pPr/>
              <a:t>‹#›</a:t>
            </a:fld>
            <a:endParaRPr dirty="0">
              <a:solidFill>
                <a:srgbClr val="000000">
                  <a:tint val="75000"/>
                </a:srgbClr>
              </a:solidFill>
            </a:endParaRPr>
          </a:p>
        </p:txBody>
      </p:sp>
      <p:sp>
        <p:nvSpPr>
          <p:cNvPr id="10" name="Text Placeholder 3"/>
          <p:cNvSpPr>
            <a:spLocks noGrp="1"/>
          </p:cNvSpPr>
          <p:nvPr>
            <p:ph type="body" sz="quarter" idx="14" hasCustomPrompt="1"/>
          </p:nvPr>
        </p:nvSpPr>
        <p:spPr>
          <a:xfrm>
            <a:off x="396832" y="1962908"/>
            <a:ext cx="5531760" cy="4121097"/>
          </a:xfrm>
        </p:spPr>
        <p:txBody>
          <a:bodyPr/>
          <a:lstStyle>
            <a:lvl1pPr marL="285721" indent="-285721">
              <a:buFont typeface="Arial" charset="0"/>
              <a:buChar char="•"/>
              <a:defRPr/>
            </a:lvl1pPr>
          </a:lstStyle>
          <a:p>
            <a:r>
              <a:rPr lang="en-US" b="1" dirty="0" smtClean="0">
                <a:solidFill>
                  <a:schemeClr val="bg2">
                    <a:lumMod val="25000"/>
                  </a:schemeClr>
                </a:solidFill>
                <a:latin typeface="Arial" charset="0"/>
                <a:ea typeface="Arial" charset="0"/>
                <a:cs typeface="Arial" charset="0"/>
              </a:rPr>
              <a:t>First Level</a:t>
            </a:r>
          </a:p>
          <a:p>
            <a:r>
              <a:rPr lang="en-US" sz="1500" dirty="0" smtClean="0">
                <a:solidFill>
                  <a:schemeClr val="bg2">
                    <a:lumMod val="25000"/>
                  </a:schemeClr>
                </a:solidFill>
                <a:latin typeface="Arial" charset="0"/>
                <a:ea typeface="Arial" charset="0"/>
                <a:cs typeface="Arial" charset="0"/>
              </a:rPr>
              <a:t>Second Level</a:t>
            </a:r>
          </a:p>
          <a:p>
            <a:pPr marL="285807" indent="-285807">
              <a:buFont typeface="Arial" charset="0"/>
              <a:buChar char="•"/>
            </a:pPr>
            <a:r>
              <a:rPr lang="en-US" sz="1500" dirty="0" smtClean="0">
                <a:solidFill>
                  <a:schemeClr val="bg2">
                    <a:lumMod val="25000"/>
                  </a:schemeClr>
                </a:solidFill>
                <a:latin typeface="Arial" charset="0"/>
                <a:ea typeface="Arial" charset="0"/>
                <a:cs typeface="Arial" charset="0"/>
              </a:rPr>
              <a:t>Third Level</a:t>
            </a:r>
          </a:p>
        </p:txBody>
      </p:sp>
    </p:spTree>
    <p:extLst>
      <p:ext uri="{BB962C8B-B14F-4D97-AF65-F5344CB8AC3E}">
        <p14:creationId xmlns:p14="http://schemas.microsoft.com/office/powerpoint/2010/main" val="505023726"/>
      </p:ext>
    </p:extLst>
  </p:cSld>
  <p:clrMapOvr>
    <a:masterClrMapping/>
  </p:clrMapOvr>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Text: 3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3917" y="324000"/>
            <a:ext cx="11542194" cy="756000"/>
          </a:xfrm>
        </p:spPr>
        <p:txBody>
          <a:bodyPr/>
          <a:lstStyle>
            <a:lvl1pPr>
              <a:defRPr sz="3600"/>
            </a:lvl1pPr>
          </a:lstStyle>
          <a:p>
            <a:r>
              <a:rPr lang="en-US" sz="4000" b="1" dirty="0" smtClean="0">
                <a:solidFill>
                  <a:schemeClr val="bg2">
                    <a:lumMod val="25000"/>
                  </a:schemeClr>
                </a:solidFill>
                <a:latin typeface="Arial" charset="0"/>
                <a:ea typeface="Arial" charset="0"/>
                <a:cs typeface="Arial" charset="0"/>
              </a:rPr>
              <a:t>Short Slide Title</a:t>
            </a:r>
            <a:endParaRPr lang="en-US" dirty="0"/>
          </a:p>
        </p:txBody>
      </p:sp>
      <p:sp>
        <p:nvSpPr>
          <p:cNvPr id="4" name="Text Placeholder 3"/>
          <p:cNvSpPr>
            <a:spLocks noGrp="1"/>
          </p:cNvSpPr>
          <p:nvPr>
            <p:ph type="body" sz="quarter" idx="10" hasCustomPrompt="1"/>
          </p:nvPr>
        </p:nvSpPr>
        <p:spPr>
          <a:xfrm>
            <a:off x="397378" y="1962909"/>
            <a:ext cx="3714234" cy="4121097"/>
          </a:xfrm>
        </p:spPr>
        <p:txBody>
          <a:bodyPr/>
          <a:lstStyle>
            <a:lvl1pPr marL="285721" indent="-285721">
              <a:buFont typeface="Arial" charset="0"/>
              <a:buChar char="•"/>
              <a:defRPr/>
            </a:lvl1pPr>
          </a:lstStyle>
          <a:p>
            <a:r>
              <a:rPr lang="en-US" b="1" dirty="0" smtClean="0">
                <a:solidFill>
                  <a:schemeClr val="bg2">
                    <a:lumMod val="25000"/>
                  </a:schemeClr>
                </a:solidFill>
                <a:latin typeface="Arial" charset="0"/>
                <a:ea typeface="Arial" charset="0"/>
                <a:cs typeface="Arial" charset="0"/>
              </a:rPr>
              <a:t>First Level</a:t>
            </a:r>
          </a:p>
          <a:p>
            <a:r>
              <a:rPr lang="en-US" sz="1500" dirty="0" smtClean="0">
                <a:solidFill>
                  <a:schemeClr val="bg2">
                    <a:lumMod val="25000"/>
                  </a:schemeClr>
                </a:solidFill>
                <a:latin typeface="Arial" charset="0"/>
                <a:ea typeface="Arial" charset="0"/>
                <a:cs typeface="Arial" charset="0"/>
              </a:rPr>
              <a:t>Second Level</a:t>
            </a:r>
          </a:p>
          <a:p>
            <a:pPr marL="285807" indent="-285807">
              <a:buFont typeface="Arial" charset="0"/>
              <a:buChar char="•"/>
            </a:pPr>
            <a:r>
              <a:rPr lang="en-US" sz="1500" dirty="0" smtClean="0">
                <a:solidFill>
                  <a:schemeClr val="bg2">
                    <a:lumMod val="25000"/>
                  </a:schemeClr>
                </a:solidFill>
                <a:latin typeface="Arial" charset="0"/>
                <a:ea typeface="Arial" charset="0"/>
                <a:cs typeface="Arial" charset="0"/>
              </a:rPr>
              <a:t>Third Level</a:t>
            </a:r>
          </a:p>
        </p:txBody>
      </p:sp>
      <p:sp>
        <p:nvSpPr>
          <p:cNvPr id="5" name="Text Placeholder 3"/>
          <p:cNvSpPr>
            <a:spLocks noGrp="1"/>
          </p:cNvSpPr>
          <p:nvPr>
            <p:ph type="body" sz="quarter" idx="11" hasCustomPrompt="1"/>
          </p:nvPr>
        </p:nvSpPr>
        <p:spPr>
          <a:xfrm>
            <a:off x="8149654" y="1962909"/>
            <a:ext cx="3714234" cy="4121097"/>
          </a:xfrm>
        </p:spPr>
        <p:txBody>
          <a:bodyPr/>
          <a:lstStyle>
            <a:lvl1pPr marL="285721" indent="-285721">
              <a:buFont typeface="Arial" charset="0"/>
              <a:buChar char="•"/>
              <a:defRPr/>
            </a:lvl1pPr>
          </a:lstStyle>
          <a:p>
            <a:r>
              <a:rPr lang="en-US" b="1" dirty="0" smtClean="0">
                <a:solidFill>
                  <a:schemeClr val="bg2">
                    <a:lumMod val="25000"/>
                  </a:schemeClr>
                </a:solidFill>
                <a:latin typeface="Arial" charset="0"/>
                <a:ea typeface="Arial" charset="0"/>
                <a:cs typeface="Arial" charset="0"/>
              </a:rPr>
              <a:t>First Level</a:t>
            </a:r>
          </a:p>
          <a:p>
            <a:r>
              <a:rPr lang="en-US" sz="1500" dirty="0" smtClean="0">
                <a:solidFill>
                  <a:schemeClr val="bg2">
                    <a:lumMod val="25000"/>
                  </a:schemeClr>
                </a:solidFill>
                <a:latin typeface="Arial" charset="0"/>
                <a:ea typeface="Arial" charset="0"/>
                <a:cs typeface="Arial" charset="0"/>
              </a:rPr>
              <a:t>Second Level</a:t>
            </a:r>
          </a:p>
          <a:p>
            <a:pPr marL="285807" indent="-285807">
              <a:buFont typeface="Arial" charset="0"/>
              <a:buChar char="•"/>
            </a:pPr>
            <a:r>
              <a:rPr lang="en-US" sz="1500" dirty="0" smtClean="0">
                <a:solidFill>
                  <a:schemeClr val="bg2">
                    <a:lumMod val="25000"/>
                  </a:schemeClr>
                </a:solidFill>
                <a:latin typeface="Arial" charset="0"/>
                <a:ea typeface="Arial" charset="0"/>
                <a:cs typeface="Arial" charset="0"/>
              </a:rPr>
              <a:t>Third Level</a:t>
            </a:r>
          </a:p>
        </p:txBody>
      </p:sp>
      <p:sp>
        <p:nvSpPr>
          <p:cNvPr id="7" name="Text Placeholder 3"/>
          <p:cNvSpPr>
            <a:spLocks noGrp="1"/>
          </p:cNvSpPr>
          <p:nvPr>
            <p:ph type="body" sz="quarter" idx="12" hasCustomPrompt="1"/>
          </p:nvPr>
        </p:nvSpPr>
        <p:spPr>
          <a:xfrm>
            <a:off x="4273514" y="1962909"/>
            <a:ext cx="3714234" cy="4121097"/>
          </a:xfrm>
        </p:spPr>
        <p:txBody>
          <a:bodyPr/>
          <a:lstStyle>
            <a:lvl1pPr marL="285721" indent="-285721">
              <a:buFont typeface="Arial" charset="0"/>
              <a:buChar char="•"/>
              <a:defRPr/>
            </a:lvl1pPr>
          </a:lstStyle>
          <a:p>
            <a:r>
              <a:rPr lang="en-US" b="1" dirty="0" smtClean="0">
                <a:solidFill>
                  <a:schemeClr val="bg2">
                    <a:lumMod val="25000"/>
                  </a:schemeClr>
                </a:solidFill>
                <a:latin typeface="Arial" charset="0"/>
                <a:ea typeface="Arial" charset="0"/>
                <a:cs typeface="Arial" charset="0"/>
              </a:rPr>
              <a:t>First Level</a:t>
            </a:r>
          </a:p>
          <a:p>
            <a:r>
              <a:rPr lang="en-US" sz="1500" dirty="0" smtClean="0">
                <a:solidFill>
                  <a:schemeClr val="bg2">
                    <a:lumMod val="25000"/>
                  </a:schemeClr>
                </a:solidFill>
                <a:latin typeface="Arial" charset="0"/>
                <a:ea typeface="Arial" charset="0"/>
                <a:cs typeface="Arial" charset="0"/>
              </a:rPr>
              <a:t>Second Level</a:t>
            </a:r>
          </a:p>
          <a:p>
            <a:pPr marL="285807" indent="-285807">
              <a:buFont typeface="Arial" charset="0"/>
              <a:buChar char="•"/>
            </a:pPr>
            <a:r>
              <a:rPr lang="en-US" sz="1500" dirty="0" smtClean="0">
                <a:solidFill>
                  <a:schemeClr val="bg2">
                    <a:lumMod val="25000"/>
                  </a:schemeClr>
                </a:solidFill>
                <a:latin typeface="Arial" charset="0"/>
                <a:ea typeface="Arial" charset="0"/>
                <a:cs typeface="Arial" charset="0"/>
              </a:rPr>
              <a:t>Third Level</a:t>
            </a:r>
          </a:p>
        </p:txBody>
      </p:sp>
      <p:sp>
        <p:nvSpPr>
          <p:cNvPr id="9" name="Text Placeholder 3"/>
          <p:cNvSpPr>
            <a:spLocks noGrp="1"/>
          </p:cNvSpPr>
          <p:nvPr>
            <p:ph type="body" sz="quarter" idx="13" hasCustomPrompt="1"/>
          </p:nvPr>
        </p:nvSpPr>
        <p:spPr>
          <a:xfrm>
            <a:off x="323378" y="1284932"/>
            <a:ext cx="11542732" cy="265052"/>
          </a:xfrm>
        </p:spPr>
        <p:txBody>
          <a:bodyPr/>
          <a:lstStyle>
            <a:lvl1pPr marL="0" indent="0">
              <a:buNone/>
              <a:defRPr sz="1500" baseline="0">
                <a:solidFill>
                  <a:schemeClr val="bg2">
                    <a:lumMod val="25000"/>
                  </a:schemeClr>
                </a:solidFill>
                <a:latin typeface="+mn-lt"/>
              </a:defRPr>
            </a:lvl1pPr>
          </a:lstStyle>
          <a:p>
            <a:pPr lvl="0"/>
            <a:r>
              <a:rPr lang="de-DE" sz="1500" dirty="0" err="1" smtClean="0">
                <a:latin typeface="+mn-lt"/>
              </a:rPr>
              <a:t>Some</a:t>
            </a:r>
            <a:r>
              <a:rPr lang="de-DE" sz="1500" dirty="0" smtClean="0">
                <a:latin typeface="+mn-lt"/>
              </a:rPr>
              <a:t> </a:t>
            </a:r>
            <a:r>
              <a:rPr lang="de-DE" sz="1500" dirty="0" err="1" smtClean="0">
                <a:latin typeface="+mn-lt"/>
              </a:rPr>
              <a:t>catchy</a:t>
            </a:r>
            <a:r>
              <a:rPr lang="de-DE" sz="1500" dirty="0" smtClean="0">
                <a:latin typeface="+mn-lt"/>
              </a:rPr>
              <a:t> </a:t>
            </a:r>
            <a:r>
              <a:rPr lang="de-DE" sz="1500" dirty="0" err="1" smtClean="0">
                <a:latin typeface="+mn-lt"/>
              </a:rPr>
              <a:t>sub</a:t>
            </a:r>
            <a:r>
              <a:rPr lang="de-DE" sz="1500" dirty="0" smtClean="0">
                <a:latin typeface="+mn-lt"/>
              </a:rPr>
              <a:t> title </a:t>
            </a:r>
            <a:r>
              <a:rPr lang="de-DE" sz="1500" dirty="0" err="1" smtClean="0">
                <a:latin typeface="+mn-lt"/>
              </a:rPr>
              <a:t>goes</a:t>
            </a:r>
            <a:r>
              <a:rPr lang="de-DE" sz="1500" dirty="0" smtClean="0">
                <a:latin typeface="+mn-lt"/>
              </a:rPr>
              <a:t> </a:t>
            </a:r>
            <a:r>
              <a:rPr lang="de-DE" sz="1500" dirty="0" err="1" smtClean="0">
                <a:latin typeface="+mn-lt"/>
              </a:rPr>
              <a:t>here</a:t>
            </a:r>
            <a:endParaRPr lang="de-DE" dirty="0"/>
          </a:p>
        </p:txBody>
      </p:sp>
      <p:sp>
        <p:nvSpPr>
          <p:cNvPr id="10" name="Footer Placeholder 4"/>
          <p:cNvSpPr>
            <a:spLocks noGrp="1"/>
          </p:cNvSpPr>
          <p:nvPr>
            <p:ph type="ftr" sz="quarter" idx="3"/>
          </p:nvPr>
        </p:nvSpPr>
        <p:spPr>
          <a:xfrm>
            <a:off x="10502609" y="6568014"/>
            <a:ext cx="1007412" cy="259446"/>
          </a:xfrm>
          <a:prstGeom prst="rect">
            <a:avLst/>
          </a:prstGeom>
        </p:spPr>
        <p:txBody>
          <a:bodyPr vert="horz" lIns="91379" tIns="45687" rIns="91379" bIns="45687" rtlCol="0" anchor="ctr"/>
          <a:lstStyle>
            <a:lvl1pPr marL="0" algn="r" defTabSz="1087723" rtl="0" eaLnBrk="1" latinLnBrk="0" hangingPunct="1">
              <a:defRPr lang="en-US" sz="1000" kern="1200" smtClean="0">
                <a:solidFill>
                  <a:schemeClr val="tx1">
                    <a:lumMod val="65000"/>
                    <a:lumOff val="35000"/>
                  </a:schemeClr>
                </a:solidFill>
                <a:latin typeface="Arial" charset="0"/>
                <a:ea typeface="Arial" charset="0"/>
                <a:cs typeface="Arial" charset="0"/>
              </a:defRPr>
            </a:lvl1pPr>
          </a:lstStyle>
          <a:p>
            <a:r>
              <a:rPr lang="de-DE" smtClean="0">
                <a:solidFill>
                  <a:srgbClr val="000000">
                    <a:lumMod val="65000"/>
                    <a:lumOff val="35000"/>
                  </a:srgbClr>
                </a:solidFill>
              </a:rPr>
              <a:t>Confidential</a:t>
            </a:r>
            <a:endParaRPr lang="de-DE" dirty="0">
              <a:solidFill>
                <a:srgbClr val="000000">
                  <a:lumMod val="65000"/>
                  <a:lumOff val="35000"/>
                </a:srgbClr>
              </a:solidFill>
            </a:endParaRPr>
          </a:p>
        </p:txBody>
      </p:sp>
      <p:sp>
        <p:nvSpPr>
          <p:cNvPr id="11" name="Slide Number Placeholder 11"/>
          <p:cNvSpPr>
            <a:spLocks noGrp="1"/>
          </p:cNvSpPr>
          <p:nvPr>
            <p:ph type="sldNum" sz="quarter" idx="4"/>
          </p:nvPr>
        </p:nvSpPr>
        <p:spPr>
          <a:xfrm>
            <a:off x="11510021" y="6572768"/>
            <a:ext cx="356090" cy="249938"/>
          </a:xfrm>
          <a:prstGeom prst="rect">
            <a:avLst/>
          </a:prstGeom>
        </p:spPr>
        <p:txBody>
          <a:bodyPr vert="horz" lIns="91379" tIns="45687" rIns="91379" bIns="45687" rtlCol="0" anchor="ctr"/>
          <a:lstStyle>
            <a:lvl1pPr algn="r">
              <a:defRPr sz="1200">
                <a:solidFill>
                  <a:schemeClr val="tx1">
                    <a:tint val="75000"/>
                  </a:schemeClr>
                </a:solidFill>
              </a:defRPr>
            </a:lvl1pPr>
          </a:lstStyle>
          <a:p>
            <a:fld id="{52D116E8-C1B7-4800-ACA1-0CD42BEC2FD7}" type="slidenum">
              <a:rPr lang="en-US" sz="1000" smtClean="0">
                <a:solidFill>
                  <a:srgbClr val="CCCCCC">
                    <a:lumMod val="25000"/>
                  </a:srgbClr>
                </a:solidFill>
              </a:rPr>
              <a:pPr/>
              <a:t>‹#›</a:t>
            </a:fld>
            <a:endParaRPr dirty="0">
              <a:solidFill>
                <a:srgbClr val="000000">
                  <a:tint val="75000"/>
                </a:srgbClr>
              </a:solidFill>
            </a:endParaRPr>
          </a:p>
        </p:txBody>
      </p:sp>
    </p:spTree>
    <p:extLst>
      <p:ext uri="{BB962C8B-B14F-4D97-AF65-F5344CB8AC3E}">
        <p14:creationId xmlns:p14="http://schemas.microsoft.com/office/powerpoint/2010/main" val="3269065927"/>
      </p:ext>
    </p:extLst>
  </p:cSld>
  <p:clrMapOvr>
    <a:masterClrMapping/>
  </p:clrMapOvr>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nd Text with picture">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sz="3600"/>
            </a:lvl1pPr>
          </a:lstStyle>
          <a:p>
            <a:r>
              <a:rPr lang="en-US" sz="4000" b="1" dirty="0" smtClean="0">
                <a:solidFill>
                  <a:schemeClr val="bg2">
                    <a:lumMod val="25000"/>
                  </a:schemeClr>
                </a:solidFill>
                <a:latin typeface="Arial" charset="0"/>
                <a:ea typeface="Arial" charset="0"/>
                <a:cs typeface="Arial" charset="0"/>
              </a:rPr>
              <a:t>Short Slide Title</a:t>
            </a:r>
            <a:endParaRPr lang="en-US" dirty="0"/>
          </a:p>
        </p:txBody>
      </p:sp>
      <p:sp>
        <p:nvSpPr>
          <p:cNvPr id="5" name="Picture Placeholder 4"/>
          <p:cNvSpPr>
            <a:spLocks noGrp="1"/>
          </p:cNvSpPr>
          <p:nvPr>
            <p:ph type="pic" sz="quarter" idx="10"/>
          </p:nvPr>
        </p:nvSpPr>
        <p:spPr bwMode="gray">
          <a:xfrm>
            <a:off x="389216" y="1962902"/>
            <a:ext cx="4231173" cy="3644664"/>
          </a:xfrm>
          <a:solidFill>
            <a:schemeClr val="bg1">
              <a:lumMod val="95000"/>
            </a:schemeClr>
          </a:solidFill>
        </p:spPr>
        <p:txBody>
          <a:bodyPr tIns="1542112" anchor="t" anchorCtr="0"/>
          <a:lstStyle>
            <a:lvl1pPr algn="ctr">
              <a:defRPr sz="1500" b="0">
                <a:solidFill>
                  <a:schemeClr val="bg2">
                    <a:lumMod val="25000"/>
                  </a:schemeClr>
                </a:solidFill>
                <a:latin typeface="Arial" panose="020B0604020202020204" pitchFamily="34" charset="0"/>
                <a:cs typeface="Arial" panose="020B0604020202020204" pitchFamily="34" charset="0"/>
              </a:defRPr>
            </a:lvl1pPr>
          </a:lstStyle>
          <a:p>
            <a:r>
              <a:rPr lang="en-US" smtClean="0"/>
              <a:t>Click icon to add picture</a:t>
            </a:r>
            <a:endParaRPr lang="en-US" dirty="0"/>
          </a:p>
        </p:txBody>
      </p:sp>
      <p:sp>
        <p:nvSpPr>
          <p:cNvPr id="7" name="Text Placeholder 6"/>
          <p:cNvSpPr>
            <a:spLocks noGrp="1"/>
          </p:cNvSpPr>
          <p:nvPr>
            <p:ph type="body" sz="quarter" idx="11" hasCustomPrompt="1"/>
          </p:nvPr>
        </p:nvSpPr>
        <p:spPr bwMode="gray">
          <a:xfrm>
            <a:off x="4718027" y="1962903"/>
            <a:ext cx="7148088" cy="4118810"/>
          </a:xfrm>
        </p:spPr>
        <p:txBody>
          <a:bodyPr/>
          <a:lstStyle>
            <a:lvl1pPr marL="285721" indent="-285721">
              <a:buFont typeface="Arial" charset="0"/>
              <a:buChar char="•"/>
              <a:defRPr/>
            </a:lvl1pPr>
          </a:lstStyle>
          <a:p>
            <a:r>
              <a:rPr lang="en-US" b="1" dirty="0" smtClean="0">
                <a:solidFill>
                  <a:schemeClr val="bg2">
                    <a:lumMod val="25000"/>
                  </a:schemeClr>
                </a:solidFill>
                <a:latin typeface="Arial" charset="0"/>
                <a:ea typeface="Arial" charset="0"/>
                <a:cs typeface="Arial" charset="0"/>
              </a:rPr>
              <a:t>First Level</a:t>
            </a:r>
          </a:p>
          <a:p>
            <a:r>
              <a:rPr lang="en-US" sz="1500" dirty="0" smtClean="0">
                <a:solidFill>
                  <a:schemeClr val="bg2">
                    <a:lumMod val="25000"/>
                  </a:schemeClr>
                </a:solidFill>
                <a:latin typeface="Arial" charset="0"/>
                <a:ea typeface="Arial" charset="0"/>
                <a:cs typeface="Arial" charset="0"/>
              </a:rPr>
              <a:t>Second Level</a:t>
            </a:r>
          </a:p>
          <a:p>
            <a:pPr marL="285807" indent="-285807">
              <a:buFont typeface="Arial" charset="0"/>
              <a:buChar char="•"/>
            </a:pPr>
            <a:r>
              <a:rPr lang="en-US" sz="1500" dirty="0" smtClean="0">
                <a:solidFill>
                  <a:schemeClr val="bg2">
                    <a:lumMod val="25000"/>
                  </a:schemeClr>
                </a:solidFill>
                <a:latin typeface="Arial" charset="0"/>
                <a:ea typeface="Arial" charset="0"/>
                <a:cs typeface="Arial" charset="0"/>
              </a:rPr>
              <a:t>Third Level</a:t>
            </a:r>
          </a:p>
        </p:txBody>
      </p:sp>
      <p:sp>
        <p:nvSpPr>
          <p:cNvPr id="8" name="Text Placeholder 3"/>
          <p:cNvSpPr>
            <a:spLocks noGrp="1"/>
          </p:cNvSpPr>
          <p:nvPr>
            <p:ph type="body" sz="quarter" idx="13" hasCustomPrompt="1"/>
          </p:nvPr>
        </p:nvSpPr>
        <p:spPr>
          <a:xfrm>
            <a:off x="323378" y="1284932"/>
            <a:ext cx="11542732" cy="265052"/>
          </a:xfrm>
        </p:spPr>
        <p:txBody>
          <a:bodyPr/>
          <a:lstStyle>
            <a:lvl1pPr marL="0" indent="0">
              <a:buNone/>
              <a:defRPr sz="1500" baseline="0">
                <a:solidFill>
                  <a:schemeClr val="bg2">
                    <a:lumMod val="25000"/>
                  </a:schemeClr>
                </a:solidFill>
                <a:latin typeface="+mn-lt"/>
              </a:defRPr>
            </a:lvl1pPr>
          </a:lstStyle>
          <a:p>
            <a:pPr lvl="0"/>
            <a:r>
              <a:rPr lang="de-DE" sz="1500" dirty="0" err="1" smtClean="0">
                <a:latin typeface="+mn-lt"/>
              </a:rPr>
              <a:t>Some</a:t>
            </a:r>
            <a:r>
              <a:rPr lang="de-DE" sz="1500" dirty="0" smtClean="0">
                <a:latin typeface="+mn-lt"/>
              </a:rPr>
              <a:t> </a:t>
            </a:r>
            <a:r>
              <a:rPr lang="de-DE" sz="1500" dirty="0" err="1" smtClean="0">
                <a:latin typeface="+mn-lt"/>
              </a:rPr>
              <a:t>catchy</a:t>
            </a:r>
            <a:r>
              <a:rPr lang="de-DE" sz="1500" dirty="0" smtClean="0">
                <a:latin typeface="+mn-lt"/>
              </a:rPr>
              <a:t> </a:t>
            </a:r>
            <a:r>
              <a:rPr lang="de-DE" sz="1500" dirty="0" err="1" smtClean="0">
                <a:latin typeface="+mn-lt"/>
              </a:rPr>
              <a:t>sub</a:t>
            </a:r>
            <a:r>
              <a:rPr lang="de-DE" sz="1500" dirty="0" smtClean="0">
                <a:latin typeface="+mn-lt"/>
              </a:rPr>
              <a:t> title </a:t>
            </a:r>
            <a:r>
              <a:rPr lang="de-DE" sz="1500" dirty="0" err="1" smtClean="0">
                <a:latin typeface="+mn-lt"/>
              </a:rPr>
              <a:t>goes</a:t>
            </a:r>
            <a:r>
              <a:rPr lang="de-DE" sz="1500" dirty="0" smtClean="0">
                <a:latin typeface="+mn-lt"/>
              </a:rPr>
              <a:t> </a:t>
            </a:r>
            <a:r>
              <a:rPr lang="de-DE" sz="1500" dirty="0" err="1" smtClean="0">
                <a:latin typeface="+mn-lt"/>
              </a:rPr>
              <a:t>here</a:t>
            </a:r>
            <a:endParaRPr lang="de-DE" dirty="0"/>
          </a:p>
        </p:txBody>
      </p:sp>
      <p:sp>
        <p:nvSpPr>
          <p:cNvPr id="9" name="Footer Placeholder 4"/>
          <p:cNvSpPr>
            <a:spLocks noGrp="1"/>
          </p:cNvSpPr>
          <p:nvPr>
            <p:ph type="ftr" sz="quarter" idx="3"/>
          </p:nvPr>
        </p:nvSpPr>
        <p:spPr>
          <a:xfrm>
            <a:off x="10502609" y="6568014"/>
            <a:ext cx="1007412" cy="259446"/>
          </a:xfrm>
          <a:prstGeom prst="rect">
            <a:avLst/>
          </a:prstGeom>
        </p:spPr>
        <p:txBody>
          <a:bodyPr vert="horz" lIns="91379" tIns="45687" rIns="91379" bIns="45687" rtlCol="0" anchor="ctr"/>
          <a:lstStyle>
            <a:lvl1pPr marL="0" algn="r" defTabSz="1087723" rtl="0" eaLnBrk="1" latinLnBrk="0" hangingPunct="1">
              <a:defRPr lang="en-US" sz="1000" kern="1200" smtClean="0">
                <a:solidFill>
                  <a:schemeClr val="tx1">
                    <a:lumMod val="65000"/>
                    <a:lumOff val="35000"/>
                  </a:schemeClr>
                </a:solidFill>
                <a:latin typeface="Arial" charset="0"/>
                <a:ea typeface="Arial" charset="0"/>
                <a:cs typeface="Arial" charset="0"/>
              </a:defRPr>
            </a:lvl1pPr>
          </a:lstStyle>
          <a:p>
            <a:r>
              <a:rPr lang="de-DE" smtClean="0">
                <a:solidFill>
                  <a:srgbClr val="000000">
                    <a:lumMod val="65000"/>
                    <a:lumOff val="35000"/>
                  </a:srgbClr>
                </a:solidFill>
              </a:rPr>
              <a:t>Confidential</a:t>
            </a:r>
            <a:endParaRPr lang="de-DE" dirty="0">
              <a:solidFill>
                <a:srgbClr val="000000">
                  <a:lumMod val="65000"/>
                  <a:lumOff val="35000"/>
                </a:srgbClr>
              </a:solidFill>
            </a:endParaRPr>
          </a:p>
        </p:txBody>
      </p:sp>
      <p:sp>
        <p:nvSpPr>
          <p:cNvPr id="10" name="Slide Number Placeholder 11"/>
          <p:cNvSpPr>
            <a:spLocks noGrp="1"/>
          </p:cNvSpPr>
          <p:nvPr>
            <p:ph type="sldNum" sz="quarter" idx="4"/>
          </p:nvPr>
        </p:nvSpPr>
        <p:spPr>
          <a:xfrm>
            <a:off x="11510021" y="6572768"/>
            <a:ext cx="356090" cy="249938"/>
          </a:xfrm>
          <a:prstGeom prst="rect">
            <a:avLst/>
          </a:prstGeom>
        </p:spPr>
        <p:txBody>
          <a:bodyPr vert="horz" lIns="91379" tIns="45687" rIns="91379" bIns="45687" rtlCol="0" anchor="ctr"/>
          <a:lstStyle>
            <a:lvl1pPr algn="r">
              <a:defRPr sz="1200">
                <a:solidFill>
                  <a:schemeClr val="tx1">
                    <a:tint val="75000"/>
                  </a:schemeClr>
                </a:solidFill>
              </a:defRPr>
            </a:lvl1pPr>
          </a:lstStyle>
          <a:p>
            <a:fld id="{52D116E8-C1B7-4800-ACA1-0CD42BEC2FD7}" type="slidenum">
              <a:rPr lang="en-US" sz="1000" smtClean="0">
                <a:solidFill>
                  <a:srgbClr val="CCCCCC">
                    <a:lumMod val="25000"/>
                  </a:srgbClr>
                </a:solidFill>
              </a:rPr>
              <a:pPr/>
              <a:t>‹#›</a:t>
            </a:fld>
            <a:endParaRPr dirty="0">
              <a:solidFill>
                <a:srgbClr val="000000">
                  <a:tint val="75000"/>
                </a:srgbClr>
              </a:solidFill>
            </a:endParaRPr>
          </a:p>
        </p:txBody>
      </p:sp>
      <p:sp>
        <p:nvSpPr>
          <p:cNvPr id="4" name="Text Placeholder 3"/>
          <p:cNvSpPr>
            <a:spLocks noGrp="1"/>
          </p:cNvSpPr>
          <p:nvPr>
            <p:ph type="body" sz="quarter" idx="14" hasCustomPrompt="1"/>
          </p:nvPr>
        </p:nvSpPr>
        <p:spPr>
          <a:xfrm>
            <a:off x="389216" y="5721846"/>
            <a:ext cx="4246671" cy="360053"/>
          </a:xfrm>
        </p:spPr>
        <p:txBody>
          <a:bodyPr/>
          <a:lstStyle>
            <a:lvl4pPr marL="0" indent="0" algn="l" defTabSz="1087723" rtl="0" eaLnBrk="1" latinLnBrk="0" hangingPunct="1">
              <a:spcBef>
                <a:spcPts val="400"/>
              </a:spcBef>
              <a:buClr>
                <a:schemeClr val="bg2">
                  <a:lumMod val="25000"/>
                </a:schemeClr>
              </a:buClr>
              <a:buSzPct val="80000"/>
              <a:buFontTx/>
              <a:buNone/>
              <a:defRPr lang="de-DE" sz="1500" b="0" kern="1200" dirty="0">
                <a:solidFill>
                  <a:schemeClr val="bg2">
                    <a:lumMod val="25000"/>
                  </a:schemeClr>
                </a:solidFill>
                <a:latin typeface="Arial" charset="0"/>
                <a:ea typeface="Arial" charset="0"/>
                <a:cs typeface="Arial" charset="0"/>
              </a:defRPr>
            </a:lvl4pPr>
          </a:lstStyle>
          <a:p>
            <a:pPr lvl="3"/>
            <a:r>
              <a:rPr lang="de-DE" dirty="0" smtClean="0"/>
              <a:t>Place a </a:t>
            </a:r>
            <a:r>
              <a:rPr lang="de-DE" dirty="0" err="1" smtClean="0"/>
              <a:t>short</a:t>
            </a:r>
            <a:r>
              <a:rPr lang="de-DE" dirty="0" smtClean="0"/>
              <a:t> </a:t>
            </a:r>
            <a:r>
              <a:rPr lang="de-DE" dirty="0" err="1" smtClean="0"/>
              <a:t>caption</a:t>
            </a:r>
            <a:r>
              <a:rPr lang="de-DE" dirty="0" smtClean="0"/>
              <a:t> </a:t>
            </a:r>
            <a:r>
              <a:rPr lang="de-DE" dirty="0" err="1" smtClean="0"/>
              <a:t>here</a:t>
            </a:r>
            <a:endParaRPr lang="de-DE" dirty="0"/>
          </a:p>
        </p:txBody>
      </p:sp>
    </p:spTree>
    <p:extLst>
      <p:ext uri="{BB962C8B-B14F-4D97-AF65-F5344CB8AC3E}">
        <p14:creationId xmlns:p14="http://schemas.microsoft.com/office/powerpoint/2010/main" val="2247431501"/>
      </p:ext>
    </p:extLst>
  </p:cSld>
  <p:clrMapOvr>
    <a:masterClrMapping/>
  </p:clrMapOvr>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nd Text with picture_2">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sz="3600"/>
            </a:lvl1pPr>
          </a:lstStyle>
          <a:p>
            <a:r>
              <a:rPr lang="en-US" sz="4000" b="1" dirty="0" smtClean="0">
                <a:solidFill>
                  <a:schemeClr val="bg2">
                    <a:lumMod val="25000"/>
                  </a:schemeClr>
                </a:solidFill>
                <a:latin typeface="Arial" charset="0"/>
                <a:ea typeface="Arial" charset="0"/>
                <a:cs typeface="Arial" charset="0"/>
              </a:rPr>
              <a:t>Short Slide Title</a:t>
            </a:r>
            <a:endParaRPr lang="en-US" dirty="0"/>
          </a:p>
        </p:txBody>
      </p:sp>
      <p:sp>
        <p:nvSpPr>
          <p:cNvPr id="5" name="Picture Placeholder 4"/>
          <p:cNvSpPr>
            <a:spLocks noGrp="1"/>
          </p:cNvSpPr>
          <p:nvPr>
            <p:ph type="pic" sz="quarter" idx="10"/>
          </p:nvPr>
        </p:nvSpPr>
        <p:spPr bwMode="gray">
          <a:xfrm>
            <a:off x="368122" y="1962902"/>
            <a:ext cx="5661326" cy="3645956"/>
          </a:xfrm>
          <a:solidFill>
            <a:schemeClr val="bg1">
              <a:lumMod val="95000"/>
            </a:schemeClr>
          </a:solidFill>
        </p:spPr>
        <p:txBody>
          <a:bodyPr vert="horz" lIns="0" tIns="1542112" rIns="0" bIns="0" rtlCol="0" anchor="t" anchorCtr="0">
            <a:noAutofit/>
          </a:bodyPr>
          <a:lstStyle>
            <a:lvl1pPr marL="0" indent="0" algn="ctr" defTabSz="1087723" rtl="0" eaLnBrk="1" latinLnBrk="0" hangingPunct="1">
              <a:spcBef>
                <a:spcPts val="1923"/>
              </a:spcBef>
              <a:buClr>
                <a:schemeClr val="accent1"/>
              </a:buClr>
              <a:buSzPct val="80000"/>
              <a:buFontTx/>
              <a:buNone/>
              <a:defRPr lang="de-DE" sz="1500" b="0" kern="1200" dirty="0">
                <a:solidFill>
                  <a:schemeClr val="bg2">
                    <a:lumMod val="25000"/>
                  </a:schemeClr>
                </a:solidFill>
                <a:latin typeface="Arial" panose="020B0604020202020204" pitchFamily="34" charset="0"/>
                <a:ea typeface="+mn-ea"/>
                <a:cs typeface="Arial" panose="020B0604020202020204" pitchFamily="34" charset="0"/>
              </a:defRPr>
            </a:lvl1pPr>
          </a:lstStyle>
          <a:p>
            <a:r>
              <a:rPr lang="en-US" smtClean="0"/>
              <a:t>Click icon to add picture</a:t>
            </a:r>
            <a:endParaRPr lang="en-US" dirty="0"/>
          </a:p>
        </p:txBody>
      </p:sp>
      <p:sp>
        <p:nvSpPr>
          <p:cNvPr id="7" name="Text Placeholder 6"/>
          <p:cNvSpPr>
            <a:spLocks noGrp="1"/>
          </p:cNvSpPr>
          <p:nvPr>
            <p:ph type="body" sz="quarter" idx="11" hasCustomPrompt="1"/>
          </p:nvPr>
        </p:nvSpPr>
        <p:spPr bwMode="gray">
          <a:xfrm>
            <a:off x="6162431" y="1962902"/>
            <a:ext cx="5703679" cy="4121098"/>
          </a:xfrm>
        </p:spPr>
        <p:txBody>
          <a:bodyPr/>
          <a:lstStyle>
            <a:lvl1pPr marL="285721" indent="-285721">
              <a:buFont typeface="Arial" charset="0"/>
              <a:buChar char="•"/>
              <a:defRPr/>
            </a:lvl1pPr>
          </a:lstStyle>
          <a:p>
            <a:r>
              <a:rPr lang="en-US" b="1" dirty="0" smtClean="0">
                <a:solidFill>
                  <a:schemeClr val="bg2">
                    <a:lumMod val="25000"/>
                  </a:schemeClr>
                </a:solidFill>
                <a:latin typeface="Arial" charset="0"/>
                <a:ea typeface="Arial" charset="0"/>
                <a:cs typeface="Arial" charset="0"/>
              </a:rPr>
              <a:t>First Level</a:t>
            </a:r>
          </a:p>
          <a:p>
            <a:r>
              <a:rPr lang="en-US" sz="1500" dirty="0" smtClean="0">
                <a:solidFill>
                  <a:schemeClr val="bg2">
                    <a:lumMod val="25000"/>
                  </a:schemeClr>
                </a:solidFill>
                <a:latin typeface="Arial" charset="0"/>
                <a:ea typeface="Arial" charset="0"/>
                <a:cs typeface="Arial" charset="0"/>
              </a:rPr>
              <a:t>Second Level</a:t>
            </a:r>
          </a:p>
          <a:p>
            <a:pPr marL="285807" indent="-285807">
              <a:buFont typeface="Arial" charset="0"/>
              <a:buChar char="•"/>
            </a:pPr>
            <a:r>
              <a:rPr lang="en-US" sz="1500" dirty="0" smtClean="0">
                <a:solidFill>
                  <a:schemeClr val="bg2">
                    <a:lumMod val="25000"/>
                  </a:schemeClr>
                </a:solidFill>
                <a:latin typeface="Arial" charset="0"/>
                <a:ea typeface="Arial" charset="0"/>
                <a:cs typeface="Arial" charset="0"/>
              </a:rPr>
              <a:t>Third Level</a:t>
            </a:r>
          </a:p>
        </p:txBody>
      </p:sp>
      <p:sp>
        <p:nvSpPr>
          <p:cNvPr id="12" name="Text Placeholder 3"/>
          <p:cNvSpPr>
            <a:spLocks noGrp="1"/>
          </p:cNvSpPr>
          <p:nvPr>
            <p:ph type="body" sz="quarter" idx="13" hasCustomPrompt="1"/>
          </p:nvPr>
        </p:nvSpPr>
        <p:spPr>
          <a:xfrm>
            <a:off x="323378" y="1284932"/>
            <a:ext cx="11542732" cy="265052"/>
          </a:xfrm>
        </p:spPr>
        <p:txBody>
          <a:bodyPr/>
          <a:lstStyle>
            <a:lvl1pPr marL="0" indent="0">
              <a:buNone/>
              <a:defRPr sz="1500" baseline="0">
                <a:solidFill>
                  <a:schemeClr val="bg2">
                    <a:lumMod val="25000"/>
                  </a:schemeClr>
                </a:solidFill>
                <a:latin typeface="+mn-lt"/>
              </a:defRPr>
            </a:lvl1pPr>
          </a:lstStyle>
          <a:p>
            <a:pPr lvl="0"/>
            <a:r>
              <a:rPr lang="de-DE" sz="1500" dirty="0" err="1" smtClean="0">
                <a:latin typeface="+mn-lt"/>
              </a:rPr>
              <a:t>Some</a:t>
            </a:r>
            <a:r>
              <a:rPr lang="de-DE" sz="1500" dirty="0" smtClean="0">
                <a:latin typeface="+mn-lt"/>
              </a:rPr>
              <a:t> </a:t>
            </a:r>
            <a:r>
              <a:rPr lang="de-DE" sz="1500" dirty="0" err="1" smtClean="0">
                <a:latin typeface="+mn-lt"/>
              </a:rPr>
              <a:t>catchy</a:t>
            </a:r>
            <a:r>
              <a:rPr lang="de-DE" sz="1500" dirty="0" smtClean="0">
                <a:latin typeface="+mn-lt"/>
              </a:rPr>
              <a:t> </a:t>
            </a:r>
            <a:r>
              <a:rPr lang="de-DE" sz="1500" dirty="0" err="1" smtClean="0">
                <a:latin typeface="+mn-lt"/>
              </a:rPr>
              <a:t>sub</a:t>
            </a:r>
            <a:r>
              <a:rPr lang="de-DE" sz="1500" dirty="0" smtClean="0">
                <a:latin typeface="+mn-lt"/>
              </a:rPr>
              <a:t> title </a:t>
            </a:r>
            <a:r>
              <a:rPr lang="de-DE" sz="1500" dirty="0" err="1" smtClean="0">
                <a:latin typeface="+mn-lt"/>
              </a:rPr>
              <a:t>goes</a:t>
            </a:r>
            <a:r>
              <a:rPr lang="de-DE" sz="1500" dirty="0" smtClean="0">
                <a:latin typeface="+mn-lt"/>
              </a:rPr>
              <a:t> </a:t>
            </a:r>
            <a:r>
              <a:rPr lang="de-DE" sz="1500" dirty="0" err="1" smtClean="0">
                <a:latin typeface="+mn-lt"/>
              </a:rPr>
              <a:t>here</a:t>
            </a:r>
            <a:endParaRPr lang="de-DE" dirty="0"/>
          </a:p>
        </p:txBody>
      </p:sp>
      <p:sp>
        <p:nvSpPr>
          <p:cNvPr id="9" name="Footer Placeholder 4"/>
          <p:cNvSpPr>
            <a:spLocks noGrp="1"/>
          </p:cNvSpPr>
          <p:nvPr>
            <p:ph type="ftr" sz="quarter" idx="3"/>
          </p:nvPr>
        </p:nvSpPr>
        <p:spPr>
          <a:xfrm>
            <a:off x="10502609" y="6568014"/>
            <a:ext cx="1007412" cy="259446"/>
          </a:xfrm>
          <a:prstGeom prst="rect">
            <a:avLst/>
          </a:prstGeom>
        </p:spPr>
        <p:txBody>
          <a:bodyPr vert="horz" lIns="91379" tIns="45687" rIns="91379" bIns="45687" rtlCol="0" anchor="ctr"/>
          <a:lstStyle>
            <a:lvl1pPr marL="0" algn="r" defTabSz="1087723" rtl="0" eaLnBrk="1" latinLnBrk="0" hangingPunct="1">
              <a:defRPr lang="en-US" sz="1000" kern="1200" smtClean="0">
                <a:solidFill>
                  <a:schemeClr val="tx1">
                    <a:lumMod val="65000"/>
                    <a:lumOff val="35000"/>
                  </a:schemeClr>
                </a:solidFill>
                <a:latin typeface="Arial" charset="0"/>
                <a:ea typeface="Arial" charset="0"/>
                <a:cs typeface="Arial" charset="0"/>
              </a:defRPr>
            </a:lvl1pPr>
          </a:lstStyle>
          <a:p>
            <a:r>
              <a:rPr lang="de-DE" smtClean="0">
                <a:solidFill>
                  <a:srgbClr val="000000">
                    <a:lumMod val="65000"/>
                    <a:lumOff val="35000"/>
                  </a:srgbClr>
                </a:solidFill>
              </a:rPr>
              <a:t>Confidential</a:t>
            </a:r>
            <a:endParaRPr lang="de-DE" dirty="0">
              <a:solidFill>
                <a:srgbClr val="000000">
                  <a:lumMod val="65000"/>
                  <a:lumOff val="35000"/>
                </a:srgbClr>
              </a:solidFill>
            </a:endParaRPr>
          </a:p>
        </p:txBody>
      </p:sp>
      <p:sp>
        <p:nvSpPr>
          <p:cNvPr id="10" name="Slide Number Placeholder 11"/>
          <p:cNvSpPr>
            <a:spLocks noGrp="1"/>
          </p:cNvSpPr>
          <p:nvPr>
            <p:ph type="sldNum" sz="quarter" idx="4"/>
          </p:nvPr>
        </p:nvSpPr>
        <p:spPr>
          <a:xfrm>
            <a:off x="11510021" y="6572768"/>
            <a:ext cx="356090" cy="249938"/>
          </a:xfrm>
          <a:prstGeom prst="rect">
            <a:avLst/>
          </a:prstGeom>
        </p:spPr>
        <p:txBody>
          <a:bodyPr vert="horz" lIns="91379" tIns="45687" rIns="91379" bIns="45687" rtlCol="0" anchor="ctr"/>
          <a:lstStyle>
            <a:lvl1pPr algn="r">
              <a:defRPr sz="1200">
                <a:solidFill>
                  <a:schemeClr val="tx1">
                    <a:tint val="75000"/>
                  </a:schemeClr>
                </a:solidFill>
              </a:defRPr>
            </a:lvl1pPr>
          </a:lstStyle>
          <a:p>
            <a:fld id="{52D116E8-C1B7-4800-ACA1-0CD42BEC2FD7}" type="slidenum">
              <a:rPr lang="en-US" sz="1000" smtClean="0">
                <a:solidFill>
                  <a:srgbClr val="CCCCCC">
                    <a:lumMod val="25000"/>
                  </a:srgbClr>
                </a:solidFill>
              </a:rPr>
              <a:pPr/>
              <a:t>‹#›</a:t>
            </a:fld>
            <a:endParaRPr dirty="0">
              <a:solidFill>
                <a:srgbClr val="000000">
                  <a:tint val="75000"/>
                </a:srgbClr>
              </a:solidFill>
            </a:endParaRPr>
          </a:p>
        </p:txBody>
      </p:sp>
      <p:sp>
        <p:nvSpPr>
          <p:cNvPr id="8" name="Text Placeholder 3"/>
          <p:cNvSpPr>
            <a:spLocks noGrp="1"/>
          </p:cNvSpPr>
          <p:nvPr>
            <p:ph type="body" sz="quarter" idx="14" hasCustomPrompt="1"/>
          </p:nvPr>
        </p:nvSpPr>
        <p:spPr>
          <a:xfrm>
            <a:off x="368122" y="5723947"/>
            <a:ext cx="5661326" cy="360053"/>
          </a:xfrm>
        </p:spPr>
        <p:txBody>
          <a:bodyPr/>
          <a:lstStyle>
            <a:lvl4pPr marL="0" indent="0" algn="l" defTabSz="1087723" rtl="0" eaLnBrk="1" latinLnBrk="0" hangingPunct="1">
              <a:spcBef>
                <a:spcPts val="400"/>
              </a:spcBef>
              <a:buClr>
                <a:schemeClr val="bg2">
                  <a:lumMod val="25000"/>
                </a:schemeClr>
              </a:buClr>
              <a:buSzPct val="80000"/>
              <a:buFontTx/>
              <a:buNone/>
              <a:defRPr lang="de-DE" sz="1500" b="0" kern="1200" dirty="0">
                <a:solidFill>
                  <a:schemeClr val="bg2">
                    <a:lumMod val="25000"/>
                  </a:schemeClr>
                </a:solidFill>
                <a:latin typeface="Arial" charset="0"/>
                <a:ea typeface="Arial" charset="0"/>
                <a:cs typeface="Arial" charset="0"/>
              </a:defRPr>
            </a:lvl4pPr>
          </a:lstStyle>
          <a:p>
            <a:pPr lvl="3"/>
            <a:r>
              <a:rPr lang="de-DE" dirty="0" smtClean="0"/>
              <a:t>Place a </a:t>
            </a:r>
            <a:r>
              <a:rPr lang="de-DE" dirty="0" err="1" smtClean="0"/>
              <a:t>short</a:t>
            </a:r>
            <a:r>
              <a:rPr lang="de-DE" dirty="0" smtClean="0"/>
              <a:t> </a:t>
            </a:r>
            <a:r>
              <a:rPr lang="de-DE" dirty="0" err="1" smtClean="0"/>
              <a:t>caption</a:t>
            </a:r>
            <a:r>
              <a:rPr lang="de-DE" dirty="0" smtClean="0"/>
              <a:t> </a:t>
            </a:r>
            <a:r>
              <a:rPr lang="de-DE" dirty="0" err="1" smtClean="0"/>
              <a:t>here</a:t>
            </a:r>
            <a:endParaRPr lang="de-DE" dirty="0"/>
          </a:p>
        </p:txBody>
      </p:sp>
    </p:spTree>
    <p:extLst>
      <p:ext uri="{BB962C8B-B14F-4D97-AF65-F5344CB8AC3E}">
        <p14:creationId xmlns:p14="http://schemas.microsoft.com/office/powerpoint/2010/main" val="500523349"/>
      </p:ext>
    </p:extLst>
  </p:cSld>
  <p:clrMapOvr>
    <a:masterClrMapping/>
  </p:clrMapOvr>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nd Text with picture_3">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sz="3600"/>
            </a:lvl1pPr>
          </a:lstStyle>
          <a:p>
            <a:r>
              <a:rPr lang="en-US" sz="4000" b="1" dirty="0" smtClean="0">
                <a:solidFill>
                  <a:schemeClr val="bg2">
                    <a:lumMod val="25000"/>
                  </a:schemeClr>
                </a:solidFill>
                <a:latin typeface="Arial" charset="0"/>
                <a:ea typeface="Arial" charset="0"/>
                <a:cs typeface="Arial" charset="0"/>
              </a:rPr>
              <a:t>Short Slide Title</a:t>
            </a:r>
            <a:endParaRPr lang="en-US" dirty="0"/>
          </a:p>
        </p:txBody>
      </p:sp>
      <p:sp>
        <p:nvSpPr>
          <p:cNvPr id="5" name="Picture Placeholder 4"/>
          <p:cNvSpPr>
            <a:spLocks noGrp="1"/>
          </p:cNvSpPr>
          <p:nvPr>
            <p:ph type="pic" sz="quarter" idx="10"/>
          </p:nvPr>
        </p:nvSpPr>
        <p:spPr bwMode="gray">
          <a:xfrm>
            <a:off x="372350" y="1964457"/>
            <a:ext cx="7146199" cy="3645956"/>
          </a:xfrm>
          <a:solidFill>
            <a:schemeClr val="bg1">
              <a:lumMod val="95000"/>
            </a:schemeClr>
          </a:solidFill>
        </p:spPr>
        <p:txBody>
          <a:bodyPr vert="horz" lIns="0" tIns="1542112" rIns="0" bIns="0" rtlCol="0" anchor="t" anchorCtr="0">
            <a:noAutofit/>
          </a:bodyPr>
          <a:lstStyle>
            <a:lvl1pPr marL="0" indent="0" algn="ctr" defTabSz="1087723" rtl="0" eaLnBrk="1" latinLnBrk="0" hangingPunct="1">
              <a:spcBef>
                <a:spcPts val="1923"/>
              </a:spcBef>
              <a:buClr>
                <a:schemeClr val="accent1"/>
              </a:buClr>
              <a:buSzPct val="80000"/>
              <a:buFontTx/>
              <a:buNone/>
              <a:defRPr lang="de-DE" sz="1500" b="0" kern="1200" dirty="0">
                <a:solidFill>
                  <a:schemeClr val="bg2">
                    <a:lumMod val="25000"/>
                  </a:schemeClr>
                </a:solidFill>
                <a:latin typeface="Arial" panose="020B0604020202020204" pitchFamily="34" charset="0"/>
                <a:ea typeface="+mn-ea"/>
                <a:cs typeface="Arial" panose="020B0604020202020204" pitchFamily="34" charset="0"/>
              </a:defRPr>
            </a:lvl1pPr>
          </a:lstStyle>
          <a:p>
            <a:r>
              <a:rPr lang="en-US" smtClean="0"/>
              <a:t>Click icon to add picture</a:t>
            </a:r>
            <a:endParaRPr lang="en-US" dirty="0"/>
          </a:p>
        </p:txBody>
      </p:sp>
      <p:sp>
        <p:nvSpPr>
          <p:cNvPr id="7" name="Text Placeholder 6"/>
          <p:cNvSpPr>
            <a:spLocks noGrp="1"/>
          </p:cNvSpPr>
          <p:nvPr>
            <p:ph type="body" sz="quarter" idx="11" hasCustomPrompt="1"/>
          </p:nvPr>
        </p:nvSpPr>
        <p:spPr bwMode="gray">
          <a:xfrm>
            <a:off x="7643022" y="1980781"/>
            <a:ext cx="4223088" cy="4121098"/>
          </a:xfrm>
        </p:spPr>
        <p:txBody>
          <a:bodyPr/>
          <a:lstStyle>
            <a:lvl1pPr marL="285721" indent="-285721">
              <a:buFont typeface="Arial" charset="0"/>
              <a:buChar char="•"/>
              <a:defRPr/>
            </a:lvl1pPr>
          </a:lstStyle>
          <a:p>
            <a:r>
              <a:rPr lang="en-US" b="1" dirty="0" smtClean="0">
                <a:solidFill>
                  <a:schemeClr val="bg2">
                    <a:lumMod val="25000"/>
                  </a:schemeClr>
                </a:solidFill>
                <a:latin typeface="Arial" charset="0"/>
                <a:ea typeface="Arial" charset="0"/>
                <a:cs typeface="Arial" charset="0"/>
              </a:rPr>
              <a:t>First Level</a:t>
            </a:r>
          </a:p>
          <a:p>
            <a:r>
              <a:rPr lang="en-US" sz="1500" dirty="0" smtClean="0">
                <a:solidFill>
                  <a:schemeClr val="bg2">
                    <a:lumMod val="25000"/>
                  </a:schemeClr>
                </a:solidFill>
                <a:latin typeface="Arial" charset="0"/>
                <a:ea typeface="Arial" charset="0"/>
                <a:cs typeface="Arial" charset="0"/>
              </a:rPr>
              <a:t>Second Level</a:t>
            </a:r>
          </a:p>
          <a:p>
            <a:pPr marL="285807" indent="-285807">
              <a:buFont typeface="Arial" charset="0"/>
              <a:buChar char="•"/>
            </a:pPr>
            <a:r>
              <a:rPr lang="en-US" sz="1500" dirty="0" smtClean="0">
                <a:solidFill>
                  <a:schemeClr val="bg2">
                    <a:lumMod val="25000"/>
                  </a:schemeClr>
                </a:solidFill>
                <a:latin typeface="Arial" charset="0"/>
                <a:ea typeface="Arial" charset="0"/>
                <a:cs typeface="Arial" charset="0"/>
              </a:rPr>
              <a:t>Third Level</a:t>
            </a:r>
          </a:p>
        </p:txBody>
      </p:sp>
      <p:sp>
        <p:nvSpPr>
          <p:cNvPr id="8" name="Text Placeholder 3"/>
          <p:cNvSpPr>
            <a:spLocks noGrp="1"/>
          </p:cNvSpPr>
          <p:nvPr>
            <p:ph type="body" sz="quarter" idx="13" hasCustomPrompt="1"/>
          </p:nvPr>
        </p:nvSpPr>
        <p:spPr>
          <a:xfrm>
            <a:off x="323378" y="1284932"/>
            <a:ext cx="11542732" cy="265052"/>
          </a:xfrm>
        </p:spPr>
        <p:txBody>
          <a:bodyPr/>
          <a:lstStyle>
            <a:lvl1pPr marL="0" indent="0">
              <a:buNone/>
              <a:defRPr sz="1500" baseline="0">
                <a:solidFill>
                  <a:schemeClr val="bg2">
                    <a:lumMod val="25000"/>
                  </a:schemeClr>
                </a:solidFill>
                <a:latin typeface="+mn-lt"/>
              </a:defRPr>
            </a:lvl1pPr>
          </a:lstStyle>
          <a:p>
            <a:pPr lvl="0"/>
            <a:r>
              <a:rPr lang="de-DE" sz="1500" dirty="0" err="1" smtClean="0">
                <a:latin typeface="+mn-lt"/>
              </a:rPr>
              <a:t>Some</a:t>
            </a:r>
            <a:r>
              <a:rPr lang="de-DE" sz="1500" dirty="0" smtClean="0">
                <a:latin typeface="+mn-lt"/>
              </a:rPr>
              <a:t> </a:t>
            </a:r>
            <a:r>
              <a:rPr lang="de-DE" sz="1500" dirty="0" err="1" smtClean="0">
                <a:latin typeface="+mn-lt"/>
              </a:rPr>
              <a:t>catchy</a:t>
            </a:r>
            <a:r>
              <a:rPr lang="de-DE" sz="1500" dirty="0" smtClean="0">
                <a:latin typeface="+mn-lt"/>
              </a:rPr>
              <a:t> </a:t>
            </a:r>
            <a:r>
              <a:rPr lang="de-DE" sz="1500" dirty="0" err="1" smtClean="0">
                <a:latin typeface="+mn-lt"/>
              </a:rPr>
              <a:t>sub</a:t>
            </a:r>
            <a:r>
              <a:rPr lang="de-DE" sz="1500" dirty="0" smtClean="0">
                <a:latin typeface="+mn-lt"/>
              </a:rPr>
              <a:t> title </a:t>
            </a:r>
            <a:r>
              <a:rPr lang="de-DE" sz="1500" dirty="0" err="1" smtClean="0">
                <a:latin typeface="+mn-lt"/>
              </a:rPr>
              <a:t>goes</a:t>
            </a:r>
            <a:r>
              <a:rPr lang="de-DE" sz="1500" dirty="0" smtClean="0">
                <a:latin typeface="+mn-lt"/>
              </a:rPr>
              <a:t> </a:t>
            </a:r>
            <a:r>
              <a:rPr lang="de-DE" sz="1500" dirty="0" err="1" smtClean="0">
                <a:latin typeface="+mn-lt"/>
              </a:rPr>
              <a:t>here</a:t>
            </a:r>
            <a:endParaRPr lang="de-DE" dirty="0"/>
          </a:p>
        </p:txBody>
      </p:sp>
      <p:sp>
        <p:nvSpPr>
          <p:cNvPr id="9" name="Footer Placeholder 4"/>
          <p:cNvSpPr>
            <a:spLocks noGrp="1"/>
          </p:cNvSpPr>
          <p:nvPr>
            <p:ph type="ftr" sz="quarter" idx="3"/>
          </p:nvPr>
        </p:nvSpPr>
        <p:spPr>
          <a:xfrm>
            <a:off x="10502609" y="6568014"/>
            <a:ext cx="1007412" cy="259446"/>
          </a:xfrm>
          <a:prstGeom prst="rect">
            <a:avLst/>
          </a:prstGeom>
        </p:spPr>
        <p:txBody>
          <a:bodyPr vert="horz" lIns="91379" tIns="45687" rIns="91379" bIns="45687" rtlCol="0" anchor="ctr"/>
          <a:lstStyle>
            <a:lvl1pPr marL="0" algn="r" defTabSz="1087723" rtl="0" eaLnBrk="1" latinLnBrk="0" hangingPunct="1">
              <a:defRPr lang="en-US" sz="1000" kern="1200" smtClean="0">
                <a:solidFill>
                  <a:schemeClr val="tx1">
                    <a:lumMod val="65000"/>
                    <a:lumOff val="35000"/>
                  </a:schemeClr>
                </a:solidFill>
                <a:latin typeface="Arial" charset="0"/>
                <a:ea typeface="Arial" charset="0"/>
                <a:cs typeface="Arial" charset="0"/>
              </a:defRPr>
            </a:lvl1pPr>
          </a:lstStyle>
          <a:p>
            <a:r>
              <a:rPr lang="de-DE" smtClean="0">
                <a:solidFill>
                  <a:srgbClr val="000000">
                    <a:lumMod val="65000"/>
                    <a:lumOff val="35000"/>
                  </a:srgbClr>
                </a:solidFill>
              </a:rPr>
              <a:t>Confidential</a:t>
            </a:r>
            <a:endParaRPr lang="de-DE" dirty="0">
              <a:solidFill>
                <a:srgbClr val="000000">
                  <a:lumMod val="65000"/>
                  <a:lumOff val="35000"/>
                </a:srgbClr>
              </a:solidFill>
            </a:endParaRPr>
          </a:p>
        </p:txBody>
      </p:sp>
      <p:sp>
        <p:nvSpPr>
          <p:cNvPr id="10" name="Slide Number Placeholder 11"/>
          <p:cNvSpPr>
            <a:spLocks noGrp="1"/>
          </p:cNvSpPr>
          <p:nvPr>
            <p:ph type="sldNum" sz="quarter" idx="4"/>
          </p:nvPr>
        </p:nvSpPr>
        <p:spPr>
          <a:xfrm>
            <a:off x="11510021" y="6572768"/>
            <a:ext cx="356090" cy="249938"/>
          </a:xfrm>
          <a:prstGeom prst="rect">
            <a:avLst/>
          </a:prstGeom>
        </p:spPr>
        <p:txBody>
          <a:bodyPr vert="horz" lIns="91379" tIns="45687" rIns="91379" bIns="45687" rtlCol="0" anchor="ctr"/>
          <a:lstStyle>
            <a:lvl1pPr algn="r">
              <a:defRPr sz="1200">
                <a:solidFill>
                  <a:schemeClr val="tx1">
                    <a:tint val="75000"/>
                  </a:schemeClr>
                </a:solidFill>
              </a:defRPr>
            </a:lvl1pPr>
          </a:lstStyle>
          <a:p>
            <a:fld id="{52D116E8-C1B7-4800-ACA1-0CD42BEC2FD7}" type="slidenum">
              <a:rPr lang="en-US" sz="1000" smtClean="0">
                <a:solidFill>
                  <a:srgbClr val="CCCCCC">
                    <a:lumMod val="25000"/>
                  </a:srgbClr>
                </a:solidFill>
              </a:rPr>
              <a:pPr/>
              <a:t>‹#›</a:t>
            </a:fld>
            <a:endParaRPr dirty="0">
              <a:solidFill>
                <a:srgbClr val="000000">
                  <a:tint val="75000"/>
                </a:srgbClr>
              </a:solidFill>
            </a:endParaRPr>
          </a:p>
        </p:txBody>
      </p:sp>
      <p:sp>
        <p:nvSpPr>
          <p:cNvPr id="12" name="Text Placeholder 3"/>
          <p:cNvSpPr>
            <a:spLocks noGrp="1"/>
          </p:cNvSpPr>
          <p:nvPr>
            <p:ph type="body" sz="quarter" idx="15" hasCustomPrompt="1"/>
          </p:nvPr>
        </p:nvSpPr>
        <p:spPr>
          <a:xfrm>
            <a:off x="368123" y="5723947"/>
            <a:ext cx="7150424" cy="360053"/>
          </a:xfrm>
        </p:spPr>
        <p:txBody>
          <a:bodyPr/>
          <a:lstStyle>
            <a:lvl4pPr marL="0" indent="0" algn="l" defTabSz="1087723" rtl="0" eaLnBrk="1" latinLnBrk="0" hangingPunct="1">
              <a:spcBef>
                <a:spcPts val="400"/>
              </a:spcBef>
              <a:buClr>
                <a:schemeClr val="bg2">
                  <a:lumMod val="25000"/>
                </a:schemeClr>
              </a:buClr>
              <a:buSzPct val="80000"/>
              <a:buFontTx/>
              <a:buNone/>
              <a:defRPr lang="de-DE" sz="1500" b="0" kern="1200" dirty="0">
                <a:solidFill>
                  <a:schemeClr val="bg2">
                    <a:lumMod val="25000"/>
                  </a:schemeClr>
                </a:solidFill>
                <a:latin typeface="Arial" charset="0"/>
                <a:ea typeface="Arial" charset="0"/>
                <a:cs typeface="Arial" charset="0"/>
              </a:defRPr>
            </a:lvl4pPr>
          </a:lstStyle>
          <a:p>
            <a:pPr lvl="3"/>
            <a:r>
              <a:rPr lang="de-DE" dirty="0" smtClean="0"/>
              <a:t>Place a </a:t>
            </a:r>
            <a:r>
              <a:rPr lang="de-DE" dirty="0" err="1" smtClean="0"/>
              <a:t>short</a:t>
            </a:r>
            <a:r>
              <a:rPr lang="de-DE" dirty="0" smtClean="0"/>
              <a:t> </a:t>
            </a:r>
            <a:r>
              <a:rPr lang="de-DE" dirty="0" err="1" smtClean="0"/>
              <a:t>caption</a:t>
            </a:r>
            <a:r>
              <a:rPr lang="de-DE" dirty="0" smtClean="0"/>
              <a:t> </a:t>
            </a:r>
            <a:r>
              <a:rPr lang="de-DE" dirty="0" err="1" smtClean="0"/>
              <a:t>here</a:t>
            </a:r>
            <a:endParaRPr lang="de-DE" dirty="0"/>
          </a:p>
        </p:txBody>
      </p:sp>
    </p:spTree>
    <p:extLst>
      <p:ext uri="{BB962C8B-B14F-4D97-AF65-F5344CB8AC3E}">
        <p14:creationId xmlns:p14="http://schemas.microsoft.com/office/powerpoint/2010/main" val="1730245409"/>
      </p:ext>
    </p:extLst>
  </p:cSld>
  <p:clrMapOvr>
    <a:masterClrMapping/>
  </p:clrMapOvr>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sz="3600" baseline="0"/>
            </a:lvl1pPr>
          </a:lstStyle>
          <a:p>
            <a:r>
              <a:rPr lang="en-US" sz="4000" b="1" dirty="0" smtClean="0">
                <a:solidFill>
                  <a:schemeClr val="bg2">
                    <a:lumMod val="25000"/>
                  </a:schemeClr>
                </a:solidFill>
                <a:latin typeface="Arial" charset="0"/>
                <a:ea typeface="Arial" charset="0"/>
                <a:cs typeface="Arial" charset="0"/>
              </a:rPr>
              <a:t>This is for Demo Slides</a:t>
            </a:r>
            <a:endParaRPr lang="en-US" dirty="0"/>
          </a:p>
        </p:txBody>
      </p:sp>
      <p:sp>
        <p:nvSpPr>
          <p:cNvPr id="7" name="Content Placeholder 2"/>
          <p:cNvSpPr>
            <a:spLocks noGrp="1"/>
          </p:cNvSpPr>
          <p:nvPr>
            <p:ph idx="1" hasCustomPrompt="1"/>
          </p:nvPr>
        </p:nvSpPr>
        <p:spPr>
          <a:xfrm>
            <a:off x="323917" y="1968777"/>
            <a:ext cx="11542194" cy="4123383"/>
          </a:xfrm>
        </p:spPr>
        <p:txBody>
          <a:bodyPr tIns="0"/>
          <a:lstStyle>
            <a:lvl1pPr marL="0" marR="0" indent="0" algn="l" defTabSz="1087723" rtl="0" eaLnBrk="1" fontAlgn="auto" latinLnBrk="0" hangingPunct="1">
              <a:lnSpc>
                <a:spcPct val="100000"/>
              </a:lnSpc>
              <a:spcBef>
                <a:spcPts val="400"/>
              </a:spcBef>
              <a:spcAft>
                <a:spcPts val="0"/>
              </a:spcAft>
              <a:buClr>
                <a:schemeClr val="bg2">
                  <a:lumMod val="25000"/>
                </a:schemeClr>
              </a:buClr>
              <a:buSzPct val="80000"/>
              <a:buFontTx/>
              <a:buNone/>
              <a:tabLst/>
              <a:defRPr sz="1500" b="0" baseline="0">
                <a:solidFill>
                  <a:schemeClr val="bg2">
                    <a:lumMod val="25000"/>
                  </a:schemeClr>
                </a:solidFill>
              </a:defRPr>
            </a:lvl1pPr>
          </a:lstStyle>
          <a:p>
            <a:pPr marL="0" marR="0" lvl="0" indent="0" algn="l" defTabSz="1087723" rtl="0" eaLnBrk="1" fontAlgn="auto" latinLnBrk="0" hangingPunct="1">
              <a:lnSpc>
                <a:spcPct val="100000"/>
              </a:lnSpc>
              <a:spcBef>
                <a:spcPts val="400"/>
              </a:spcBef>
              <a:spcAft>
                <a:spcPts val="0"/>
              </a:spcAft>
              <a:buClr>
                <a:schemeClr val="bg2">
                  <a:lumMod val="25000"/>
                </a:schemeClr>
              </a:buClr>
              <a:buSzPct val="80000"/>
              <a:buFontTx/>
              <a:buNone/>
              <a:tabLst/>
              <a:defRPr/>
            </a:pPr>
            <a:r>
              <a:rPr lang="en-US" dirty="0" smtClean="0"/>
              <a:t>Impress with mockups, graphics, videos and more</a:t>
            </a:r>
          </a:p>
          <a:p>
            <a:pPr lvl="0"/>
            <a:endParaRPr lang="en-US" dirty="0" smtClean="0"/>
          </a:p>
        </p:txBody>
      </p:sp>
      <p:sp>
        <p:nvSpPr>
          <p:cNvPr id="10" name="Text Placeholder 3"/>
          <p:cNvSpPr>
            <a:spLocks noGrp="1"/>
          </p:cNvSpPr>
          <p:nvPr>
            <p:ph type="body" sz="quarter" idx="13" hasCustomPrompt="1"/>
          </p:nvPr>
        </p:nvSpPr>
        <p:spPr>
          <a:xfrm>
            <a:off x="323378" y="1284932"/>
            <a:ext cx="11542732" cy="265052"/>
          </a:xfrm>
        </p:spPr>
        <p:txBody>
          <a:bodyPr/>
          <a:lstStyle>
            <a:lvl1pPr marL="0" indent="0">
              <a:buNone/>
              <a:defRPr sz="1500" baseline="0">
                <a:solidFill>
                  <a:schemeClr val="bg2">
                    <a:lumMod val="25000"/>
                  </a:schemeClr>
                </a:solidFill>
                <a:latin typeface="+mn-lt"/>
              </a:defRPr>
            </a:lvl1pPr>
          </a:lstStyle>
          <a:p>
            <a:pPr lvl="0"/>
            <a:r>
              <a:rPr lang="de-DE" sz="1500" dirty="0" err="1" smtClean="0">
                <a:latin typeface="+mn-lt"/>
              </a:rPr>
              <a:t>Some</a:t>
            </a:r>
            <a:r>
              <a:rPr lang="de-DE" sz="1500" dirty="0" smtClean="0">
                <a:latin typeface="+mn-lt"/>
              </a:rPr>
              <a:t> </a:t>
            </a:r>
            <a:r>
              <a:rPr lang="de-DE" sz="1500" dirty="0" err="1" smtClean="0">
                <a:latin typeface="+mn-lt"/>
              </a:rPr>
              <a:t>catchy</a:t>
            </a:r>
            <a:r>
              <a:rPr lang="de-DE" sz="1500" dirty="0" smtClean="0">
                <a:latin typeface="+mn-lt"/>
              </a:rPr>
              <a:t> </a:t>
            </a:r>
            <a:r>
              <a:rPr lang="de-DE" sz="1500" dirty="0" err="1" smtClean="0">
                <a:latin typeface="+mn-lt"/>
              </a:rPr>
              <a:t>sub</a:t>
            </a:r>
            <a:r>
              <a:rPr lang="de-DE" sz="1500" dirty="0" smtClean="0">
                <a:latin typeface="+mn-lt"/>
              </a:rPr>
              <a:t> title </a:t>
            </a:r>
            <a:r>
              <a:rPr lang="de-DE" sz="1500" dirty="0" err="1" smtClean="0">
                <a:latin typeface="+mn-lt"/>
              </a:rPr>
              <a:t>goes</a:t>
            </a:r>
            <a:r>
              <a:rPr lang="de-DE" sz="1500" dirty="0" smtClean="0">
                <a:latin typeface="+mn-lt"/>
              </a:rPr>
              <a:t> </a:t>
            </a:r>
            <a:r>
              <a:rPr lang="de-DE" sz="1500" dirty="0" err="1" smtClean="0">
                <a:latin typeface="+mn-lt"/>
              </a:rPr>
              <a:t>here</a:t>
            </a:r>
            <a:endParaRPr lang="de-DE" dirty="0"/>
          </a:p>
        </p:txBody>
      </p:sp>
      <p:sp>
        <p:nvSpPr>
          <p:cNvPr id="8" name="Footer Placeholder 4"/>
          <p:cNvSpPr>
            <a:spLocks noGrp="1"/>
          </p:cNvSpPr>
          <p:nvPr>
            <p:ph type="ftr" sz="quarter" idx="3"/>
          </p:nvPr>
        </p:nvSpPr>
        <p:spPr>
          <a:xfrm>
            <a:off x="10502609" y="6568014"/>
            <a:ext cx="1007412" cy="259446"/>
          </a:xfrm>
          <a:prstGeom prst="rect">
            <a:avLst/>
          </a:prstGeom>
        </p:spPr>
        <p:txBody>
          <a:bodyPr vert="horz" lIns="91379" tIns="45687" rIns="91379" bIns="45687" rtlCol="0" anchor="ctr"/>
          <a:lstStyle>
            <a:lvl1pPr marL="0" algn="r" defTabSz="1087723" rtl="0" eaLnBrk="1" latinLnBrk="0" hangingPunct="1">
              <a:defRPr lang="en-US" sz="1000" kern="1200" smtClean="0">
                <a:solidFill>
                  <a:schemeClr val="tx1">
                    <a:lumMod val="65000"/>
                    <a:lumOff val="35000"/>
                  </a:schemeClr>
                </a:solidFill>
                <a:latin typeface="Arial" charset="0"/>
                <a:ea typeface="Arial" charset="0"/>
                <a:cs typeface="Arial" charset="0"/>
              </a:defRPr>
            </a:lvl1pPr>
          </a:lstStyle>
          <a:p>
            <a:r>
              <a:rPr lang="de-DE" smtClean="0">
                <a:solidFill>
                  <a:srgbClr val="000000">
                    <a:lumMod val="65000"/>
                    <a:lumOff val="35000"/>
                  </a:srgbClr>
                </a:solidFill>
              </a:rPr>
              <a:t>Confidential</a:t>
            </a:r>
            <a:endParaRPr lang="de-DE" dirty="0">
              <a:solidFill>
                <a:srgbClr val="000000">
                  <a:lumMod val="65000"/>
                  <a:lumOff val="35000"/>
                </a:srgbClr>
              </a:solidFill>
            </a:endParaRPr>
          </a:p>
        </p:txBody>
      </p:sp>
      <p:sp>
        <p:nvSpPr>
          <p:cNvPr id="12" name="Slide Number Placeholder 11"/>
          <p:cNvSpPr>
            <a:spLocks noGrp="1"/>
          </p:cNvSpPr>
          <p:nvPr>
            <p:ph type="sldNum" sz="quarter" idx="4"/>
          </p:nvPr>
        </p:nvSpPr>
        <p:spPr>
          <a:xfrm>
            <a:off x="11510021" y="6572768"/>
            <a:ext cx="356090" cy="249938"/>
          </a:xfrm>
          <a:prstGeom prst="rect">
            <a:avLst/>
          </a:prstGeom>
        </p:spPr>
        <p:txBody>
          <a:bodyPr vert="horz" lIns="91379" tIns="45687" rIns="91379" bIns="45687" rtlCol="0" anchor="ctr"/>
          <a:lstStyle>
            <a:lvl1pPr algn="r">
              <a:defRPr sz="1200">
                <a:solidFill>
                  <a:schemeClr val="tx1">
                    <a:tint val="75000"/>
                  </a:schemeClr>
                </a:solidFill>
              </a:defRPr>
            </a:lvl1pPr>
          </a:lstStyle>
          <a:p>
            <a:fld id="{52D116E8-C1B7-4800-ACA1-0CD42BEC2FD7}" type="slidenum">
              <a:rPr lang="en-US" sz="1000" smtClean="0">
                <a:solidFill>
                  <a:srgbClr val="CCCCCC">
                    <a:lumMod val="25000"/>
                  </a:srgbClr>
                </a:solidFill>
              </a:rPr>
              <a:pPr/>
              <a:t>‹#›</a:t>
            </a:fld>
            <a:endParaRPr dirty="0">
              <a:solidFill>
                <a:srgbClr val="000000">
                  <a:tint val="75000"/>
                </a:srgbClr>
              </a:solidFill>
            </a:endParaRPr>
          </a:p>
        </p:txBody>
      </p:sp>
    </p:spTree>
    <p:extLst>
      <p:ext uri="{BB962C8B-B14F-4D97-AF65-F5344CB8AC3E}">
        <p14:creationId xmlns:p14="http://schemas.microsoft.com/office/powerpoint/2010/main" val="1689054419"/>
      </p:ext>
    </p:extLst>
  </p:cSld>
  <p:clrMapOvr>
    <a:masterClrMapping/>
  </p:clrMapOvr>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Discussion Panel">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sz="3600"/>
            </a:lvl1pPr>
          </a:lstStyle>
          <a:p>
            <a:r>
              <a:rPr lang="en-US" sz="4000" b="1" dirty="0" smtClean="0">
                <a:solidFill>
                  <a:schemeClr val="bg2">
                    <a:lumMod val="25000"/>
                  </a:schemeClr>
                </a:solidFill>
                <a:latin typeface="Arial" charset="0"/>
                <a:ea typeface="Arial" charset="0"/>
                <a:cs typeface="Arial" charset="0"/>
              </a:rPr>
              <a:t>Discussion Panel</a:t>
            </a:r>
            <a:endParaRPr lang="en-US" dirty="0"/>
          </a:p>
        </p:txBody>
      </p:sp>
      <p:sp>
        <p:nvSpPr>
          <p:cNvPr id="7" name="Text Placeholder 2"/>
          <p:cNvSpPr>
            <a:spLocks noGrp="1"/>
          </p:cNvSpPr>
          <p:nvPr>
            <p:ph idx="1" hasCustomPrompt="1"/>
          </p:nvPr>
        </p:nvSpPr>
        <p:spPr bwMode="gray">
          <a:xfrm>
            <a:off x="323917" y="1962903"/>
            <a:ext cx="11542194" cy="4118810"/>
          </a:xfrm>
          <a:prstGeom prst="rect">
            <a:avLst/>
          </a:prstGeom>
        </p:spPr>
        <p:txBody>
          <a:bodyPr vert="horz" lIns="0" tIns="0" rIns="0" bIns="0" rtlCol="0">
            <a:noAutofit/>
          </a:bodyPr>
          <a:lstStyle>
            <a:lvl1pPr>
              <a:lnSpc>
                <a:spcPct val="150000"/>
              </a:lnSpc>
              <a:spcBef>
                <a:spcPts val="400"/>
              </a:spcBef>
              <a:defRPr sz="2000" b="1">
                <a:solidFill>
                  <a:schemeClr val="bg2">
                    <a:lumMod val="25000"/>
                  </a:schemeClr>
                </a:solidFill>
                <a:latin typeface="+mn-lt"/>
              </a:defRPr>
            </a:lvl1pPr>
          </a:lstStyle>
          <a:p>
            <a:r>
              <a:rPr lang="en-US" dirty="0" smtClean="0"/>
              <a:t>Title of discussion panel</a:t>
            </a:r>
            <a:endParaRPr lang="en-US" b="0" dirty="0" smtClean="0"/>
          </a:p>
          <a:p>
            <a:r>
              <a:rPr lang="en-US" b="0" dirty="0" smtClean="0"/>
              <a:t>Speaker Name, Company 1</a:t>
            </a:r>
          </a:p>
          <a:p>
            <a:r>
              <a:rPr lang="en-US" b="0" dirty="0" smtClean="0"/>
              <a:t>Speaker Name, Company 2</a:t>
            </a:r>
          </a:p>
          <a:p>
            <a:r>
              <a:rPr lang="en-US" b="0" dirty="0" smtClean="0"/>
              <a:t>Speaker Name, Company 3</a:t>
            </a:r>
          </a:p>
          <a:p>
            <a:r>
              <a:rPr lang="en-US" b="0" dirty="0" smtClean="0"/>
              <a:t>Speaker Name, Company 4</a:t>
            </a:r>
          </a:p>
          <a:p>
            <a:r>
              <a:rPr lang="en-US" b="0" dirty="0" smtClean="0"/>
              <a:t>Speaker Name, Company 5</a:t>
            </a:r>
          </a:p>
        </p:txBody>
      </p:sp>
      <p:sp>
        <p:nvSpPr>
          <p:cNvPr id="9" name="Footer Placeholder 4"/>
          <p:cNvSpPr>
            <a:spLocks noGrp="1"/>
          </p:cNvSpPr>
          <p:nvPr>
            <p:ph type="ftr" sz="quarter" idx="3"/>
          </p:nvPr>
        </p:nvSpPr>
        <p:spPr>
          <a:xfrm>
            <a:off x="10502609" y="6568014"/>
            <a:ext cx="1007412" cy="259446"/>
          </a:xfrm>
          <a:prstGeom prst="rect">
            <a:avLst/>
          </a:prstGeom>
        </p:spPr>
        <p:txBody>
          <a:bodyPr vert="horz" lIns="91379" tIns="45687" rIns="91379" bIns="45687" rtlCol="0" anchor="ctr"/>
          <a:lstStyle>
            <a:lvl1pPr marL="0" algn="r" defTabSz="1087723" rtl="0" eaLnBrk="1" latinLnBrk="0" hangingPunct="1">
              <a:defRPr lang="en-US" sz="1000" kern="1200" smtClean="0">
                <a:solidFill>
                  <a:schemeClr val="tx1">
                    <a:lumMod val="65000"/>
                    <a:lumOff val="35000"/>
                  </a:schemeClr>
                </a:solidFill>
                <a:latin typeface="Arial" charset="0"/>
                <a:ea typeface="Arial" charset="0"/>
                <a:cs typeface="Arial" charset="0"/>
              </a:defRPr>
            </a:lvl1pPr>
          </a:lstStyle>
          <a:p>
            <a:r>
              <a:rPr lang="de-DE" smtClean="0">
                <a:solidFill>
                  <a:srgbClr val="000000">
                    <a:lumMod val="65000"/>
                    <a:lumOff val="35000"/>
                  </a:srgbClr>
                </a:solidFill>
              </a:rPr>
              <a:t>Confidential</a:t>
            </a:r>
            <a:endParaRPr lang="de-DE" dirty="0">
              <a:solidFill>
                <a:srgbClr val="000000">
                  <a:lumMod val="65000"/>
                  <a:lumOff val="35000"/>
                </a:srgbClr>
              </a:solidFill>
            </a:endParaRPr>
          </a:p>
        </p:txBody>
      </p:sp>
      <p:sp>
        <p:nvSpPr>
          <p:cNvPr id="10" name="Slide Number Placeholder 11"/>
          <p:cNvSpPr>
            <a:spLocks noGrp="1"/>
          </p:cNvSpPr>
          <p:nvPr>
            <p:ph type="sldNum" sz="quarter" idx="4"/>
          </p:nvPr>
        </p:nvSpPr>
        <p:spPr>
          <a:xfrm>
            <a:off x="11510021" y="6572768"/>
            <a:ext cx="356090" cy="249938"/>
          </a:xfrm>
          <a:prstGeom prst="rect">
            <a:avLst/>
          </a:prstGeom>
        </p:spPr>
        <p:txBody>
          <a:bodyPr vert="horz" lIns="91379" tIns="45687" rIns="91379" bIns="45687" rtlCol="0" anchor="ctr"/>
          <a:lstStyle>
            <a:lvl1pPr algn="r">
              <a:defRPr sz="1200">
                <a:solidFill>
                  <a:schemeClr val="tx1">
                    <a:tint val="75000"/>
                  </a:schemeClr>
                </a:solidFill>
              </a:defRPr>
            </a:lvl1pPr>
          </a:lstStyle>
          <a:p>
            <a:fld id="{52D116E8-C1B7-4800-ACA1-0CD42BEC2FD7}" type="slidenum">
              <a:rPr lang="en-US" sz="1000" smtClean="0">
                <a:solidFill>
                  <a:srgbClr val="CCCCCC">
                    <a:lumMod val="25000"/>
                  </a:srgbClr>
                </a:solidFill>
              </a:rPr>
              <a:pPr/>
              <a:t>‹#›</a:t>
            </a:fld>
            <a:endParaRPr dirty="0">
              <a:solidFill>
                <a:srgbClr val="000000">
                  <a:tint val="75000"/>
                </a:srgbClr>
              </a:solidFill>
            </a:endParaRPr>
          </a:p>
        </p:txBody>
      </p:sp>
    </p:spTree>
    <p:extLst>
      <p:ext uri="{BB962C8B-B14F-4D97-AF65-F5344CB8AC3E}">
        <p14:creationId xmlns:p14="http://schemas.microsoft.com/office/powerpoint/2010/main" val="2415577461"/>
      </p:ext>
    </p:extLst>
  </p:cSld>
  <p:clrMapOvr>
    <a:masterClrMapping/>
  </p:clrMapOvr>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opyright">
    <p:bg bwMode="gray">
      <p:bgRef idx="1001">
        <a:schemeClr val="bg1"/>
      </p:bgRef>
    </p:bg>
    <p:spTree>
      <p:nvGrpSpPr>
        <p:cNvPr id="1" name=""/>
        <p:cNvGrpSpPr/>
        <p:nvPr/>
      </p:nvGrpSpPr>
      <p:grpSpPr>
        <a:xfrm>
          <a:off x="0" y="0"/>
          <a:ext cx="0" cy="0"/>
          <a:chOff x="0" y="0"/>
          <a:chExt cx="0" cy="0"/>
        </a:xfrm>
      </p:grpSpPr>
      <p:sp>
        <p:nvSpPr>
          <p:cNvPr id="11" name="TextBox 10"/>
          <p:cNvSpPr txBox="1"/>
          <p:nvPr userDrawn="1"/>
        </p:nvSpPr>
        <p:spPr bwMode="gray">
          <a:xfrm>
            <a:off x="323915" y="324000"/>
            <a:ext cx="11544318" cy="756000"/>
          </a:xfrm>
          <a:prstGeom prst="rect">
            <a:avLst/>
          </a:prstGeom>
        </p:spPr>
        <p:txBody>
          <a:bodyPr vert="horz" lIns="0" tIns="0" rIns="0" bIns="0" rtlCol="0" anchor="ctr" anchorCtr="0">
            <a:noAutofit/>
          </a:bodyPr>
          <a:lstStyle/>
          <a:p>
            <a:pPr defTabSz="1087723">
              <a:spcBef>
                <a:spcPct val="0"/>
              </a:spcBef>
            </a:pPr>
            <a:r>
              <a:rPr lang="en-US" sz="2900" b="1" dirty="0" smtClean="0">
                <a:solidFill>
                  <a:srgbClr val="666666"/>
                </a:solidFill>
              </a:rPr>
              <a:t>© 2015 SAP SE or an SAP affiliate company. All rights reserved.</a:t>
            </a:r>
          </a:p>
        </p:txBody>
      </p:sp>
      <p:sp>
        <p:nvSpPr>
          <p:cNvPr id="5" name="TextBox 4"/>
          <p:cNvSpPr txBox="1"/>
          <p:nvPr userDrawn="1"/>
        </p:nvSpPr>
        <p:spPr bwMode="gray">
          <a:xfrm>
            <a:off x="323921" y="1691608"/>
            <a:ext cx="11544319" cy="3538611"/>
          </a:xfrm>
          <a:prstGeom prst="rect">
            <a:avLst/>
          </a:prstGeom>
          <a:noFill/>
        </p:spPr>
        <p:txBody>
          <a:bodyPr wrap="square" lIns="0" tIns="0" rIns="0" bIns="0" rtlCol="0">
            <a:spAutoFit/>
          </a:bodyPr>
          <a:lstStyle/>
          <a:p>
            <a:pPr defTabSz="1087723"/>
            <a:r>
              <a:rPr lang="en-US" sz="1200" dirty="0" smtClean="0">
                <a:solidFill>
                  <a:srgbClr val="CCCCCC">
                    <a:lumMod val="25000"/>
                  </a:srgbClr>
                </a:solidFill>
                <a:ea typeface="MS PGothic" pitchFamily="34" charset="-128"/>
              </a:rPr>
              <a:t>No part of this publication may be reproduced or transmitted in any form or for any purpose without the express permission of SAP SE or an SAP affiliate company.</a:t>
            </a:r>
          </a:p>
          <a:p>
            <a:pPr defTabSz="1087723">
              <a:spcBef>
                <a:spcPts val="1200"/>
              </a:spcBef>
            </a:pPr>
            <a:r>
              <a:rPr lang="en-US" sz="1200" dirty="0" smtClean="0">
                <a:solidFill>
                  <a:srgbClr val="CCCCCC">
                    <a:lumMod val="25000"/>
                  </a:srgbClr>
                </a:solidFill>
                <a:ea typeface="MS PGothic" pitchFamily="34" charset="-128"/>
              </a:rPr>
              <a:t>SAP and other SAP products and services mentioned herein as well as their respective logos are trademarks or registered trademarks of SAP SE (or an SAP affiliate company) in Germany and other countries. Please see </a:t>
            </a:r>
            <a:r>
              <a:rPr lang="en-US" sz="1200" dirty="0" smtClean="0">
                <a:solidFill>
                  <a:srgbClr val="CCCCCC">
                    <a:lumMod val="25000"/>
                  </a:srgbClr>
                </a:solidFill>
                <a:ea typeface="MS PGothic" pitchFamily="34" charset="-128"/>
                <a:hlinkClick r:id="rId2"/>
              </a:rPr>
              <a:t>http://global12.sap.com/corporate-en/legal/copyright/index.epx</a:t>
            </a:r>
            <a:r>
              <a:rPr lang="en-US" sz="1200" dirty="0" smtClean="0">
                <a:solidFill>
                  <a:srgbClr val="CCCCCC">
                    <a:lumMod val="25000"/>
                  </a:srgbClr>
                </a:solidFill>
                <a:ea typeface="MS PGothic" pitchFamily="34" charset="-128"/>
              </a:rPr>
              <a:t> for additional trademark information and notices.</a:t>
            </a:r>
          </a:p>
          <a:p>
            <a:pPr defTabSz="1087723">
              <a:spcBef>
                <a:spcPts val="1200"/>
              </a:spcBef>
            </a:pPr>
            <a:r>
              <a:rPr lang="en-US" sz="1200" dirty="0" smtClean="0">
                <a:solidFill>
                  <a:srgbClr val="CCCCCC">
                    <a:lumMod val="25000"/>
                  </a:srgbClr>
                </a:solidFill>
                <a:ea typeface="MS PGothic" pitchFamily="34" charset="-128"/>
              </a:rPr>
              <a:t>Some software products marketed by SAP SE and its distributors contain proprietary software components of other software vendors.</a:t>
            </a:r>
          </a:p>
          <a:p>
            <a:pPr defTabSz="1087723">
              <a:spcBef>
                <a:spcPts val="1200"/>
              </a:spcBef>
            </a:pPr>
            <a:r>
              <a:rPr lang="en-US" sz="1200" dirty="0" smtClean="0">
                <a:solidFill>
                  <a:srgbClr val="CCCCCC">
                    <a:lumMod val="25000"/>
                  </a:srgbClr>
                </a:solidFill>
                <a:ea typeface="MS PGothic" pitchFamily="34" charset="-128"/>
              </a:rPr>
              <a:t>National product specifications may vary.</a:t>
            </a:r>
          </a:p>
          <a:p>
            <a:pPr defTabSz="1087723">
              <a:spcBef>
                <a:spcPts val="1200"/>
              </a:spcBef>
            </a:pPr>
            <a:r>
              <a:rPr lang="en-US" sz="1200" dirty="0" smtClean="0">
                <a:solidFill>
                  <a:srgbClr val="CCCCCC">
                    <a:lumMod val="25000"/>
                  </a:srgbClr>
                </a:solidFill>
                <a:ea typeface="MS PGothic" pitchFamily="34" charset="-128"/>
              </a:rPr>
              <a:t>These materials are provided by SAP SE or an SAP affiliate company for informational purposes only, without representation or warranty of any kind, and SAP SE or its affiliated companies shall not be liable for errors or omissions with respect to the materials. The only warranties for SAP SE or SAP affiliate company products and </a:t>
            </a:r>
            <a:br>
              <a:rPr lang="en-US" sz="1200" dirty="0" smtClean="0">
                <a:solidFill>
                  <a:srgbClr val="CCCCCC">
                    <a:lumMod val="25000"/>
                  </a:srgbClr>
                </a:solidFill>
                <a:ea typeface="MS PGothic" pitchFamily="34" charset="-128"/>
              </a:rPr>
            </a:br>
            <a:r>
              <a:rPr lang="en-US" sz="1200" dirty="0" smtClean="0">
                <a:solidFill>
                  <a:srgbClr val="CCCCCC">
                    <a:lumMod val="25000"/>
                  </a:srgbClr>
                </a:solidFill>
                <a:ea typeface="MS PGothic" pitchFamily="34" charset="-128"/>
              </a:rPr>
              <a:t>services are those that are set forth in the express warranty statements accompanying such products and services, if any. Nothing herein should be construed as constituting an additional warranty. </a:t>
            </a:r>
          </a:p>
          <a:p>
            <a:pPr defTabSz="1087723">
              <a:spcBef>
                <a:spcPts val="1200"/>
              </a:spcBef>
            </a:pPr>
            <a:r>
              <a:rPr lang="en-US" sz="1200" dirty="0" smtClean="0">
                <a:solidFill>
                  <a:srgbClr val="CCCCCC">
                    <a:lumMod val="25000"/>
                  </a:srgbClr>
                </a:solidFill>
                <a:ea typeface="MS PGothic" pitchFamily="34" charset="-128"/>
              </a:rPr>
              <a:t>In particular, SAP SE or its affiliated companies have no obligation to pursue any course of business outlined in this document or any related presentation, or to develop </a:t>
            </a:r>
            <a:br>
              <a:rPr lang="en-US" sz="1200" dirty="0" smtClean="0">
                <a:solidFill>
                  <a:srgbClr val="CCCCCC">
                    <a:lumMod val="25000"/>
                  </a:srgbClr>
                </a:solidFill>
                <a:ea typeface="MS PGothic" pitchFamily="34" charset="-128"/>
              </a:rPr>
            </a:br>
            <a:r>
              <a:rPr lang="en-US" sz="1200" dirty="0" smtClean="0">
                <a:solidFill>
                  <a:srgbClr val="CCCCCC">
                    <a:lumMod val="25000"/>
                  </a:srgbClr>
                </a:solidFill>
                <a:ea typeface="MS PGothic" pitchFamily="34" charset="-128"/>
              </a:rPr>
              <a:t>or release any functionality mentioned therein. This document, or any related presentation, and SAP SE’s or its affiliated companies’ strategy and possible future developments, products, and/or platform directions and functionality are all subject to change and may be changed by SAP SE or its affiliated companies at any time </a:t>
            </a:r>
            <a:br>
              <a:rPr lang="en-US" sz="1200" dirty="0" smtClean="0">
                <a:solidFill>
                  <a:srgbClr val="CCCCCC">
                    <a:lumMod val="25000"/>
                  </a:srgbClr>
                </a:solidFill>
                <a:ea typeface="MS PGothic" pitchFamily="34" charset="-128"/>
              </a:rPr>
            </a:br>
            <a:r>
              <a:rPr lang="en-US" sz="1200" dirty="0" smtClean="0">
                <a:solidFill>
                  <a:srgbClr val="CCCCCC">
                    <a:lumMod val="25000"/>
                  </a:srgbClr>
                </a:solidFill>
                <a:ea typeface="MS PGothic" pitchFamily="34" charset="-128"/>
              </a:rPr>
              <a:t>for any reason without notice. The information in this document is not a commitment, promise, or legal obligation to deliver any material, code, or functionality. All forward-looking statements are subject to various risks and uncertainties that could cause actual results to differ materially from expectations. Readers are cautioned not to place undue reliance on these forward-looking statements, which speak only as of their dates, and they should not be relied upon in making purchasing decisions.</a:t>
            </a:r>
          </a:p>
        </p:txBody>
      </p:sp>
    </p:spTree>
    <p:extLst>
      <p:ext uri="{BB962C8B-B14F-4D97-AF65-F5344CB8AC3E}">
        <p14:creationId xmlns:p14="http://schemas.microsoft.com/office/powerpoint/2010/main" val="3245883697"/>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End Slide">
    <p:bg>
      <p:bgPr>
        <a:solidFill>
          <a:schemeClr val="bg2"/>
        </a:solidFill>
        <a:effectLst/>
      </p:bgPr>
    </p:bg>
    <p:spTree>
      <p:nvGrpSpPr>
        <p:cNvPr id="1" name=""/>
        <p:cNvGrpSpPr/>
        <p:nvPr/>
      </p:nvGrpSpPr>
      <p:grpSpPr>
        <a:xfrm>
          <a:off x="0" y="0"/>
          <a:ext cx="0" cy="0"/>
          <a:chOff x="0" y="0"/>
          <a:chExt cx="0" cy="0"/>
        </a:xfrm>
      </p:grpSpPr>
      <p:sp>
        <p:nvSpPr>
          <p:cNvPr id="8" name="Rectangle 18"/>
          <p:cNvSpPr/>
          <p:nvPr userDrawn="1"/>
        </p:nvSpPr>
        <p:spPr>
          <a:xfrm>
            <a:off x="6274423" y="3"/>
            <a:ext cx="5917578" cy="6865413"/>
          </a:xfrm>
          <a:custGeom>
            <a:avLst/>
            <a:gdLst>
              <a:gd name="connsiteX0" fmla="*/ 0 w 5480050"/>
              <a:gd name="connsiteY0" fmla="*/ 0 h 139700"/>
              <a:gd name="connsiteX1" fmla="*/ 5480050 w 5480050"/>
              <a:gd name="connsiteY1" fmla="*/ 0 h 139700"/>
              <a:gd name="connsiteX2" fmla="*/ 5480050 w 5480050"/>
              <a:gd name="connsiteY2" fmla="*/ 139700 h 139700"/>
              <a:gd name="connsiteX3" fmla="*/ 0 w 5480050"/>
              <a:gd name="connsiteY3" fmla="*/ 139700 h 139700"/>
              <a:gd name="connsiteX4" fmla="*/ 0 w 5480050"/>
              <a:gd name="connsiteY4" fmla="*/ 0 h 139700"/>
              <a:gd name="connsiteX0" fmla="*/ 69850 w 5480050"/>
              <a:gd name="connsiteY0" fmla="*/ 0 h 142875"/>
              <a:gd name="connsiteX1" fmla="*/ 5480050 w 5480050"/>
              <a:gd name="connsiteY1" fmla="*/ 3175 h 142875"/>
              <a:gd name="connsiteX2" fmla="*/ 5480050 w 5480050"/>
              <a:gd name="connsiteY2" fmla="*/ 142875 h 142875"/>
              <a:gd name="connsiteX3" fmla="*/ 0 w 5480050"/>
              <a:gd name="connsiteY3" fmla="*/ 142875 h 142875"/>
              <a:gd name="connsiteX4" fmla="*/ 69850 w 5480050"/>
              <a:gd name="connsiteY4" fmla="*/ 0 h 142875"/>
              <a:gd name="connsiteX0" fmla="*/ 34925 w 5480050"/>
              <a:gd name="connsiteY0" fmla="*/ 0 h 139700"/>
              <a:gd name="connsiteX1" fmla="*/ 5480050 w 5480050"/>
              <a:gd name="connsiteY1" fmla="*/ 0 h 139700"/>
              <a:gd name="connsiteX2" fmla="*/ 5480050 w 5480050"/>
              <a:gd name="connsiteY2" fmla="*/ 139700 h 139700"/>
              <a:gd name="connsiteX3" fmla="*/ 0 w 5480050"/>
              <a:gd name="connsiteY3" fmla="*/ 139700 h 139700"/>
              <a:gd name="connsiteX4" fmla="*/ 34925 w 5480050"/>
              <a:gd name="connsiteY4" fmla="*/ 0 h 139700"/>
              <a:gd name="connsiteX0" fmla="*/ 337835 w 5782960"/>
              <a:gd name="connsiteY0" fmla="*/ 0 h 139700"/>
              <a:gd name="connsiteX1" fmla="*/ 5782960 w 5782960"/>
              <a:gd name="connsiteY1" fmla="*/ 0 h 139700"/>
              <a:gd name="connsiteX2" fmla="*/ 5782960 w 5782960"/>
              <a:gd name="connsiteY2" fmla="*/ 139700 h 139700"/>
              <a:gd name="connsiteX3" fmla="*/ 0 w 5782960"/>
              <a:gd name="connsiteY3" fmla="*/ 139700 h 139700"/>
              <a:gd name="connsiteX4" fmla="*/ 337835 w 5782960"/>
              <a:gd name="connsiteY4" fmla="*/ 0 h 139700"/>
              <a:gd name="connsiteX0" fmla="*/ 1111103 w 6556228"/>
              <a:gd name="connsiteY0" fmla="*/ 0 h 139700"/>
              <a:gd name="connsiteX1" fmla="*/ 6556228 w 6556228"/>
              <a:gd name="connsiteY1" fmla="*/ 0 h 139700"/>
              <a:gd name="connsiteX2" fmla="*/ 6556228 w 6556228"/>
              <a:gd name="connsiteY2" fmla="*/ 139700 h 139700"/>
              <a:gd name="connsiteX3" fmla="*/ 0 w 6556228"/>
              <a:gd name="connsiteY3" fmla="*/ 139700 h 139700"/>
              <a:gd name="connsiteX4" fmla="*/ 1111103 w 6556228"/>
              <a:gd name="connsiteY4" fmla="*/ 0 h 139700"/>
              <a:gd name="connsiteX0" fmla="*/ 1117988 w 6563113"/>
              <a:gd name="connsiteY0" fmla="*/ 0 h 139851"/>
              <a:gd name="connsiteX1" fmla="*/ 6563113 w 6563113"/>
              <a:gd name="connsiteY1" fmla="*/ 0 h 139851"/>
              <a:gd name="connsiteX2" fmla="*/ 6563113 w 6563113"/>
              <a:gd name="connsiteY2" fmla="*/ 139700 h 139851"/>
              <a:gd name="connsiteX3" fmla="*/ 0 w 6563113"/>
              <a:gd name="connsiteY3" fmla="*/ 139851 h 139851"/>
              <a:gd name="connsiteX4" fmla="*/ 1117988 w 6563113"/>
              <a:gd name="connsiteY4" fmla="*/ 0 h 1398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63113" h="139851">
                <a:moveTo>
                  <a:pt x="1117988" y="0"/>
                </a:moveTo>
                <a:lnTo>
                  <a:pt x="6563113" y="0"/>
                </a:lnTo>
                <a:lnTo>
                  <a:pt x="6563113" y="139700"/>
                </a:lnTo>
                <a:lnTo>
                  <a:pt x="0" y="139851"/>
                </a:lnTo>
                <a:lnTo>
                  <a:pt x="1117988" y="0"/>
                </a:lnTo>
                <a:close/>
              </a:path>
            </a:pathLst>
          </a:custGeom>
          <a:solidFill>
            <a:srgbClr val="15446F">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13" tIns="45705" rIns="91413" bIns="45705" rtlCol="0" anchor="ctr"/>
          <a:lstStyle/>
          <a:p>
            <a:pPr algn="ctr"/>
            <a:endParaRPr lang="en-US"/>
          </a:p>
        </p:txBody>
      </p:sp>
      <p:cxnSp>
        <p:nvCxnSpPr>
          <p:cNvPr id="9" name="Straight Connector 8"/>
          <p:cNvCxnSpPr/>
          <p:nvPr userDrawn="1"/>
        </p:nvCxnSpPr>
        <p:spPr>
          <a:xfrm>
            <a:off x="8128003" y="3572701"/>
            <a:ext cx="2384778"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userDrawn="1"/>
        </p:nvPicPr>
        <p:blipFill>
          <a:blip r:embed="rId2"/>
          <a:stretch>
            <a:fillRect/>
          </a:stretch>
        </p:blipFill>
        <p:spPr>
          <a:xfrm>
            <a:off x="8078412" y="5776090"/>
            <a:ext cx="1071403" cy="530501"/>
          </a:xfrm>
          <a:prstGeom prst="rect">
            <a:avLst/>
          </a:prstGeom>
        </p:spPr>
      </p:pic>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483195" y="5780598"/>
            <a:ext cx="1467118" cy="510360"/>
          </a:xfrm>
          <a:prstGeom prst="rect">
            <a:avLst/>
          </a:prstGeom>
        </p:spPr>
      </p:pic>
      <p:sp>
        <p:nvSpPr>
          <p:cNvPr id="12" name="TextBox 11"/>
          <p:cNvSpPr txBox="1"/>
          <p:nvPr userDrawn="1"/>
        </p:nvSpPr>
        <p:spPr>
          <a:xfrm>
            <a:off x="7988472" y="6607441"/>
            <a:ext cx="3828292" cy="246221"/>
          </a:xfrm>
          <a:prstGeom prst="rect">
            <a:avLst/>
          </a:prstGeom>
          <a:noFill/>
        </p:spPr>
        <p:txBody>
          <a:bodyPr wrap="none" lIns="91413" tIns="45705" rIns="91413" bIns="45705" rtlCol="0">
            <a:spAutoFit/>
          </a:bodyPr>
          <a:lstStyle/>
          <a:p>
            <a:r>
              <a:rPr lang="en-US" sz="1000" dirty="0" smtClean="0">
                <a:solidFill>
                  <a:schemeClr val="bg1">
                    <a:lumMod val="75000"/>
                  </a:schemeClr>
                </a:solidFill>
                <a:latin typeface="Arial" charset="0"/>
                <a:ea typeface="Arial" charset="0"/>
                <a:cs typeface="Arial" charset="0"/>
              </a:rPr>
              <a:t>© 2015 SAP SE or an SAP affiliate company. All rights reserved.</a:t>
            </a:r>
            <a:endParaRPr lang="en-US" sz="1000" dirty="0">
              <a:solidFill>
                <a:schemeClr val="bg1">
                  <a:lumMod val="75000"/>
                </a:schemeClr>
              </a:solidFill>
              <a:latin typeface="Arial" charset="0"/>
              <a:ea typeface="Arial" charset="0"/>
              <a:cs typeface="Arial" charset="0"/>
            </a:endParaRPr>
          </a:p>
        </p:txBody>
      </p:sp>
      <p:sp>
        <p:nvSpPr>
          <p:cNvPr id="13" name="Text Placeholder 16"/>
          <p:cNvSpPr>
            <a:spLocks noGrp="1"/>
          </p:cNvSpPr>
          <p:nvPr>
            <p:ph type="body" sz="quarter" idx="10" hasCustomPrompt="1"/>
          </p:nvPr>
        </p:nvSpPr>
        <p:spPr>
          <a:xfrm>
            <a:off x="8079326" y="2875996"/>
            <a:ext cx="2589205" cy="601498"/>
          </a:xfrm>
        </p:spPr>
        <p:txBody>
          <a:bodyPr/>
          <a:lstStyle>
            <a:lvl1pPr marL="0" marR="0" indent="0" algn="l" defTabSz="1088449" rtl="0" eaLnBrk="1" fontAlgn="auto" latinLnBrk="0" hangingPunct="1">
              <a:lnSpc>
                <a:spcPct val="100000"/>
              </a:lnSpc>
              <a:spcBef>
                <a:spcPts val="400"/>
              </a:spcBef>
              <a:spcAft>
                <a:spcPts val="0"/>
              </a:spcAft>
              <a:buClr>
                <a:schemeClr val="bg2">
                  <a:lumMod val="25000"/>
                </a:schemeClr>
              </a:buClr>
              <a:buSzPct val="80000"/>
              <a:buFontTx/>
              <a:buNone/>
              <a:tabLst/>
              <a:defRPr lang="en-US" sz="4000" b="1" kern="1200" noProof="0" dirty="0" smtClean="0">
                <a:solidFill>
                  <a:schemeClr val="bg1"/>
                </a:solidFill>
                <a:latin typeface="Arial" charset="0"/>
                <a:ea typeface="Arial" charset="0"/>
                <a:cs typeface="Arial" charset="0"/>
              </a:defRPr>
            </a:lvl1pPr>
          </a:lstStyle>
          <a:p>
            <a:pPr marL="0" marR="0" lvl="0" indent="0" algn="l" defTabSz="1088449"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smtClean="0">
                <a:ln>
                  <a:noFill/>
                </a:ln>
                <a:solidFill>
                  <a:srgbClr val="FFFFFF"/>
                </a:solidFill>
                <a:effectLst/>
                <a:uLnTx/>
                <a:uFillTx/>
                <a:latin typeface="Arial" charset="0"/>
                <a:ea typeface="Arial" charset="0"/>
                <a:cs typeface="Arial" charset="0"/>
              </a:rPr>
              <a:t>Thank you</a:t>
            </a:r>
          </a:p>
        </p:txBody>
      </p:sp>
      <p:sp>
        <p:nvSpPr>
          <p:cNvPr id="14" name="Text Placeholder 16"/>
          <p:cNvSpPr>
            <a:spLocks noGrp="1"/>
          </p:cNvSpPr>
          <p:nvPr>
            <p:ph type="body" sz="quarter" idx="11" hasCustomPrompt="1"/>
          </p:nvPr>
        </p:nvSpPr>
        <p:spPr>
          <a:xfrm>
            <a:off x="8078415" y="3789466"/>
            <a:ext cx="2589205" cy="1874216"/>
          </a:xfrm>
        </p:spPr>
        <p:txBody>
          <a:bodyPr/>
          <a:lstStyle>
            <a:lvl1pPr marL="0" marR="0" indent="0" algn="l" defTabSz="1088449" rtl="0" eaLnBrk="1" fontAlgn="auto" latinLnBrk="0" hangingPunct="1">
              <a:lnSpc>
                <a:spcPct val="100000"/>
              </a:lnSpc>
              <a:spcBef>
                <a:spcPts val="0"/>
              </a:spcBef>
              <a:spcAft>
                <a:spcPts val="0"/>
              </a:spcAft>
              <a:buClrTx/>
              <a:buSzTx/>
              <a:buFontTx/>
              <a:buNone/>
              <a:tabLst/>
              <a:defRPr sz="2100" baseline="0">
                <a:solidFill>
                  <a:schemeClr val="bg1"/>
                </a:solidFill>
                <a:latin typeface="Arial" panose="020B0604020202020204" pitchFamily="34" charset="0"/>
                <a:cs typeface="Arial" panose="020B0604020202020204" pitchFamily="34" charset="0"/>
              </a:defRPr>
            </a:lvl1pPr>
          </a:lstStyle>
          <a:p>
            <a:pPr marL="0" marR="0" lvl="0" indent="0" algn="l" defTabSz="1088449" rtl="0" eaLnBrk="1" fontAlgn="auto" latinLnBrk="0" hangingPunct="1">
              <a:lnSpc>
                <a:spcPct val="100000"/>
              </a:lnSpc>
              <a:spcBef>
                <a:spcPts val="0"/>
              </a:spcBef>
              <a:spcAft>
                <a:spcPts val="0"/>
              </a:spcAft>
              <a:buClrTx/>
              <a:buSzTx/>
              <a:buFontTx/>
              <a:buNone/>
              <a:tabLst/>
              <a:defRPr/>
            </a:pPr>
            <a:r>
              <a:rPr kumimoji="0" lang="en-US" sz="2100" b="0" i="0" u="none" strike="noStrike" kern="1200" cap="none" spc="0" normalizeH="0" baseline="0" noProof="0" dirty="0" smtClean="0">
                <a:ln>
                  <a:noFill/>
                </a:ln>
                <a:solidFill>
                  <a:srgbClr val="FFFFFF"/>
                </a:solidFill>
                <a:effectLst/>
                <a:uLnTx/>
                <a:uFillTx/>
                <a:latin typeface="Arial" charset="0"/>
                <a:ea typeface="Arial" charset="0"/>
                <a:cs typeface="Arial" charset="0"/>
              </a:rPr>
              <a:t>Contact information:                           </a:t>
            </a:r>
          </a:p>
          <a:p>
            <a:pPr marL="0" marR="0" lvl="0" indent="0" algn="l" defTabSz="1088449"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dirty="0" smtClean="0">
              <a:ln>
                <a:noFill/>
              </a:ln>
              <a:solidFill>
                <a:srgbClr val="FFFFFF"/>
              </a:solidFill>
              <a:effectLst/>
              <a:uLnTx/>
              <a:uFillTx/>
              <a:latin typeface="Arial" charset="0"/>
              <a:ea typeface="Arial" charset="0"/>
              <a:cs typeface="Arial" charset="0"/>
            </a:endParaRPr>
          </a:p>
          <a:p>
            <a:pPr marL="0" marR="0" lvl="0" indent="0" algn="l" defTabSz="1088449" rtl="0" eaLnBrk="1" fontAlgn="auto" latinLnBrk="0" hangingPunct="1">
              <a:lnSpc>
                <a:spcPct val="100000"/>
              </a:lnSpc>
              <a:spcBef>
                <a:spcPts val="0"/>
              </a:spcBef>
              <a:spcAft>
                <a:spcPts val="0"/>
              </a:spcAft>
              <a:buClrTx/>
              <a:buSzTx/>
              <a:buFontTx/>
              <a:buNone/>
              <a:tabLst/>
              <a:defRPr/>
            </a:pPr>
            <a:r>
              <a:rPr kumimoji="0" lang="en-US" sz="2100" b="0" i="0" u="none" strike="noStrike" kern="1200" cap="none" spc="0" normalizeH="0" baseline="0" noProof="0" dirty="0" smtClean="0">
                <a:ln>
                  <a:noFill/>
                </a:ln>
                <a:solidFill>
                  <a:srgbClr val="FFFFFF"/>
                </a:solidFill>
                <a:effectLst/>
                <a:uLnTx/>
                <a:uFillTx/>
                <a:latin typeface="Arial" charset="0"/>
                <a:ea typeface="Arial" charset="0"/>
                <a:cs typeface="Arial" charset="0"/>
              </a:rPr>
              <a:t>First name Last name Title                 Address            Phone number</a:t>
            </a:r>
          </a:p>
          <a:p>
            <a:pPr lvl="0"/>
            <a:endParaRPr lang="de-DE" dirty="0"/>
          </a:p>
        </p:txBody>
      </p:sp>
      <p:sp>
        <p:nvSpPr>
          <p:cNvPr id="15" name="Text Placeholder 21"/>
          <p:cNvSpPr>
            <a:spLocks noGrp="1"/>
          </p:cNvSpPr>
          <p:nvPr>
            <p:ph type="body" sz="quarter" idx="13" hasCustomPrompt="1"/>
          </p:nvPr>
        </p:nvSpPr>
        <p:spPr>
          <a:xfrm rot="21174480">
            <a:off x="981962" y="3561867"/>
            <a:ext cx="3801187" cy="933629"/>
          </a:xfrm>
          <a:solidFill>
            <a:schemeClr val="bg1">
              <a:lumMod val="95000"/>
              <a:alpha val="80000"/>
            </a:schemeClr>
          </a:solidFill>
        </p:spPr>
        <p:txBody>
          <a:bodyPr/>
          <a:lstStyle>
            <a:lvl1pPr marL="0" indent="0">
              <a:buNone/>
              <a:defRPr sz="1500" baseline="0">
                <a:solidFill>
                  <a:schemeClr val="bg2">
                    <a:lumMod val="25000"/>
                  </a:schemeClr>
                </a:solidFill>
                <a:latin typeface="Arial" panose="020B0604020202020204" pitchFamily="34" charset="0"/>
                <a:cs typeface="Arial" panose="020B0604020202020204" pitchFamily="34" charset="0"/>
              </a:defRPr>
            </a:lvl1pPr>
          </a:lstStyle>
          <a:p>
            <a:pPr lvl="0"/>
            <a:r>
              <a:rPr lang="de-DE" dirty="0" err="1" smtClean="0"/>
              <a:t>Please</a:t>
            </a:r>
            <a:r>
              <a:rPr lang="de-DE" dirty="0" smtClean="0"/>
              <a:t> </a:t>
            </a:r>
            <a:r>
              <a:rPr lang="de-DE" dirty="0" err="1" smtClean="0"/>
              <a:t>set</a:t>
            </a:r>
            <a:r>
              <a:rPr lang="de-DE" dirty="0" smtClean="0"/>
              <a:t> </a:t>
            </a:r>
            <a:r>
              <a:rPr lang="de-DE" dirty="0" err="1" smtClean="0"/>
              <a:t>license-free</a:t>
            </a:r>
            <a:r>
              <a:rPr lang="de-DE" dirty="0" smtClean="0"/>
              <a:t> </a:t>
            </a:r>
            <a:r>
              <a:rPr lang="de-DE" dirty="0" err="1" smtClean="0"/>
              <a:t>picture</a:t>
            </a:r>
            <a:r>
              <a:rPr lang="de-DE" dirty="0" smtClean="0"/>
              <a:t> </a:t>
            </a:r>
            <a:r>
              <a:rPr lang="de-DE" dirty="0" err="1" smtClean="0"/>
              <a:t>as</a:t>
            </a:r>
            <a:r>
              <a:rPr lang="de-DE" dirty="0" smtClean="0"/>
              <a:t> </a:t>
            </a:r>
            <a:r>
              <a:rPr lang="de-DE" dirty="0" err="1" smtClean="0"/>
              <a:t>background</a:t>
            </a:r>
            <a:r>
              <a:rPr lang="de-DE" dirty="0" smtClean="0"/>
              <a:t> (e.g. https://unsplash.com/ , http://www.sitebuilderreport.com/stock-up , http://imagedirectory.wdf.sap.corp:6085/)</a:t>
            </a:r>
          </a:p>
        </p:txBody>
      </p:sp>
    </p:spTree>
    <p:extLst>
      <p:ext uri="{BB962C8B-B14F-4D97-AF65-F5344CB8AC3E}">
        <p14:creationId xmlns:p14="http://schemas.microsoft.com/office/powerpoint/2010/main" val="1583716526"/>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opyright german">
    <p:bg bwMode="gray">
      <p:bgRef idx="1001">
        <a:schemeClr val="bg1"/>
      </p:bgRef>
    </p:bg>
    <p:spTree>
      <p:nvGrpSpPr>
        <p:cNvPr id="1" name=""/>
        <p:cNvGrpSpPr/>
        <p:nvPr/>
      </p:nvGrpSpPr>
      <p:grpSpPr>
        <a:xfrm>
          <a:off x="0" y="0"/>
          <a:ext cx="0" cy="0"/>
          <a:chOff x="0" y="0"/>
          <a:chExt cx="0" cy="0"/>
        </a:xfrm>
      </p:grpSpPr>
      <p:sp>
        <p:nvSpPr>
          <p:cNvPr id="11" name="TextBox 10"/>
          <p:cNvSpPr txBox="1"/>
          <p:nvPr userDrawn="1"/>
        </p:nvSpPr>
        <p:spPr bwMode="gray">
          <a:xfrm>
            <a:off x="323915" y="324000"/>
            <a:ext cx="11544318" cy="756000"/>
          </a:xfrm>
          <a:prstGeom prst="rect">
            <a:avLst/>
          </a:prstGeom>
        </p:spPr>
        <p:txBody>
          <a:bodyPr vert="horz" lIns="0" tIns="0" rIns="0" bIns="0" rtlCol="0" anchor="ctr" anchorCtr="0">
            <a:noAutofit/>
          </a:bodyPr>
          <a:lstStyle/>
          <a:p>
            <a:pPr defTabSz="1087723">
              <a:spcBef>
                <a:spcPct val="0"/>
              </a:spcBef>
              <a:defRPr/>
            </a:pPr>
            <a:r>
              <a:rPr lang="en-US" sz="2900" b="1" dirty="0" smtClean="0">
                <a:solidFill>
                  <a:srgbClr val="666666"/>
                </a:solidFill>
              </a:rPr>
              <a:t>© 2015 SAP SE </a:t>
            </a:r>
            <a:r>
              <a:rPr lang="en-US" sz="2900" b="1" dirty="0" err="1" smtClean="0">
                <a:solidFill>
                  <a:srgbClr val="666666"/>
                </a:solidFill>
              </a:rPr>
              <a:t>oder</a:t>
            </a:r>
            <a:r>
              <a:rPr lang="en-US" sz="2900" b="1" dirty="0" smtClean="0">
                <a:solidFill>
                  <a:srgbClr val="666666"/>
                </a:solidFill>
              </a:rPr>
              <a:t> </a:t>
            </a:r>
            <a:r>
              <a:rPr lang="en-US" sz="2900" b="1" dirty="0" err="1" smtClean="0">
                <a:solidFill>
                  <a:srgbClr val="666666"/>
                </a:solidFill>
              </a:rPr>
              <a:t>ein</a:t>
            </a:r>
            <a:r>
              <a:rPr lang="en-US" sz="2900" b="1" dirty="0" smtClean="0">
                <a:solidFill>
                  <a:srgbClr val="666666"/>
                </a:solidFill>
              </a:rPr>
              <a:t> SAP-</a:t>
            </a:r>
            <a:r>
              <a:rPr lang="en-US" sz="2900" b="1" dirty="0" err="1" smtClean="0">
                <a:solidFill>
                  <a:srgbClr val="666666"/>
                </a:solidFill>
              </a:rPr>
              <a:t>Konzernunternehmen</a:t>
            </a:r>
            <a:r>
              <a:rPr lang="en-US" sz="2900" b="1" dirty="0" smtClean="0">
                <a:solidFill>
                  <a:srgbClr val="666666"/>
                </a:solidFill>
              </a:rPr>
              <a:t>. </a:t>
            </a:r>
            <a:br>
              <a:rPr lang="en-US" sz="2900" b="1" dirty="0" smtClean="0">
                <a:solidFill>
                  <a:srgbClr val="666666"/>
                </a:solidFill>
              </a:rPr>
            </a:br>
            <a:r>
              <a:rPr lang="en-US" sz="2900" b="1" dirty="0" err="1" smtClean="0">
                <a:solidFill>
                  <a:srgbClr val="666666"/>
                </a:solidFill>
              </a:rPr>
              <a:t>Alle</a:t>
            </a:r>
            <a:r>
              <a:rPr lang="en-US" sz="2900" b="1" dirty="0" smtClean="0">
                <a:solidFill>
                  <a:srgbClr val="666666"/>
                </a:solidFill>
              </a:rPr>
              <a:t> </a:t>
            </a:r>
            <a:r>
              <a:rPr lang="en-US" sz="2900" b="1" dirty="0" err="1" smtClean="0">
                <a:solidFill>
                  <a:srgbClr val="666666"/>
                </a:solidFill>
              </a:rPr>
              <a:t>Rechte</a:t>
            </a:r>
            <a:r>
              <a:rPr lang="en-US" sz="2900" b="1" dirty="0" smtClean="0">
                <a:solidFill>
                  <a:srgbClr val="666666"/>
                </a:solidFill>
              </a:rPr>
              <a:t> </a:t>
            </a:r>
            <a:r>
              <a:rPr lang="en-US" sz="2900" b="1" dirty="0" err="1" smtClean="0">
                <a:solidFill>
                  <a:srgbClr val="666666"/>
                </a:solidFill>
              </a:rPr>
              <a:t>vorbehalten</a:t>
            </a:r>
            <a:r>
              <a:rPr lang="en-US" sz="2900" b="1" dirty="0" smtClean="0">
                <a:solidFill>
                  <a:srgbClr val="666666"/>
                </a:solidFill>
              </a:rPr>
              <a:t>.</a:t>
            </a:r>
          </a:p>
        </p:txBody>
      </p:sp>
      <p:sp>
        <p:nvSpPr>
          <p:cNvPr id="8" name="TextBox 7"/>
          <p:cNvSpPr txBox="1"/>
          <p:nvPr userDrawn="1"/>
        </p:nvSpPr>
        <p:spPr bwMode="gray">
          <a:xfrm>
            <a:off x="323921" y="1691608"/>
            <a:ext cx="11544319" cy="4277104"/>
          </a:xfrm>
          <a:prstGeom prst="rect">
            <a:avLst/>
          </a:prstGeom>
          <a:noFill/>
        </p:spPr>
        <p:txBody>
          <a:bodyPr wrap="square" lIns="0" tIns="0" rIns="0" bIns="0" rtlCol="0">
            <a:spAutoFit/>
          </a:bodyPr>
          <a:lstStyle/>
          <a:p>
            <a:pPr defTabSz="1087723"/>
            <a:r>
              <a:rPr lang="de-DE" sz="1200" dirty="0" smtClean="0">
                <a:solidFill>
                  <a:srgbClr val="CCCCCC">
                    <a:lumMod val="25000"/>
                  </a:srgbClr>
                </a:solidFill>
              </a:rPr>
              <a:t>Weitergabe und Vervielfältigung dieser Publikation oder von Teilen daraus sind, zu welchem Zweck und in welcher Form auch immer, ohne die ausdrückliche schriftliche Genehmigung durch </a:t>
            </a:r>
            <a:r>
              <a:rPr lang="en-US" sz="1200" dirty="0" smtClean="0">
                <a:solidFill>
                  <a:srgbClr val="CCCCCC">
                    <a:lumMod val="25000"/>
                  </a:srgbClr>
                </a:solidFill>
                <a:ea typeface="MS PGothic" pitchFamily="34" charset="-128"/>
              </a:rPr>
              <a:t>SAP SE </a:t>
            </a:r>
            <a:r>
              <a:rPr lang="de-DE" sz="1200" dirty="0" smtClean="0">
                <a:solidFill>
                  <a:srgbClr val="CCCCCC">
                    <a:lumMod val="25000"/>
                  </a:srgbClr>
                </a:solidFill>
              </a:rPr>
              <a:t>oder ein SAP-Konzernunternehmen nicht gestattet.</a:t>
            </a:r>
          </a:p>
          <a:p>
            <a:pPr defTabSz="1087723">
              <a:spcBef>
                <a:spcPts val="1200"/>
              </a:spcBef>
            </a:pPr>
            <a:r>
              <a:rPr lang="de-DE" sz="1200" dirty="0" smtClean="0">
                <a:solidFill>
                  <a:srgbClr val="CCCCCC">
                    <a:lumMod val="25000"/>
                  </a:srgbClr>
                </a:solidFill>
              </a:rPr>
              <a:t>SAP und andere in diesem Dokument erwähnte Produkte und Dienstleistungen von SAP sowie die dazugehörigen Logos sind Marken oder eingetragene Marken der </a:t>
            </a:r>
            <a:br>
              <a:rPr lang="de-DE" sz="1200" dirty="0" smtClean="0">
                <a:solidFill>
                  <a:srgbClr val="CCCCCC">
                    <a:lumMod val="25000"/>
                  </a:srgbClr>
                </a:solidFill>
              </a:rPr>
            </a:br>
            <a:r>
              <a:rPr lang="en-US" sz="1200" dirty="0" smtClean="0">
                <a:solidFill>
                  <a:srgbClr val="CCCCCC">
                    <a:lumMod val="25000"/>
                  </a:srgbClr>
                </a:solidFill>
                <a:ea typeface="MS PGothic" pitchFamily="34" charset="-128"/>
              </a:rPr>
              <a:t>SAP SE </a:t>
            </a:r>
            <a:r>
              <a:rPr lang="de-DE" sz="1200" dirty="0" smtClean="0">
                <a:solidFill>
                  <a:srgbClr val="CCCCCC">
                    <a:lumMod val="25000"/>
                  </a:srgbClr>
                </a:solidFill>
              </a:rPr>
              <a:t>(oder von einem SAP-Konzernunternehmen) in Deutschland und verschiedenen anderen Ländern weltweit. </a:t>
            </a:r>
            <a:br>
              <a:rPr lang="de-DE" sz="1200" dirty="0" smtClean="0">
                <a:solidFill>
                  <a:srgbClr val="CCCCCC">
                    <a:lumMod val="25000"/>
                  </a:srgbClr>
                </a:solidFill>
              </a:rPr>
            </a:br>
            <a:r>
              <a:rPr lang="de-DE" sz="1200" dirty="0" smtClean="0">
                <a:solidFill>
                  <a:srgbClr val="CCCCCC">
                    <a:lumMod val="25000"/>
                  </a:srgbClr>
                </a:solidFill>
              </a:rPr>
              <a:t>Weitere Hinweise und Informationen zum Markenrecht finden Sie unter </a:t>
            </a:r>
            <a:r>
              <a:rPr lang="de-DE" sz="1200" dirty="0" smtClean="0">
                <a:solidFill>
                  <a:srgbClr val="CCCCCC">
                    <a:lumMod val="25000"/>
                  </a:srgbClr>
                </a:solidFill>
                <a:hlinkClick r:id="rId2"/>
              </a:rPr>
              <a:t>http://global.sap.com/corporate-de/legal/copyright/index.epx</a:t>
            </a:r>
            <a:r>
              <a:rPr lang="de-DE" sz="1200" dirty="0" smtClean="0">
                <a:solidFill>
                  <a:srgbClr val="CCCCCC">
                    <a:lumMod val="25000"/>
                  </a:srgbClr>
                </a:solidFill>
              </a:rPr>
              <a:t>.</a:t>
            </a:r>
          </a:p>
          <a:p>
            <a:pPr defTabSz="1087723">
              <a:spcBef>
                <a:spcPts val="1200"/>
              </a:spcBef>
            </a:pPr>
            <a:r>
              <a:rPr lang="de-DE" sz="1200" dirty="0" smtClean="0">
                <a:solidFill>
                  <a:srgbClr val="CCCCCC">
                    <a:lumMod val="25000"/>
                  </a:srgbClr>
                </a:solidFill>
              </a:rPr>
              <a:t>Die von </a:t>
            </a:r>
            <a:r>
              <a:rPr lang="en-US" sz="1200" dirty="0" smtClean="0">
                <a:solidFill>
                  <a:srgbClr val="CCCCCC">
                    <a:lumMod val="25000"/>
                  </a:srgbClr>
                </a:solidFill>
                <a:ea typeface="MS PGothic" pitchFamily="34" charset="-128"/>
              </a:rPr>
              <a:t>SAP SE </a:t>
            </a:r>
            <a:r>
              <a:rPr lang="de-DE" sz="1200" dirty="0" smtClean="0">
                <a:solidFill>
                  <a:srgbClr val="CCCCCC">
                    <a:lumMod val="25000"/>
                  </a:srgbClr>
                </a:solidFill>
              </a:rPr>
              <a:t>oder deren Vertriebsfirmen angebotenen Softwareprodukte können Softwarekomponenten auch anderer Softwarehersteller enthalten.</a:t>
            </a:r>
          </a:p>
          <a:p>
            <a:pPr defTabSz="1087723">
              <a:spcBef>
                <a:spcPts val="1200"/>
              </a:spcBef>
            </a:pPr>
            <a:r>
              <a:rPr lang="de-DE" sz="1200" dirty="0" smtClean="0">
                <a:solidFill>
                  <a:srgbClr val="CCCCCC">
                    <a:lumMod val="25000"/>
                  </a:srgbClr>
                </a:solidFill>
              </a:rPr>
              <a:t>Produkte können länderspezifische Unterschiede aufweisen.</a:t>
            </a:r>
          </a:p>
          <a:p>
            <a:pPr defTabSz="1087723">
              <a:spcBef>
                <a:spcPts val="1200"/>
              </a:spcBef>
            </a:pPr>
            <a:r>
              <a:rPr lang="de-DE" sz="1200" dirty="0" smtClean="0">
                <a:solidFill>
                  <a:srgbClr val="CCCCCC">
                    <a:lumMod val="25000"/>
                  </a:srgbClr>
                </a:solidFill>
              </a:rPr>
              <a:t>Die vorliegenden Unterlagen werden von der </a:t>
            </a:r>
            <a:r>
              <a:rPr lang="en-US" sz="1200" dirty="0" smtClean="0">
                <a:solidFill>
                  <a:srgbClr val="CCCCCC">
                    <a:lumMod val="25000"/>
                  </a:srgbClr>
                </a:solidFill>
                <a:ea typeface="MS PGothic" pitchFamily="34" charset="-128"/>
              </a:rPr>
              <a:t>SAP SE </a:t>
            </a:r>
            <a:r>
              <a:rPr lang="de-DE" sz="1200" dirty="0" smtClean="0">
                <a:solidFill>
                  <a:srgbClr val="CCCCCC">
                    <a:lumMod val="25000"/>
                  </a:srgbClr>
                </a:solidFill>
              </a:rPr>
              <a:t>oder einem SAP-Konzernunternehmen bereitgestellt und dienen ausschließlich zu Informationszwecken. </a:t>
            </a:r>
            <a:br>
              <a:rPr lang="de-DE" sz="1200" dirty="0" smtClean="0">
                <a:solidFill>
                  <a:srgbClr val="CCCCCC">
                    <a:lumMod val="25000"/>
                  </a:srgbClr>
                </a:solidFill>
              </a:rPr>
            </a:br>
            <a:r>
              <a:rPr lang="de-DE" sz="1200" dirty="0" smtClean="0">
                <a:solidFill>
                  <a:srgbClr val="CCCCCC">
                    <a:lumMod val="25000"/>
                  </a:srgbClr>
                </a:solidFill>
              </a:rPr>
              <a:t>Die </a:t>
            </a:r>
            <a:r>
              <a:rPr lang="en-US" sz="1200" dirty="0" smtClean="0">
                <a:solidFill>
                  <a:srgbClr val="CCCCCC">
                    <a:lumMod val="25000"/>
                  </a:srgbClr>
                </a:solidFill>
                <a:ea typeface="MS PGothic" pitchFamily="34" charset="-128"/>
              </a:rPr>
              <a:t>SAP SE </a:t>
            </a:r>
            <a:r>
              <a:rPr lang="de-DE" sz="1200" dirty="0" smtClean="0">
                <a:solidFill>
                  <a:srgbClr val="CCCCCC">
                    <a:lumMod val="25000"/>
                  </a:srgbClr>
                </a:solidFill>
              </a:rPr>
              <a:t>oder ihre Konzernunternehmen übernehmen keinerlei Haftung oder Gewährleistung für Fehler oder Unvollständigkeiten in  dieser Publikation. </a:t>
            </a:r>
            <a:br>
              <a:rPr lang="de-DE" sz="1200" dirty="0" smtClean="0">
                <a:solidFill>
                  <a:srgbClr val="CCCCCC">
                    <a:lumMod val="25000"/>
                  </a:srgbClr>
                </a:solidFill>
              </a:rPr>
            </a:br>
            <a:r>
              <a:rPr lang="de-DE" sz="1200" dirty="0" smtClean="0">
                <a:solidFill>
                  <a:srgbClr val="CCCCCC">
                    <a:lumMod val="25000"/>
                  </a:srgbClr>
                </a:solidFill>
              </a:rPr>
              <a:t>Die </a:t>
            </a:r>
            <a:r>
              <a:rPr lang="en-US" sz="1200" dirty="0" smtClean="0">
                <a:solidFill>
                  <a:srgbClr val="CCCCCC">
                    <a:lumMod val="25000"/>
                  </a:srgbClr>
                </a:solidFill>
                <a:ea typeface="MS PGothic" pitchFamily="34" charset="-128"/>
              </a:rPr>
              <a:t>SAP SE </a:t>
            </a:r>
            <a:r>
              <a:rPr lang="de-DE" sz="1200" dirty="0" smtClean="0">
                <a:solidFill>
                  <a:srgbClr val="CCCCCC">
                    <a:lumMod val="25000"/>
                  </a:srgbClr>
                </a:solidFill>
              </a:rPr>
              <a:t>oder ein SAP-Konzernunternehmen steht lediglich für Produkte und Dienstleistungen nach der Maßgabe ein, die in der Vereinbarung über die jeweiligen Produkte und Dienstleistungen ausdrücklich geregelt ist. Keine der hierin enthaltenen Informationen ist als zusätzliche Garantie zu interpretieren. 	 </a:t>
            </a:r>
          </a:p>
          <a:p>
            <a:pPr defTabSz="1087723">
              <a:spcBef>
                <a:spcPts val="1200"/>
              </a:spcBef>
            </a:pPr>
            <a:r>
              <a:rPr lang="de-DE" sz="1200" dirty="0" smtClean="0">
                <a:solidFill>
                  <a:srgbClr val="CCCCCC">
                    <a:lumMod val="25000"/>
                  </a:srgbClr>
                </a:solidFill>
              </a:rPr>
              <a:t>Insbesondere sind die </a:t>
            </a:r>
            <a:r>
              <a:rPr lang="en-US" sz="1200" dirty="0" smtClean="0">
                <a:solidFill>
                  <a:srgbClr val="CCCCCC">
                    <a:lumMod val="25000"/>
                  </a:srgbClr>
                </a:solidFill>
                <a:ea typeface="MS PGothic" pitchFamily="34" charset="-128"/>
              </a:rPr>
              <a:t>SAP SE </a:t>
            </a:r>
            <a:r>
              <a:rPr lang="de-DE" sz="1200" dirty="0" smtClean="0">
                <a:solidFill>
                  <a:srgbClr val="CCCCCC">
                    <a:lumMod val="25000"/>
                  </a:srgbClr>
                </a:solidFill>
              </a:rPr>
              <a:t>oder ihre Konzernunternehmen in keiner Weise verpflichtet, in dieser Publikation oder einer zugehörigen Präsentation dargestellte Geschäftsabläufe zu verfolgen oder hierin wiedergegebene Funktionen zu entwickeln oder zu veröffentlichen. Diese Publikation oder eine zugehörige Präsentation, </a:t>
            </a:r>
            <a:br>
              <a:rPr lang="de-DE" sz="1200" dirty="0" smtClean="0">
                <a:solidFill>
                  <a:srgbClr val="CCCCCC">
                    <a:lumMod val="25000"/>
                  </a:srgbClr>
                </a:solidFill>
              </a:rPr>
            </a:br>
            <a:r>
              <a:rPr lang="de-DE" sz="1200" dirty="0" smtClean="0">
                <a:solidFill>
                  <a:srgbClr val="CCCCCC">
                    <a:lumMod val="25000"/>
                  </a:srgbClr>
                </a:solidFill>
              </a:rPr>
              <a:t>die Strategie und etwaige künftige Entwicklungen, Produkte und/oder Plattformen der </a:t>
            </a:r>
            <a:r>
              <a:rPr lang="en-US" sz="1200" dirty="0" smtClean="0">
                <a:solidFill>
                  <a:srgbClr val="CCCCCC">
                    <a:lumMod val="25000"/>
                  </a:srgbClr>
                </a:solidFill>
                <a:ea typeface="MS PGothic" pitchFamily="34" charset="-128"/>
              </a:rPr>
              <a:t>SAP SE </a:t>
            </a:r>
            <a:r>
              <a:rPr lang="de-DE" sz="1200" dirty="0" smtClean="0">
                <a:solidFill>
                  <a:srgbClr val="CCCCCC">
                    <a:lumMod val="25000"/>
                  </a:srgbClr>
                </a:solidFill>
              </a:rPr>
              <a:t>oder ihrer Konzernunternehmen können von der </a:t>
            </a:r>
            <a:r>
              <a:rPr lang="en-US" sz="1200" dirty="0" smtClean="0">
                <a:solidFill>
                  <a:srgbClr val="CCCCCC">
                    <a:lumMod val="25000"/>
                  </a:srgbClr>
                </a:solidFill>
                <a:ea typeface="MS PGothic" pitchFamily="34" charset="-128"/>
              </a:rPr>
              <a:t>SAP SE </a:t>
            </a:r>
            <a:r>
              <a:rPr lang="de-DE" sz="1200" dirty="0" smtClean="0">
                <a:solidFill>
                  <a:srgbClr val="CCCCCC">
                    <a:lumMod val="25000"/>
                  </a:srgbClr>
                </a:solidFill>
              </a:rPr>
              <a:t>oder ihren Konzernunternehmen jederzeit und ohne Angabe von Gründen unangekündigt geändert werden. </a:t>
            </a:r>
            <a:br>
              <a:rPr lang="de-DE" sz="1200" dirty="0" smtClean="0">
                <a:solidFill>
                  <a:srgbClr val="CCCCCC">
                    <a:lumMod val="25000"/>
                  </a:srgbClr>
                </a:solidFill>
              </a:rPr>
            </a:br>
            <a:r>
              <a:rPr lang="de-DE" sz="1200" dirty="0" smtClean="0">
                <a:solidFill>
                  <a:srgbClr val="CCCCCC">
                    <a:lumMod val="25000"/>
                  </a:srgbClr>
                </a:solidFill>
              </a:rPr>
              <a:t>Die in dieser Publikation enthaltenen Informationen stellen keine Zusage, kein Versprechen und keine rechtliche Verpflichtung zur Lieferung von Material, Code oder Funktionen dar. Sämtliche vorausschauenden Aussagen unterliegen unterschiedlichen Risiken und Unsicherheiten, durch die die tatsächlichen Ergebnisse von den Erwartungen abweichen können. Die vorausschauenden Aussagen geben die Sicht zu dem Zeitpunkt wieder, zu dem sie getätigt wurden. Dem Leser wird empfohlen, diesen Aussagen kein übertriebenes Vertrauen zu schenken und sich bei Kaufentscheidungen nicht auf sie zu stützen.</a:t>
            </a:r>
          </a:p>
        </p:txBody>
      </p:sp>
    </p:spTree>
    <p:extLst>
      <p:ext uri="{BB962C8B-B14F-4D97-AF65-F5344CB8AC3E}">
        <p14:creationId xmlns:p14="http://schemas.microsoft.com/office/powerpoint/2010/main" val="2926344125"/>
      </p:ext>
    </p:extLst>
  </p:cSld>
  <p:clrMapOvr>
    <a:masterClrMapping/>
  </p:clrMapOvr>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Title with picture">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12" name="Rectangle 18"/>
          <p:cNvSpPr/>
          <p:nvPr userDrawn="1"/>
        </p:nvSpPr>
        <p:spPr>
          <a:xfrm flipH="1" flipV="1">
            <a:off x="177" y="0"/>
            <a:ext cx="7463669" cy="6858982"/>
          </a:xfrm>
          <a:custGeom>
            <a:avLst/>
            <a:gdLst>
              <a:gd name="connsiteX0" fmla="*/ 0 w 5480050"/>
              <a:gd name="connsiteY0" fmla="*/ 0 h 139700"/>
              <a:gd name="connsiteX1" fmla="*/ 5480050 w 5480050"/>
              <a:gd name="connsiteY1" fmla="*/ 0 h 139700"/>
              <a:gd name="connsiteX2" fmla="*/ 5480050 w 5480050"/>
              <a:gd name="connsiteY2" fmla="*/ 139700 h 139700"/>
              <a:gd name="connsiteX3" fmla="*/ 0 w 5480050"/>
              <a:gd name="connsiteY3" fmla="*/ 139700 h 139700"/>
              <a:gd name="connsiteX4" fmla="*/ 0 w 5480050"/>
              <a:gd name="connsiteY4" fmla="*/ 0 h 139700"/>
              <a:gd name="connsiteX0" fmla="*/ 69850 w 5480050"/>
              <a:gd name="connsiteY0" fmla="*/ 0 h 142875"/>
              <a:gd name="connsiteX1" fmla="*/ 5480050 w 5480050"/>
              <a:gd name="connsiteY1" fmla="*/ 3175 h 142875"/>
              <a:gd name="connsiteX2" fmla="*/ 5480050 w 5480050"/>
              <a:gd name="connsiteY2" fmla="*/ 142875 h 142875"/>
              <a:gd name="connsiteX3" fmla="*/ 0 w 5480050"/>
              <a:gd name="connsiteY3" fmla="*/ 142875 h 142875"/>
              <a:gd name="connsiteX4" fmla="*/ 69850 w 5480050"/>
              <a:gd name="connsiteY4" fmla="*/ 0 h 142875"/>
              <a:gd name="connsiteX0" fmla="*/ 34925 w 5480050"/>
              <a:gd name="connsiteY0" fmla="*/ 0 h 139700"/>
              <a:gd name="connsiteX1" fmla="*/ 5480050 w 5480050"/>
              <a:gd name="connsiteY1" fmla="*/ 0 h 139700"/>
              <a:gd name="connsiteX2" fmla="*/ 5480050 w 5480050"/>
              <a:gd name="connsiteY2" fmla="*/ 139700 h 139700"/>
              <a:gd name="connsiteX3" fmla="*/ 0 w 5480050"/>
              <a:gd name="connsiteY3" fmla="*/ 139700 h 139700"/>
              <a:gd name="connsiteX4" fmla="*/ 34925 w 5480050"/>
              <a:gd name="connsiteY4" fmla="*/ 0 h 139700"/>
              <a:gd name="connsiteX0" fmla="*/ 412750 w 5857875"/>
              <a:gd name="connsiteY0" fmla="*/ 0 h 139700"/>
              <a:gd name="connsiteX1" fmla="*/ 5857875 w 5857875"/>
              <a:gd name="connsiteY1" fmla="*/ 0 h 139700"/>
              <a:gd name="connsiteX2" fmla="*/ 5857875 w 5857875"/>
              <a:gd name="connsiteY2" fmla="*/ 139700 h 139700"/>
              <a:gd name="connsiteX3" fmla="*/ 0 w 5857875"/>
              <a:gd name="connsiteY3" fmla="*/ 139700 h 139700"/>
              <a:gd name="connsiteX4" fmla="*/ 412750 w 5857875"/>
              <a:gd name="connsiteY4" fmla="*/ 0 h 139700"/>
              <a:gd name="connsiteX0" fmla="*/ 31750 w 5857875"/>
              <a:gd name="connsiteY0" fmla="*/ 0 h 139700"/>
              <a:gd name="connsiteX1" fmla="*/ 5857875 w 5857875"/>
              <a:gd name="connsiteY1" fmla="*/ 0 h 139700"/>
              <a:gd name="connsiteX2" fmla="*/ 5857875 w 5857875"/>
              <a:gd name="connsiteY2" fmla="*/ 139700 h 139700"/>
              <a:gd name="connsiteX3" fmla="*/ 0 w 5857875"/>
              <a:gd name="connsiteY3" fmla="*/ 139700 h 139700"/>
              <a:gd name="connsiteX4" fmla="*/ 31750 w 5857875"/>
              <a:gd name="connsiteY4" fmla="*/ 0 h 139700"/>
              <a:gd name="connsiteX0" fmla="*/ 355314 w 5857875"/>
              <a:gd name="connsiteY0" fmla="*/ 303 h 139700"/>
              <a:gd name="connsiteX1" fmla="*/ 5857875 w 5857875"/>
              <a:gd name="connsiteY1" fmla="*/ 0 h 139700"/>
              <a:gd name="connsiteX2" fmla="*/ 5857875 w 5857875"/>
              <a:gd name="connsiteY2" fmla="*/ 139700 h 139700"/>
              <a:gd name="connsiteX3" fmla="*/ 0 w 5857875"/>
              <a:gd name="connsiteY3" fmla="*/ 139700 h 139700"/>
              <a:gd name="connsiteX4" fmla="*/ 355314 w 5857875"/>
              <a:gd name="connsiteY4" fmla="*/ 303 h 139700"/>
              <a:gd name="connsiteX0" fmla="*/ 352374 w 5857875"/>
              <a:gd name="connsiteY0" fmla="*/ 0 h 139720"/>
              <a:gd name="connsiteX1" fmla="*/ 5857875 w 5857875"/>
              <a:gd name="connsiteY1" fmla="*/ 20 h 139720"/>
              <a:gd name="connsiteX2" fmla="*/ 5857875 w 5857875"/>
              <a:gd name="connsiteY2" fmla="*/ 139720 h 139720"/>
              <a:gd name="connsiteX3" fmla="*/ 0 w 5857875"/>
              <a:gd name="connsiteY3" fmla="*/ 139720 h 139720"/>
              <a:gd name="connsiteX4" fmla="*/ 352374 w 5857875"/>
              <a:gd name="connsiteY4" fmla="*/ 0 h 139720"/>
              <a:gd name="connsiteX0" fmla="*/ 425878 w 5857875"/>
              <a:gd name="connsiteY0" fmla="*/ 821 h 139700"/>
              <a:gd name="connsiteX1" fmla="*/ 5857875 w 5857875"/>
              <a:gd name="connsiteY1" fmla="*/ 0 h 139700"/>
              <a:gd name="connsiteX2" fmla="*/ 5857875 w 5857875"/>
              <a:gd name="connsiteY2" fmla="*/ 139700 h 139700"/>
              <a:gd name="connsiteX3" fmla="*/ 0 w 5857875"/>
              <a:gd name="connsiteY3" fmla="*/ 139700 h 139700"/>
              <a:gd name="connsiteX4" fmla="*/ 425878 w 5857875"/>
              <a:gd name="connsiteY4" fmla="*/ 821 h 139700"/>
              <a:gd name="connsiteX0" fmla="*/ 346493 w 5857875"/>
              <a:gd name="connsiteY0" fmla="*/ 0 h 139720"/>
              <a:gd name="connsiteX1" fmla="*/ 5857875 w 5857875"/>
              <a:gd name="connsiteY1" fmla="*/ 20 h 139720"/>
              <a:gd name="connsiteX2" fmla="*/ 5857875 w 5857875"/>
              <a:gd name="connsiteY2" fmla="*/ 139720 h 139720"/>
              <a:gd name="connsiteX3" fmla="*/ 0 w 5857875"/>
              <a:gd name="connsiteY3" fmla="*/ 139720 h 139720"/>
              <a:gd name="connsiteX4" fmla="*/ 346493 w 5857875"/>
              <a:gd name="connsiteY4" fmla="*/ 0 h 139720"/>
              <a:gd name="connsiteX0" fmla="*/ 1125642 w 5857875"/>
              <a:gd name="connsiteY0" fmla="*/ 0 h 139720"/>
              <a:gd name="connsiteX1" fmla="*/ 5857875 w 5857875"/>
              <a:gd name="connsiteY1" fmla="*/ 20 h 139720"/>
              <a:gd name="connsiteX2" fmla="*/ 5857875 w 5857875"/>
              <a:gd name="connsiteY2" fmla="*/ 139720 h 139720"/>
              <a:gd name="connsiteX3" fmla="*/ 0 w 5857875"/>
              <a:gd name="connsiteY3" fmla="*/ 139720 h 139720"/>
              <a:gd name="connsiteX4" fmla="*/ 1125642 w 5857875"/>
              <a:gd name="connsiteY4" fmla="*/ 0 h 139720"/>
              <a:gd name="connsiteX0" fmla="*/ 843888 w 5857875"/>
              <a:gd name="connsiteY0" fmla="*/ 0 h 139720"/>
              <a:gd name="connsiteX1" fmla="*/ 5857875 w 5857875"/>
              <a:gd name="connsiteY1" fmla="*/ 20 h 139720"/>
              <a:gd name="connsiteX2" fmla="*/ 5857875 w 5857875"/>
              <a:gd name="connsiteY2" fmla="*/ 139720 h 139720"/>
              <a:gd name="connsiteX3" fmla="*/ 0 w 5857875"/>
              <a:gd name="connsiteY3" fmla="*/ 139720 h 139720"/>
              <a:gd name="connsiteX4" fmla="*/ 843888 w 5857875"/>
              <a:gd name="connsiteY4" fmla="*/ 0 h 139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57875" h="139720">
                <a:moveTo>
                  <a:pt x="843888" y="0"/>
                </a:moveTo>
                <a:lnTo>
                  <a:pt x="5857875" y="20"/>
                </a:lnTo>
                <a:lnTo>
                  <a:pt x="5857875" y="139720"/>
                </a:lnTo>
                <a:lnTo>
                  <a:pt x="0" y="139720"/>
                </a:lnTo>
                <a:lnTo>
                  <a:pt x="843888" y="0"/>
                </a:lnTo>
                <a:close/>
              </a:path>
            </a:pathLst>
          </a:custGeom>
          <a:solidFill>
            <a:srgbClr val="037CC2"/>
          </a:solidFill>
          <a:ln>
            <a:noFill/>
          </a:ln>
        </p:spPr>
        <p:style>
          <a:lnRef idx="2">
            <a:schemeClr val="accent1">
              <a:shade val="50000"/>
            </a:schemeClr>
          </a:lnRef>
          <a:fillRef idx="1">
            <a:schemeClr val="accent1"/>
          </a:fillRef>
          <a:effectRef idx="0">
            <a:schemeClr val="accent1"/>
          </a:effectRef>
          <a:fontRef idx="minor">
            <a:schemeClr val="lt1"/>
          </a:fontRef>
        </p:style>
        <p:txBody>
          <a:bodyPr lIns="91386" tIns="45691" rIns="91386" bIns="45691" rtlCol="0" anchor="ctr"/>
          <a:lstStyle/>
          <a:p>
            <a:pPr algn="ctr" defTabSz="1088122"/>
            <a:endParaRPr lang="en-US" sz="2100">
              <a:solidFill>
                <a:srgbClr val="FFFFFF"/>
              </a:solidFill>
            </a:endParaRPr>
          </a:p>
        </p:txBody>
      </p:sp>
      <p:pic>
        <p:nvPicPr>
          <p:cNvPr id="13" name="Picture 12"/>
          <p:cNvPicPr>
            <a:picLocks noChangeAspect="1"/>
          </p:cNvPicPr>
          <p:nvPr userDrawn="1"/>
        </p:nvPicPr>
        <p:blipFill>
          <a:blip r:embed="rId2"/>
          <a:stretch>
            <a:fillRect/>
          </a:stretch>
        </p:blipFill>
        <p:spPr>
          <a:xfrm>
            <a:off x="451016" y="6077416"/>
            <a:ext cx="877865" cy="434684"/>
          </a:xfrm>
          <a:prstGeom prst="rect">
            <a:avLst/>
          </a:prstGeom>
        </p:spPr>
      </p:pic>
      <p:pic>
        <p:nvPicPr>
          <p:cNvPr id="14" name="Picture 13"/>
          <p:cNvPicPr>
            <a:picLocks noChangeAspect="1"/>
          </p:cNvPicPr>
          <p:nvPr userDrawn="1"/>
        </p:nvPicPr>
        <p:blipFill>
          <a:blip r:embed="rId3"/>
          <a:stretch>
            <a:fillRect/>
          </a:stretch>
        </p:blipFill>
        <p:spPr>
          <a:xfrm>
            <a:off x="1650502" y="6074199"/>
            <a:ext cx="1227834" cy="434684"/>
          </a:xfrm>
          <a:prstGeom prst="rect">
            <a:avLst/>
          </a:prstGeom>
        </p:spPr>
      </p:pic>
      <p:cxnSp>
        <p:nvCxnSpPr>
          <p:cNvPr id="17" name="Straight Connector 16"/>
          <p:cNvCxnSpPr/>
          <p:nvPr userDrawn="1"/>
        </p:nvCxnSpPr>
        <p:spPr>
          <a:xfrm>
            <a:off x="451016" y="2779822"/>
            <a:ext cx="2793919"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Text Placeholder 21"/>
          <p:cNvSpPr>
            <a:spLocks noGrp="1"/>
          </p:cNvSpPr>
          <p:nvPr>
            <p:ph type="body" sz="quarter" idx="13" hasCustomPrompt="1"/>
          </p:nvPr>
        </p:nvSpPr>
        <p:spPr>
          <a:xfrm rot="21174480">
            <a:off x="7843004" y="3476116"/>
            <a:ext cx="3800197" cy="933413"/>
          </a:xfrm>
          <a:solidFill>
            <a:schemeClr val="bg1">
              <a:lumMod val="95000"/>
              <a:alpha val="80000"/>
            </a:schemeClr>
          </a:solidFill>
        </p:spPr>
        <p:txBody>
          <a:bodyPr/>
          <a:lstStyle>
            <a:lvl1pPr>
              <a:defRPr sz="1500" baseline="0">
                <a:solidFill>
                  <a:schemeClr val="bg2">
                    <a:lumMod val="25000"/>
                  </a:schemeClr>
                </a:solidFill>
              </a:defRPr>
            </a:lvl1pPr>
          </a:lstStyle>
          <a:p>
            <a:pPr lvl="0"/>
            <a:r>
              <a:rPr lang="en-US" noProof="0" dirty="0" smtClean="0"/>
              <a:t>Please set license-free picture as background </a:t>
            </a:r>
            <a:r>
              <a:rPr lang="de-DE" dirty="0" smtClean="0"/>
              <a:t>(e.g. https://unsplash.com/ , http://www.sitebuilderreport.com/stock-up , http://imagedirectory.wdf.sap.corp:6085/)</a:t>
            </a:r>
          </a:p>
        </p:txBody>
      </p:sp>
      <p:sp>
        <p:nvSpPr>
          <p:cNvPr id="11" name="Text Placeholder 16"/>
          <p:cNvSpPr>
            <a:spLocks noGrp="1"/>
          </p:cNvSpPr>
          <p:nvPr>
            <p:ph type="body" sz="quarter" idx="10" hasCustomPrompt="1"/>
          </p:nvPr>
        </p:nvSpPr>
        <p:spPr>
          <a:xfrm>
            <a:off x="451013" y="2011795"/>
            <a:ext cx="5828646" cy="601359"/>
          </a:xfrm>
        </p:spPr>
        <p:txBody>
          <a:bodyPr/>
          <a:lstStyle>
            <a:lvl1pPr marL="0" marR="0" indent="0" algn="l" defTabSz="1088122" rtl="0" eaLnBrk="1" fontAlgn="auto" latinLnBrk="0" hangingPunct="1">
              <a:lnSpc>
                <a:spcPct val="100000"/>
              </a:lnSpc>
              <a:spcBef>
                <a:spcPts val="0"/>
              </a:spcBef>
              <a:spcAft>
                <a:spcPts val="0"/>
              </a:spcAft>
              <a:buClrTx/>
              <a:buSzTx/>
              <a:buFontTx/>
              <a:buNone/>
              <a:tabLst/>
              <a:defRPr kumimoji="0" lang="en-US" sz="4000" b="1" i="0" u="none" strike="noStrike" kern="1200" cap="none" spc="0" normalizeH="0" baseline="0" noProof="0" dirty="0" smtClean="0">
                <a:ln>
                  <a:noFill/>
                </a:ln>
                <a:solidFill>
                  <a:schemeClr val="bg1"/>
                </a:solidFill>
                <a:effectLst/>
                <a:uLnTx/>
                <a:uFillTx/>
                <a:latin typeface="Arial" charset="0"/>
                <a:ea typeface="Arial" charset="0"/>
                <a:cs typeface="Arial" charset="0"/>
              </a:defRPr>
            </a:lvl1pPr>
          </a:lstStyle>
          <a:p>
            <a:pPr marL="0" marR="0" lvl="0" indent="0" algn="l" defTabSz="1088122" rtl="0" eaLnBrk="1" fontAlgn="auto" latinLnBrk="0" hangingPunct="1">
              <a:lnSpc>
                <a:spcPct val="100000"/>
              </a:lnSpc>
              <a:spcBef>
                <a:spcPts val="0"/>
              </a:spcBef>
              <a:spcAft>
                <a:spcPts val="0"/>
              </a:spcAft>
              <a:buClrTx/>
              <a:buSzTx/>
              <a:buFontTx/>
              <a:buNone/>
              <a:tabLst/>
              <a:defRPr/>
            </a:pPr>
            <a:r>
              <a:rPr lang="en-US" sz="4000" b="1" dirty="0" smtClean="0">
                <a:solidFill>
                  <a:schemeClr val="bg1"/>
                </a:solidFill>
                <a:latin typeface="Arial" charset="0"/>
                <a:ea typeface="Arial" charset="0"/>
                <a:cs typeface="Arial" charset="0"/>
              </a:rPr>
              <a:t>Short Presentation Title</a:t>
            </a:r>
          </a:p>
          <a:p>
            <a:pPr lvl="0"/>
            <a:endParaRPr lang="de-DE" dirty="0"/>
          </a:p>
        </p:txBody>
      </p:sp>
      <p:sp>
        <p:nvSpPr>
          <p:cNvPr id="18" name="Text Placeholder 16"/>
          <p:cNvSpPr>
            <a:spLocks noGrp="1"/>
          </p:cNvSpPr>
          <p:nvPr>
            <p:ph type="body" sz="quarter" idx="14" hasCustomPrompt="1"/>
          </p:nvPr>
        </p:nvSpPr>
        <p:spPr>
          <a:xfrm>
            <a:off x="451676" y="2873655"/>
            <a:ext cx="6423199" cy="1138564"/>
          </a:xfrm>
        </p:spPr>
        <p:txBody>
          <a:bodyPr/>
          <a:lstStyle>
            <a:lvl1pPr marL="0" marR="0" indent="0" algn="l" defTabSz="1088122" rtl="0" eaLnBrk="1" fontAlgn="auto" latinLnBrk="0" hangingPunct="1">
              <a:lnSpc>
                <a:spcPct val="150000"/>
              </a:lnSpc>
              <a:spcBef>
                <a:spcPts val="0"/>
              </a:spcBef>
              <a:spcAft>
                <a:spcPts val="0"/>
              </a:spcAft>
              <a:buClrTx/>
              <a:buSzTx/>
              <a:buFontTx/>
              <a:buNone/>
              <a:tabLst/>
              <a:defRPr baseline="0">
                <a:solidFill>
                  <a:schemeClr val="bg1"/>
                </a:solidFill>
              </a:defRPr>
            </a:lvl1pPr>
          </a:lstStyle>
          <a:p>
            <a:pPr marL="0" marR="0" lvl="0" indent="0" algn="l" defTabSz="1088122" rtl="0" eaLnBrk="1" fontAlgn="auto" latinLnBrk="0" hangingPunct="1">
              <a:lnSpc>
                <a:spcPct val="150000"/>
              </a:lnSpc>
              <a:spcBef>
                <a:spcPts val="0"/>
              </a:spcBef>
              <a:spcAft>
                <a:spcPts val="0"/>
              </a:spcAft>
              <a:buClrTx/>
              <a:buSzTx/>
              <a:buFontTx/>
              <a:buNone/>
              <a:tabLst/>
              <a:defRPr/>
            </a:pPr>
            <a:r>
              <a:rPr kumimoji="0" lang="en-US" sz="2100" b="1" i="0" u="none" strike="noStrike" kern="1200" cap="none" spc="0" normalizeH="0" baseline="0" noProof="0" dirty="0" smtClean="0">
                <a:ln>
                  <a:noFill/>
                </a:ln>
                <a:solidFill>
                  <a:srgbClr val="FFFFFF"/>
                </a:solidFill>
                <a:effectLst/>
                <a:uLnTx/>
                <a:uFillTx/>
                <a:latin typeface="Arial" charset="0"/>
                <a:ea typeface="Arial" charset="0"/>
                <a:cs typeface="Arial" charset="0"/>
              </a:rPr>
              <a:t>Speaker’s Name/Department (delete if not needed)</a:t>
            </a:r>
            <a:r>
              <a:rPr kumimoji="0" lang="en-US" sz="2100" b="0" i="0" u="none" strike="noStrike" kern="1200" cap="none" spc="0" normalizeH="0" baseline="0" noProof="0" dirty="0" smtClean="0">
                <a:ln>
                  <a:noFill/>
                </a:ln>
                <a:solidFill>
                  <a:srgbClr val="FFFFFF"/>
                </a:solidFill>
                <a:effectLst/>
                <a:uLnTx/>
                <a:uFillTx/>
                <a:latin typeface="BentonSans Medium" charset="0"/>
                <a:ea typeface="Arial" charset="0"/>
                <a:cs typeface="Arial" charset="0"/>
              </a:rPr>
              <a:t> </a:t>
            </a:r>
            <a:r>
              <a:rPr kumimoji="0" lang="en-US" sz="2100" b="0" i="0" u="none" strike="noStrike" kern="1200" cap="none" spc="0" normalizeH="0" baseline="0" noProof="0" dirty="0" smtClean="0">
                <a:ln>
                  <a:noFill/>
                </a:ln>
                <a:solidFill>
                  <a:srgbClr val="FFFFFF"/>
                </a:solidFill>
                <a:effectLst/>
                <a:uLnTx/>
                <a:uFillTx/>
                <a:latin typeface="Arial" charset="0"/>
                <a:ea typeface="Arial" charset="0"/>
                <a:cs typeface="Arial" charset="0"/>
              </a:rPr>
              <a:t>Month 00, 2015</a:t>
            </a:r>
          </a:p>
          <a:p>
            <a:pPr lvl="0"/>
            <a:endParaRPr lang="de-DE" dirty="0"/>
          </a:p>
        </p:txBody>
      </p:sp>
    </p:spTree>
    <p:extLst>
      <p:ext uri="{BB962C8B-B14F-4D97-AF65-F5344CB8AC3E}">
        <p14:creationId xmlns:p14="http://schemas.microsoft.com/office/powerpoint/2010/main" val="898617115"/>
      </p:ext>
    </p:extLst>
  </p:cSld>
  <p:clrMapOvr>
    <a:masterClrMapping/>
  </p:clrMapOvr>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Divider Page with picture">
    <p:bg bwMode="gray">
      <p:bgPr>
        <a:solidFill>
          <a:schemeClr val="bg2"/>
        </a:solidFill>
        <a:effectLst/>
      </p:bgPr>
    </p:bg>
    <p:spTree>
      <p:nvGrpSpPr>
        <p:cNvPr id="1" name=""/>
        <p:cNvGrpSpPr/>
        <p:nvPr/>
      </p:nvGrpSpPr>
      <p:grpSpPr>
        <a:xfrm>
          <a:off x="0" y="0"/>
          <a:ext cx="0" cy="0"/>
          <a:chOff x="0" y="0"/>
          <a:chExt cx="0" cy="0"/>
        </a:xfrm>
      </p:grpSpPr>
      <p:sp>
        <p:nvSpPr>
          <p:cNvPr id="9" name="Rectangle 18"/>
          <p:cNvSpPr/>
          <p:nvPr userDrawn="1"/>
        </p:nvSpPr>
        <p:spPr>
          <a:xfrm>
            <a:off x="6321768" y="0"/>
            <a:ext cx="5870235" cy="6863824"/>
          </a:xfrm>
          <a:custGeom>
            <a:avLst/>
            <a:gdLst>
              <a:gd name="connsiteX0" fmla="*/ 0 w 5480050"/>
              <a:gd name="connsiteY0" fmla="*/ 0 h 139700"/>
              <a:gd name="connsiteX1" fmla="*/ 5480050 w 5480050"/>
              <a:gd name="connsiteY1" fmla="*/ 0 h 139700"/>
              <a:gd name="connsiteX2" fmla="*/ 5480050 w 5480050"/>
              <a:gd name="connsiteY2" fmla="*/ 139700 h 139700"/>
              <a:gd name="connsiteX3" fmla="*/ 0 w 5480050"/>
              <a:gd name="connsiteY3" fmla="*/ 139700 h 139700"/>
              <a:gd name="connsiteX4" fmla="*/ 0 w 5480050"/>
              <a:gd name="connsiteY4" fmla="*/ 0 h 139700"/>
              <a:gd name="connsiteX0" fmla="*/ 69850 w 5480050"/>
              <a:gd name="connsiteY0" fmla="*/ 0 h 142875"/>
              <a:gd name="connsiteX1" fmla="*/ 5480050 w 5480050"/>
              <a:gd name="connsiteY1" fmla="*/ 3175 h 142875"/>
              <a:gd name="connsiteX2" fmla="*/ 5480050 w 5480050"/>
              <a:gd name="connsiteY2" fmla="*/ 142875 h 142875"/>
              <a:gd name="connsiteX3" fmla="*/ 0 w 5480050"/>
              <a:gd name="connsiteY3" fmla="*/ 142875 h 142875"/>
              <a:gd name="connsiteX4" fmla="*/ 69850 w 5480050"/>
              <a:gd name="connsiteY4" fmla="*/ 0 h 142875"/>
              <a:gd name="connsiteX0" fmla="*/ 34925 w 5480050"/>
              <a:gd name="connsiteY0" fmla="*/ 0 h 139700"/>
              <a:gd name="connsiteX1" fmla="*/ 5480050 w 5480050"/>
              <a:gd name="connsiteY1" fmla="*/ 0 h 139700"/>
              <a:gd name="connsiteX2" fmla="*/ 5480050 w 5480050"/>
              <a:gd name="connsiteY2" fmla="*/ 139700 h 139700"/>
              <a:gd name="connsiteX3" fmla="*/ 0 w 5480050"/>
              <a:gd name="connsiteY3" fmla="*/ 139700 h 139700"/>
              <a:gd name="connsiteX4" fmla="*/ 34925 w 5480050"/>
              <a:gd name="connsiteY4" fmla="*/ 0 h 139700"/>
              <a:gd name="connsiteX0" fmla="*/ 337835 w 5782960"/>
              <a:gd name="connsiteY0" fmla="*/ 0 h 139700"/>
              <a:gd name="connsiteX1" fmla="*/ 5782960 w 5782960"/>
              <a:gd name="connsiteY1" fmla="*/ 0 h 139700"/>
              <a:gd name="connsiteX2" fmla="*/ 5782960 w 5782960"/>
              <a:gd name="connsiteY2" fmla="*/ 139700 h 139700"/>
              <a:gd name="connsiteX3" fmla="*/ 0 w 5782960"/>
              <a:gd name="connsiteY3" fmla="*/ 139700 h 139700"/>
              <a:gd name="connsiteX4" fmla="*/ 337835 w 5782960"/>
              <a:gd name="connsiteY4" fmla="*/ 0 h 139700"/>
              <a:gd name="connsiteX0" fmla="*/ 1111103 w 6556228"/>
              <a:gd name="connsiteY0" fmla="*/ 0 h 139700"/>
              <a:gd name="connsiteX1" fmla="*/ 6556228 w 6556228"/>
              <a:gd name="connsiteY1" fmla="*/ 0 h 139700"/>
              <a:gd name="connsiteX2" fmla="*/ 6556228 w 6556228"/>
              <a:gd name="connsiteY2" fmla="*/ 139700 h 139700"/>
              <a:gd name="connsiteX3" fmla="*/ 0 w 6556228"/>
              <a:gd name="connsiteY3" fmla="*/ 139700 h 139700"/>
              <a:gd name="connsiteX4" fmla="*/ 1111103 w 6556228"/>
              <a:gd name="connsiteY4" fmla="*/ 0 h 139700"/>
              <a:gd name="connsiteX0" fmla="*/ 1117988 w 6563113"/>
              <a:gd name="connsiteY0" fmla="*/ 0 h 139851"/>
              <a:gd name="connsiteX1" fmla="*/ 6563113 w 6563113"/>
              <a:gd name="connsiteY1" fmla="*/ 0 h 139851"/>
              <a:gd name="connsiteX2" fmla="*/ 6563113 w 6563113"/>
              <a:gd name="connsiteY2" fmla="*/ 139700 h 139851"/>
              <a:gd name="connsiteX3" fmla="*/ 0 w 6563113"/>
              <a:gd name="connsiteY3" fmla="*/ 139851 h 139851"/>
              <a:gd name="connsiteX4" fmla="*/ 1117988 w 6563113"/>
              <a:gd name="connsiteY4" fmla="*/ 0 h 139851"/>
              <a:gd name="connsiteX0" fmla="*/ 1191936 w 6637061"/>
              <a:gd name="connsiteY0" fmla="*/ 0 h 139851"/>
              <a:gd name="connsiteX1" fmla="*/ 6637061 w 6637061"/>
              <a:gd name="connsiteY1" fmla="*/ 0 h 139851"/>
              <a:gd name="connsiteX2" fmla="*/ 6637061 w 6637061"/>
              <a:gd name="connsiteY2" fmla="*/ 139700 h 139851"/>
              <a:gd name="connsiteX3" fmla="*/ 0 w 6637061"/>
              <a:gd name="connsiteY3" fmla="*/ 139851 h 139851"/>
              <a:gd name="connsiteX4" fmla="*/ 1191936 w 6637061"/>
              <a:gd name="connsiteY4" fmla="*/ 0 h 1398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37061" h="139851">
                <a:moveTo>
                  <a:pt x="1191936" y="0"/>
                </a:moveTo>
                <a:lnTo>
                  <a:pt x="6637061" y="0"/>
                </a:lnTo>
                <a:lnTo>
                  <a:pt x="6637061" y="139700"/>
                </a:lnTo>
                <a:lnTo>
                  <a:pt x="0" y="139851"/>
                </a:lnTo>
                <a:lnTo>
                  <a:pt x="1191936" y="0"/>
                </a:lnTo>
                <a:close/>
              </a:path>
            </a:pathLst>
          </a:custGeom>
          <a:solidFill>
            <a:srgbClr val="15446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386" tIns="45691" rIns="91386" bIns="45691" rtlCol="0" anchor="ctr"/>
          <a:lstStyle/>
          <a:p>
            <a:pPr algn="ctr" defTabSz="1088122"/>
            <a:endParaRPr lang="en-US" sz="2100">
              <a:solidFill>
                <a:srgbClr val="FFFFFF"/>
              </a:solidFill>
            </a:endParaRPr>
          </a:p>
        </p:txBody>
      </p:sp>
      <p:sp>
        <p:nvSpPr>
          <p:cNvPr id="7" name="Rectangle 18"/>
          <p:cNvSpPr/>
          <p:nvPr userDrawn="1"/>
        </p:nvSpPr>
        <p:spPr>
          <a:xfrm flipH="1" flipV="1">
            <a:off x="-3" y="0"/>
            <a:ext cx="7461942" cy="6857394"/>
          </a:xfrm>
          <a:custGeom>
            <a:avLst/>
            <a:gdLst>
              <a:gd name="connsiteX0" fmla="*/ 0 w 5480050"/>
              <a:gd name="connsiteY0" fmla="*/ 0 h 139700"/>
              <a:gd name="connsiteX1" fmla="*/ 5480050 w 5480050"/>
              <a:gd name="connsiteY1" fmla="*/ 0 h 139700"/>
              <a:gd name="connsiteX2" fmla="*/ 5480050 w 5480050"/>
              <a:gd name="connsiteY2" fmla="*/ 139700 h 139700"/>
              <a:gd name="connsiteX3" fmla="*/ 0 w 5480050"/>
              <a:gd name="connsiteY3" fmla="*/ 139700 h 139700"/>
              <a:gd name="connsiteX4" fmla="*/ 0 w 5480050"/>
              <a:gd name="connsiteY4" fmla="*/ 0 h 139700"/>
              <a:gd name="connsiteX0" fmla="*/ 69850 w 5480050"/>
              <a:gd name="connsiteY0" fmla="*/ 0 h 142875"/>
              <a:gd name="connsiteX1" fmla="*/ 5480050 w 5480050"/>
              <a:gd name="connsiteY1" fmla="*/ 3175 h 142875"/>
              <a:gd name="connsiteX2" fmla="*/ 5480050 w 5480050"/>
              <a:gd name="connsiteY2" fmla="*/ 142875 h 142875"/>
              <a:gd name="connsiteX3" fmla="*/ 0 w 5480050"/>
              <a:gd name="connsiteY3" fmla="*/ 142875 h 142875"/>
              <a:gd name="connsiteX4" fmla="*/ 69850 w 5480050"/>
              <a:gd name="connsiteY4" fmla="*/ 0 h 142875"/>
              <a:gd name="connsiteX0" fmla="*/ 34925 w 5480050"/>
              <a:gd name="connsiteY0" fmla="*/ 0 h 139700"/>
              <a:gd name="connsiteX1" fmla="*/ 5480050 w 5480050"/>
              <a:gd name="connsiteY1" fmla="*/ 0 h 139700"/>
              <a:gd name="connsiteX2" fmla="*/ 5480050 w 5480050"/>
              <a:gd name="connsiteY2" fmla="*/ 139700 h 139700"/>
              <a:gd name="connsiteX3" fmla="*/ 0 w 5480050"/>
              <a:gd name="connsiteY3" fmla="*/ 139700 h 139700"/>
              <a:gd name="connsiteX4" fmla="*/ 34925 w 5480050"/>
              <a:gd name="connsiteY4" fmla="*/ 0 h 139700"/>
              <a:gd name="connsiteX0" fmla="*/ 412750 w 5857875"/>
              <a:gd name="connsiteY0" fmla="*/ 0 h 139700"/>
              <a:gd name="connsiteX1" fmla="*/ 5857875 w 5857875"/>
              <a:gd name="connsiteY1" fmla="*/ 0 h 139700"/>
              <a:gd name="connsiteX2" fmla="*/ 5857875 w 5857875"/>
              <a:gd name="connsiteY2" fmla="*/ 139700 h 139700"/>
              <a:gd name="connsiteX3" fmla="*/ 0 w 5857875"/>
              <a:gd name="connsiteY3" fmla="*/ 139700 h 139700"/>
              <a:gd name="connsiteX4" fmla="*/ 412750 w 5857875"/>
              <a:gd name="connsiteY4" fmla="*/ 0 h 139700"/>
              <a:gd name="connsiteX0" fmla="*/ 31750 w 5857875"/>
              <a:gd name="connsiteY0" fmla="*/ 0 h 139700"/>
              <a:gd name="connsiteX1" fmla="*/ 5857875 w 5857875"/>
              <a:gd name="connsiteY1" fmla="*/ 0 h 139700"/>
              <a:gd name="connsiteX2" fmla="*/ 5857875 w 5857875"/>
              <a:gd name="connsiteY2" fmla="*/ 139700 h 139700"/>
              <a:gd name="connsiteX3" fmla="*/ 0 w 5857875"/>
              <a:gd name="connsiteY3" fmla="*/ 139700 h 139700"/>
              <a:gd name="connsiteX4" fmla="*/ 31750 w 5857875"/>
              <a:gd name="connsiteY4" fmla="*/ 0 h 139700"/>
              <a:gd name="connsiteX0" fmla="*/ 355314 w 5857875"/>
              <a:gd name="connsiteY0" fmla="*/ 303 h 139700"/>
              <a:gd name="connsiteX1" fmla="*/ 5857875 w 5857875"/>
              <a:gd name="connsiteY1" fmla="*/ 0 h 139700"/>
              <a:gd name="connsiteX2" fmla="*/ 5857875 w 5857875"/>
              <a:gd name="connsiteY2" fmla="*/ 139700 h 139700"/>
              <a:gd name="connsiteX3" fmla="*/ 0 w 5857875"/>
              <a:gd name="connsiteY3" fmla="*/ 139700 h 139700"/>
              <a:gd name="connsiteX4" fmla="*/ 355314 w 5857875"/>
              <a:gd name="connsiteY4" fmla="*/ 303 h 139700"/>
              <a:gd name="connsiteX0" fmla="*/ 352374 w 5857875"/>
              <a:gd name="connsiteY0" fmla="*/ 0 h 139720"/>
              <a:gd name="connsiteX1" fmla="*/ 5857875 w 5857875"/>
              <a:gd name="connsiteY1" fmla="*/ 20 h 139720"/>
              <a:gd name="connsiteX2" fmla="*/ 5857875 w 5857875"/>
              <a:gd name="connsiteY2" fmla="*/ 139720 h 139720"/>
              <a:gd name="connsiteX3" fmla="*/ 0 w 5857875"/>
              <a:gd name="connsiteY3" fmla="*/ 139720 h 139720"/>
              <a:gd name="connsiteX4" fmla="*/ 352374 w 5857875"/>
              <a:gd name="connsiteY4" fmla="*/ 0 h 139720"/>
              <a:gd name="connsiteX0" fmla="*/ 425878 w 5857875"/>
              <a:gd name="connsiteY0" fmla="*/ 821 h 139700"/>
              <a:gd name="connsiteX1" fmla="*/ 5857875 w 5857875"/>
              <a:gd name="connsiteY1" fmla="*/ 0 h 139700"/>
              <a:gd name="connsiteX2" fmla="*/ 5857875 w 5857875"/>
              <a:gd name="connsiteY2" fmla="*/ 139700 h 139700"/>
              <a:gd name="connsiteX3" fmla="*/ 0 w 5857875"/>
              <a:gd name="connsiteY3" fmla="*/ 139700 h 139700"/>
              <a:gd name="connsiteX4" fmla="*/ 425878 w 5857875"/>
              <a:gd name="connsiteY4" fmla="*/ 821 h 139700"/>
              <a:gd name="connsiteX0" fmla="*/ 346493 w 5857875"/>
              <a:gd name="connsiteY0" fmla="*/ 0 h 139720"/>
              <a:gd name="connsiteX1" fmla="*/ 5857875 w 5857875"/>
              <a:gd name="connsiteY1" fmla="*/ 20 h 139720"/>
              <a:gd name="connsiteX2" fmla="*/ 5857875 w 5857875"/>
              <a:gd name="connsiteY2" fmla="*/ 139720 h 139720"/>
              <a:gd name="connsiteX3" fmla="*/ 0 w 5857875"/>
              <a:gd name="connsiteY3" fmla="*/ 139720 h 139720"/>
              <a:gd name="connsiteX4" fmla="*/ 346493 w 5857875"/>
              <a:gd name="connsiteY4" fmla="*/ 0 h 139720"/>
              <a:gd name="connsiteX0" fmla="*/ 1125642 w 5857875"/>
              <a:gd name="connsiteY0" fmla="*/ 0 h 139720"/>
              <a:gd name="connsiteX1" fmla="*/ 5857875 w 5857875"/>
              <a:gd name="connsiteY1" fmla="*/ 20 h 139720"/>
              <a:gd name="connsiteX2" fmla="*/ 5857875 w 5857875"/>
              <a:gd name="connsiteY2" fmla="*/ 139720 h 139720"/>
              <a:gd name="connsiteX3" fmla="*/ 0 w 5857875"/>
              <a:gd name="connsiteY3" fmla="*/ 139720 h 139720"/>
              <a:gd name="connsiteX4" fmla="*/ 1125642 w 5857875"/>
              <a:gd name="connsiteY4" fmla="*/ 0 h 139720"/>
              <a:gd name="connsiteX0" fmla="*/ 843888 w 5857875"/>
              <a:gd name="connsiteY0" fmla="*/ 0 h 139720"/>
              <a:gd name="connsiteX1" fmla="*/ 5857875 w 5857875"/>
              <a:gd name="connsiteY1" fmla="*/ 20 h 139720"/>
              <a:gd name="connsiteX2" fmla="*/ 5857875 w 5857875"/>
              <a:gd name="connsiteY2" fmla="*/ 139720 h 139720"/>
              <a:gd name="connsiteX3" fmla="*/ 0 w 5857875"/>
              <a:gd name="connsiteY3" fmla="*/ 139720 h 139720"/>
              <a:gd name="connsiteX4" fmla="*/ 843888 w 5857875"/>
              <a:gd name="connsiteY4" fmla="*/ 0 h 139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57875" h="139720">
                <a:moveTo>
                  <a:pt x="843888" y="0"/>
                </a:moveTo>
                <a:lnTo>
                  <a:pt x="5857875" y="20"/>
                </a:lnTo>
                <a:lnTo>
                  <a:pt x="5857875" y="139720"/>
                </a:lnTo>
                <a:lnTo>
                  <a:pt x="0" y="139720"/>
                </a:lnTo>
                <a:lnTo>
                  <a:pt x="843888" y="0"/>
                </a:lnTo>
                <a:close/>
              </a:path>
            </a:pathLst>
          </a:custGeom>
          <a:solidFill>
            <a:srgbClr val="037CC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386" tIns="45691" rIns="91386" bIns="45691" rtlCol="0" anchor="ctr"/>
          <a:lstStyle/>
          <a:p>
            <a:pPr algn="ctr" defTabSz="1088122"/>
            <a:endParaRPr lang="en-US" sz="2100">
              <a:solidFill>
                <a:srgbClr val="FFFFFF"/>
              </a:solidFill>
            </a:endParaRPr>
          </a:p>
        </p:txBody>
      </p:sp>
      <p:cxnSp>
        <p:nvCxnSpPr>
          <p:cNvPr id="12" name="Straight Connector 11"/>
          <p:cNvCxnSpPr/>
          <p:nvPr userDrawn="1"/>
        </p:nvCxnSpPr>
        <p:spPr>
          <a:xfrm>
            <a:off x="450732" y="2779178"/>
            <a:ext cx="2793273"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Text Placeholder 16"/>
          <p:cNvSpPr>
            <a:spLocks noGrp="1"/>
          </p:cNvSpPr>
          <p:nvPr>
            <p:ph type="body" sz="quarter" idx="10" hasCustomPrompt="1"/>
          </p:nvPr>
        </p:nvSpPr>
        <p:spPr>
          <a:xfrm>
            <a:off x="450736" y="2125994"/>
            <a:ext cx="2953775" cy="601359"/>
          </a:xfrm>
        </p:spPr>
        <p:txBody>
          <a:bodyPr/>
          <a:lstStyle>
            <a:lvl1pPr marL="0" marR="0" indent="0" algn="l" defTabSz="1088122" rtl="0" eaLnBrk="1" fontAlgn="auto" latinLnBrk="0" hangingPunct="1">
              <a:lnSpc>
                <a:spcPct val="100000"/>
              </a:lnSpc>
              <a:spcBef>
                <a:spcPts val="0"/>
              </a:spcBef>
              <a:spcAft>
                <a:spcPts val="0"/>
              </a:spcAft>
              <a:buClrTx/>
              <a:buSzTx/>
              <a:buFontTx/>
              <a:buNone/>
              <a:tabLst/>
              <a:defRPr kumimoji="0" lang="en-US" sz="3400" b="1" i="0" u="none" strike="noStrike" kern="1200" cap="none" spc="0" normalizeH="0" baseline="0" noProof="0" dirty="0" smtClean="0">
                <a:ln>
                  <a:noFill/>
                </a:ln>
                <a:solidFill>
                  <a:srgbClr val="FFFFFF"/>
                </a:solidFill>
                <a:effectLst/>
                <a:uLnTx/>
                <a:uFillTx/>
                <a:latin typeface="Arial" charset="0"/>
                <a:ea typeface="Arial" charset="0"/>
                <a:cs typeface="Arial" charset="0"/>
              </a:defRPr>
            </a:lvl1pPr>
          </a:lstStyle>
          <a:p>
            <a:pPr marL="0" marR="0" lvl="0" indent="0" algn="l" defTabSz="1088122" rtl="0" eaLnBrk="1" fontAlgn="auto" latinLnBrk="0" hangingPunct="1">
              <a:lnSpc>
                <a:spcPct val="100000"/>
              </a:lnSpc>
              <a:spcBef>
                <a:spcPts val="0"/>
              </a:spcBef>
              <a:spcAft>
                <a:spcPts val="0"/>
              </a:spcAft>
              <a:buClrTx/>
              <a:buSzTx/>
              <a:buFontTx/>
              <a:buNone/>
              <a:tabLst/>
              <a:defRPr/>
            </a:pPr>
            <a:r>
              <a:rPr kumimoji="0" lang="en-US" sz="3400" b="1" i="0" u="none" strike="noStrike" kern="1200" cap="none" spc="0" normalizeH="0" baseline="0" noProof="0" dirty="0" smtClean="0">
                <a:ln>
                  <a:noFill/>
                </a:ln>
                <a:solidFill>
                  <a:srgbClr val="FFFFFF"/>
                </a:solidFill>
                <a:effectLst/>
                <a:uLnTx/>
                <a:uFillTx/>
                <a:latin typeface="Arial" charset="0"/>
                <a:ea typeface="Arial" charset="0"/>
                <a:cs typeface="Arial" charset="0"/>
              </a:rPr>
              <a:t>Divider Page</a:t>
            </a:r>
          </a:p>
          <a:p>
            <a:pPr lvl="0"/>
            <a:endParaRPr lang="de-DE" dirty="0"/>
          </a:p>
        </p:txBody>
      </p:sp>
      <p:sp>
        <p:nvSpPr>
          <p:cNvPr id="18" name="Text Placeholder 16"/>
          <p:cNvSpPr>
            <a:spLocks noGrp="1"/>
          </p:cNvSpPr>
          <p:nvPr>
            <p:ph type="body" sz="quarter" idx="14" hasCustomPrompt="1"/>
          </p:nvPr>
        </p:nvSpPr>
        <p:spPr>
          <a:xfrm>
            <a:off x="452890" y="2870799"/>
            <a:ext cx="5112563" cy="441588"/>
          </a:xfrm>
        </p:spPr>
        <p:txBody>
          <a:bodyPr/>
          <a:lstStyle>
            <a:lvl1pPr marL="0" marR="0" indent="0" algn="l" defTabSz="1088122" rtl="0" eaLnBrk="1" fontAlgn="auto" latinLnBrk="0" hangingPunct="1">
              <a:lnSpc>
                <a:spcPct val="150000"/>
              </a:lnSpc>
              <a:spcBef>
                <a:spcPts val="0"/>
              </a:spcBef>
              <a:spcAft>
                <a:spcPts val="0"/>
              </a:spcAft>
              <a:buClrTx/>
              <a:buSzTx/>
              <a:buFontTx/>
              <a:buNone/>
              <a:tabLst/>
              <a:defRPr sz="1500">
                <a:solidFill>
                  <a:schemeClr val="bg1"/>
                </a:solidFill>
              </a:defRPr>
            </a:lvl1pPr>
          </a:lstStyle>
          <a:p>
            <a:pPr marL="0" marR="0" lvl="0" indent="0" algn="l" defTabSz="1088122" rtl="0" eaLnBrk="1" fontAlgn="auto" latinLnBrk="0" hangingPunct="1">
              <a:lnSpc>
                <a:spcPct val="150000"/>
              </a:lnSpc>
              <a:spcBef>
                <a:spcPts val="0"/>
              </a:spcBef>
              <a:spcAft>
                <a:spcPts val="0"/>
              </a:spcAft>
              <a:buClrTx/>
              <a:buSzTx/>
              <a:buFontTx/>
              <a:buNone/>
              <a:tabLst/>
              <a:defRPr/>
            </a:pPr>
            <a:r>
              <a:rPr kumimoji="0" lang="en-US" sz="1500" b="0" i="0" u="none" strike="noStrike" kern="1200" cap="none" spc="0" normalizeH="0" baseline="0" noProof="0" dirty="0" smtClean="0">
                <a:ln>
                  <a:noFill/>
                </a:ln>
                <a:solidFill>
                  <a:srgbClr val="FFFFFF"/>
                </a:solidFill>
                <a:effectLst/>
                <a:uLnTx/>
                <a:uFillTx/>
                <a:latin typeface="Arial" charset="0"/>
                <a:ea typeface="Arial" charset="0"/>
                <a:cs typeface="Arial" charset="0"/>
              </a:rPr>
              <a:t>Subtitle if needed, send pictures always to the background!</a:t>
            </a:r>
          </a:p>
        </p:txBody>
      </p:sp>
      <p:sp>
        <p:nvSpPr>
          <p:cNvPr id="11" name="Text Placeholder 21"/>
          <p:cNvSpPr>
            <a:spLocks noGrp="1"/>
          </p:cNvSpPr>
          <p:nvPr>
            <p:ph type="body" sz="quarter" idx="13" hasCustomPrompt="1"/>
          </p:nvPr>
        </p:nvSpPr>
        <p:spPr>
          <a:xfrm rot="21174480">
            <a:off x="7843004" y="3476116"/>
            <a:ext cx="3800197" cy="933413"/>
          </a:xfrm>
          <a:solidFill>
            <a:schemeClr val="bg1">
              <a:lumMod val="95000"/>
              <a:alpha val="80000"/>
            </a:schemeClr>
          </a:solidFill>
        </p:spPr>
        <p:txBody>
          <a:bodyPr/>
          <a:lstStyle>
            <a:lvl1pPr>
              <a:defRPr sz="1500" baseline="0">
                <a:solidFill>
                  <a:schemeClr val="bg2">
                    <a:lumMod val="25000"/>
                  </a:schemeClr>
                </a:solidFill>
              </a:defRPr>
            </a:lvl1pPr>
          </a:lstStyle>
          <a:p>
            <a:pPr lvl="0"/>
            <a:r>
              <a:rPr lang="de-DE" dirty="0" err="1" smtClean="0"/>
              <a:t>Please</a:t>
            </a:r>
            <a:r>
              <a:rPr lang="de-DE" dirty="0" smtClean="0"/>
              <a:t> </a:t>
            </a:r>
            <a:r>
              <a:rPr lang="de-DE" dirty="0" err="1" smtClean="0"/>
              <a:t>set</a:t>
            </a:r>
            <a:r>
              <a:rPr lang="de-DE" dirty="0" smtClean="0"/>
              <a:t> </a:t>
            </a:r>
            <a:r>
              <a:rPr lang="de-DE" dirty="0" err="1" smtClean="0"/>
              <a:t>license-free</a:t>
            </a:r>
            <a:r>
              <a:rPr lang="de-DE" dirty="0" smtClean="0"/>
              <a:t> </a:t>
            </a:r>
            <a:r>
              <a:rPr lang="de-DE" dirty="0" err="1" smtClean="0"/>
              <a:t>picture</a:t>
            </a:r>
            <a:r>
              <a:rPr lang="de-DE" dirty="0" smtClean="0"/>
              <a:t> </a:t>
            </a:r>
            <a:r>
              <a:rPr lang="de-DE" dirty="0" err="1" smtClean="0"/>
              <a:t>as</a:t>
            </a:r>
            <a:r>
              <a:rPr lang="de-DE" dirty="0" smtClean="0"/>
              <a:t> </a:t>
            </a:r>
            <a:r>
              <a:rPr lang="de-DE" dirty="0" err="1" smtClean="0"/>
              <a:t>background</a:t>
            </a:r>
            <a:r>
              <a:rPr lang="de-DE" dirty="0" smtClean="0"/>
              <a:t> (e.g. https://unsplash.com/ , http://www.sitebuilderreport.com/stock-up , http://imagedirectory.wdf.sap.corp:6085/)</a:t>
            </a:r>
          </a:p>
        </p:txBody>
      </p:sp>
    </p:spTree>
    <p:extLst>
      <p:ext uri="{BB962C8B-B14F-4D97-AF65-F5344CB8AC3E}">
        <p14:creationId xmlns:p14="http://schemas.microsoft.com/office/powerpoint/2010/main" val="170958945"/>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extLst mod="1">
    <p:ext uri="{DCECCB84-F9BA-43D5-87BE-67443E8EF086}">
      <p15:sldGuideLst xmlns:p15="http://schemas.microsoft.com/office/powerpoint/2012/main">
        <p15:guide id="1" pos="280" userDrawn="1">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Divider Page with logo">
    <p:spTree>
      <p:nvGrpSpPr>
        <p:cNvPr id="1" name=""/>
        <p:cNvGrpSpPr/>
        <p:nvPr/>
      </p:nvGrpSpPr>
      <p:grpSpPr>
        <a:xfrm>
          <a:off x="0" y="0"/>
          <a:ext cx="0" cy="0"/>
          <a:chOff x="0" y="0"/>
          <a:chExt cx="0" cy="0"/>
        </a:xfrm>
      </p:grpSpPr>
      <p:sp>
        <p:nvSpPr>
          <p:cNvPr id="10" name="Rectangle 18"/>
          <p:cNvSpPr/>
          <p:nvPr userDrawn="1"/>
        </p:nvSpPr>
        <p:spPr>
          <a:xfrm>
            <a:off x="6380717" y="0"/>
            <a:ext cx="5982695" cy="6863824"/>
          </a:xfrm>
          <a:custGeom>
            <a:avLst/>
            <a:gdLst>
              <a:gd name="connsiteX0" fmla="*/ 0 w 5480050"/>
              <a:gd name="connsiteY0" fmla="*/ 0 h 139700"/>
              <a:gd name="connsiteX1" fmla="*/ 5480050 w 5480050"/>
              <a:gd name="connsiteY1" fmla="*/ 0 h 139700"/>
              <a:gd name="connsiteX2" fmla="*/ 5480050 w 5480050"/>
              <a:gd name="connsiteY2" fmla="*/ 139700 h 139700"/>
              <a:gd name="connsiteX3" fmla="*/ 0 w 5480050"/>
              <a:gd name="connsiteY3" fmla="*/ 139700 h 139700"/>
              <a:gd name="connsiteX4" fmla="*/ 0 w 5480050"/>
              <a:gd name="connsiteY4" fmla="*/ 0 h 139700"/>
              <a:gd name="connsiteX0" fmla="*/ 69850 w 5480050"/>
              <a:gd name="connsiteY0" fmla="*/ 0 h 142875"/>
              <a:gd name="connsiteX1" fmla="*/ 5480050 w 5480050"/>
              <a:gd name="connsiteY1" fmla="*/ 3175 h 142875"/>
              <a:gd name="connsiteX2" fmla="*/ 5480050 w 5480050"/>
              <a:gd name="connsiteY2" fmla="*/ 142875 h 142875"/>
              <a:gd name="connsiteX3" fmla="*/ 0 w 5480050"/>
              <a:gd name="connsiteY3" fmla="*/ 142875 h 142875"/>
              <a:gd name="connsiteX4" fmla="*/ 69850 w 5480050"/>
              <a:gd name="connsiteY4" fmla="*/ 0 h 142875"/>
              <a:gd name="connsiteX0" fmla="*/ 34925 w 5480050"/>
              <a:gd name="connsiteY0" fmla="*/ 0 h 139700"/>
              <a:gd name="connsiteX1" fmla="*/ 5480050 w 5480050"/>
              <a:gd name="connsiteY1" fmla="*/ 0 h 139700"/>
              <a:gd name="connsiteX2" fmla="*/ 5480050 w 5480050"/>
              <a:gd name="connsiteY2" fmla="*/ 139700 h 139700"/>
              <a:gd name="connsiteX3" fmla="*/ 0 w 5480050"/>
              <a:gd name="connsiteY3" fmla="*/ 139700 h 139700"/>
              <a:gd name="connsiteX4" fmla="*/ 34925 w 5480050"/>
              <a:gd name="connsiteY4" fmla="*/ 0 h 139700"/>
              <a:gd name="connsiteX0" fmla="*/ 337835 w 5782960"/>
              <a:gd name="connsiteY0" fmla="*/ 0 h 139700"/>
              <a:gd name="connsiteX1" fmla="*/ 5782960 w 5782960"/>
              <a:gd name="connsiteY1" fmla="*/ 0 h 139700"/>
              <a:gd name="connsiteX2" fmla="*/ 5782960 w 5782960"/>
              <a:gd name="connsiteY2" fmla="*/ 139700 h 139700"/>
              <a:gd name="connsiteX3" fmla="*/ 0 w 5782960"/>
              <a:gd name="connsiteY3" fmla="*/ 139700 h 139700"/>
              <a:gd name="connsiteX4" fmla="*/ 337835 w 5782960"/>
              <a:gd name="connsiteY4" fmla="*/ 0 h 139700"/>
              <a:gd name="connsiteX0" fmla="*/ 1111103 w 6556228"/>
              <a:gd name="connsiteY0" fmla="*/ 0 h 139700"/>
              <a:gd name="connsiteX1" fmla="*/ 6556228 w 6556228"/>
              <a:gd name="connsiteY1" fmla="*/ 0 h 139700"/>
              <a:gd name="connsiteX2" fmla="*/ 6556228 w 6556228"/>
              <a:gd name="connsiteY2" fmla="*/ 139700 h 139700"/>
              <a:gd name="connsiteX3" fmla="*/ 0 w 6556228"/>
              <a:gd name="connsiteY3" fmla="*/ 139700 h 139700"/>
              <a:gd name="connsiteX4" fmla="*/ 1111103 w 6556228"/>
              <a:gd name="connsiteY4" fmla="*/ 0 h 139700"/>
              <a:gd name="connsiteX0" fmla="*/ 1117988 w 6563113"/>
              <a:gd name="connsiteY0" fmla="*/ 0 h 139851"/>
              <a:gd name="connsiteX1" fmla="*/ 6563113 w 6563113"/>
              <a:gd name="connsiteY1" fmla="*/ 0 h 139851"/>
              <a:gd name="connsiteX2" fmla="*/ 6563113 w 6563113"/>
              <a:gd name="connsiteY2" fmla="*/ 139700 h 139851"/>
              <a:gd name="connsiteX3" fmla="*/ 0 w 6563113"/>
              <a:gd name="connsiteY3" fmla="*/ 139851 h 139851"/>
              <a:gd name="connsiteX4" fmla="*/ 1117988 w 6563113"/>
              <a:gd name="connsiteY4" fmla="*/ 0 h 139851"/>
              <a:gd name="connsiteX0" fmla="*/ 1191936 w 6637061"/>
              <a:gd name="connsiteY0" fmla="*/ 0 h 139851"/>
              <a:gd name="connsiteX1" fmla="*/ 6637061 w 6637061"/>
              <a:gd name="connsiteY1" fmla="*/ 0 h 139851"/>
              <a:gd name="connsiteX2" fmla="*/ 6637061 w 6637061"/>
              <a:gd name="connsiteY2" fmla="*/ 139700 h 139851"/>
              <a:gd name="connsiteX3" fmla="*/ 0 w 6637061"/>
              <a:gd name="connsiteY3" fmla="*/ 139851 h 139851"/>
              <a:gd name="connsiteX4" fmla="*/ 1191936 w 6637061"/>
              <a:gd name="connsiteY4" fmla="*/ 0 h 1398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37061" h="139851">
                <a:moveTo>
                  <a:pt x="1191936" y="0"/>
                </a:moveTo>
                <a:lnTo>
                  <a:pt x="6637061" y="0"/>
                </a:lnTo>
                <a:lnTo>
                  <a:pt x="6637061" y="139700"/>
                </a:lnTo>
                <a:lnTo>
                  <a:pt x="0" y="139851"/>
                </a:lnTo>
                <a:lnTo>
                  <a:pt x="1191936" y="0"/>
                </a:lnTo>
                <a:close/>
              </a:path>
            </a:pathLst>
          </a:custGeom>
          <a:solidFill>
            <a:srgbClr val="15446F"/>
          </a:solidFill>
          <a:ln>
            <a:noFill/>
          </a:ln>
        </p:spPr>
        <p:style>
          <a:lnRef idx="2">
            <a:schemeClr val="accent1">
              <a:shade val="50000"/>
            </a:schemeClr>
          </a:lnRef>
          <a:fillRef idx="1">
            <a:schemeClr val="accent1"/>
          </a:fillRef>
          <a:effectRef idx="0">
            <a:schemeClr val="accent1"/>
          </a:effectRef>
          <a:fontRef idx="minor">
            <a:schemeClr val="lt1"/>
          </a:fontRef>
        </p:style>
        <p:txBody>
          <a:bodyPr lIns="91386" tIns="45691" rIns="91386" bIns="45691" rtlCol="0" anchor="ctr"/>
          <a:lstStyle/>
          <a:p>
            <a:pPr algn="ctr" defTabSz="1088122"/>
            <a:endParaRPr lang="en-US" sz="2100">
              <a:solidFill>
                <a:srgbClr val="FFFFFF"/>
              </a:solidFill>
            </a:endParaRPr>
          </a:p>
        </p:txBody>
      </p:sp>
      <p:sp>
        <p:nvSpPr>
          <p:cNvPr id="11" name="Rectangle 18"/>
          <p:cNvSpPr/>
          <p:nvPr userDrawn="1"/>
        </p:nvSpPr>
        <p:spPr>
          <a:xfrm flipH="1" flipV="1">
            <a:off x="-3" y="0"/>
            <a:ext cx="7461942" cy="6857394"/>
          </a:xfrm>
          <a:custGeom>
            <a:avLst/>
            <a:gdLst>
              <a:gd name="connsiteX0" fmla="*/ 0 w 5480050"/>
              <a:gd name="connsiteY0" fmla="*/ 0 h 139700"/>
              <a:gd name="connsiteX1" fmla="*/ 5480050 w 5480050"/>
              <a:gd name="connsiteY1" fmla="*/ 0 h 139700"/>
              <a:gd name="connsiteX2" fmla="*/ 5480050 w 5480050"/>
              <a:gd name="connsiteY2" fmla="*/ 139700 h 139700"/>
              <a:gd name="connsiteX3" fmla="*/ 0 w 5480050"/>
              <a:gd name="connsiteY3" fmla="*/ 139700 h 139700"/>
              <a:gd name="connsiteX4" fmla="*/ 0 w 5480050"/>
              <a:gd name="connsiteY4" fmla="*/ 0 h 139700"/>
              <a:gd name="connsiteX0" fmla="*/ 69850 w 5480050"/>
              <a:gd name="connsiteY0" fmla="*/ 0 h 142875"/>
              <a:gd name="connsiteX1" fmla="*/ 5480050 w 5480050"/>
              <a:gd name="connsiteY1" fmla="*/ 3175 h 142875"/>
              <a:gd name="connsiteX2" fmla="*/ 5480050 w 5480050"/>
              <a:gd name="connsiteY2" fmla="*/ 142875 h 142875"/>
              <a:gd name="connsiteX3" fmla="*/ 0 w 5480050"/>
              <a:gd name="connsiteY3" fmla="*/ 142875 h 142875"/>
              <a:gd name="connsiteX4" fmla="*/ 69850 w 5480050"/>
              <a:gd name="connsiteY4" fmla="*/ 0 h 142875"/>
              <a:gd name="connsiteX0" fmla="*/ 34925 w 5480050"/>
              <a:gd name="connsiteY0" fmla="*/ 0 h 139700"/>
              <a:gd name="connsiteX1" fmla="*/ 5480050 w 5480050"/>
              <a:gd name="connsiteY1" fmla="*/ 0 h 139700"/>
              <a:gd name="connsiteX2" fmla="*/ 5480050 w 5480050"/>
              <a:gd name="connsiteY2" fmla="*/ 139700 h 139700"/>
              <a:gd name="connsiteX3" fmla="*/ 0 w 5480050"/>
              <a:gd name="connsiteY3" fmla="*/ 139700 h 139700"/>
              <a:gd name="connsiteX4" fmla="*/ 34925 w 5480050"/>
              <a:gd name="connsiteY4" fmla="*/ 0 h 139700"/>
              <a:gd name="connsiteX0" fmla="*/ 412750 w 5857875"/>
              <a:gd name="connsiteY0" fmla="*/ 0 h 139700"/>
              <a:gd name="connsiteX1" fmla="*/ 5857875 w 5857875"/>
              <a:gd name="connsiteY1" fmla="*/ 0 h 139700"/>
              <a:gd name="connsiteX2" fmla="*/ 5857875 w 5857875"/>
              <a:gd name="connsiteY2" fmla="*/ 139700 h 139700"/>
              <a:gd name="connsiteX3" fmla="*/ 0 w 5857875"/>
              <a:gd name="connsiteY3" fmla="*/ 139700 h 139700"/>
              <a:gd name="connsiteX4" fmla="*/ 412750 w 5857875"/>
              <a:gd name="connsiteY4" fmla="*/ 0 h 139700"/>
              <a:gd name="connsiteX0" fmla="*/ 31750 w 5857875"/>
              <a:gd name="connsiteY0" fmla="*/ 0 h 139700"/>
              <a:gd name="connsiteX1" fmla="*/ 5857875 w 5857875"/>
              <a:gd name="connsiteY1" fmla="*/ 0 h 139700"/>
              <a:gd name="connsiteX2" fmla="*/ 5857875 w 5857875"/>
              <a:gd name="connsiteY2" fmla="*/ 139700 h 139700"/>
              <a:gd name="connsiteX3" fmla="*/ 0 w 5857875"/>
              <a:gd name="connsiteY3" fmla="*/ 139700 h 139700"/>
              <a:gd name="connsiteX4" fmla="*/ 31750 w 5857875"/>
              <a:gd name="connsiteY4" fmla="*/ 0 h 139700"/>
              <a:gd name="connsiteX0" fmla="*/ 355314 w 5857875"/>
              <a:gd name="connsiteY0" fmla="*/ 303 h 139700"/>
              <a:gd name="connsiteX1" fmla="*/ 5857875 w 5857875"/>
              <a:gd name="connsiteY1" fmla="*/ 0 h 139700"/>
              <a:gd name="connsiteX2" fmla="*/ 5857875 w 5857875"/>
              <a:gd name="connsiteY2" fmla="*/ 139700 h 139700"/>
              <a:gd name="connsiteX3" fmla="*/ 0 w 5857875"/>
              <a:gd name="connsiteY3" fmla="*/ 139700 h 139700"/>
              <a:gd name="connsiteX4" fmla="*/ 355314 w 5857875"/>
              <a:gd name="connsiteY4" fmla="*/ 303 h 139700"/>
              <a:gd name="connsiteX0" fmla="*/ 352374 w 5857875"/>
              <a:gd name="connsiteY0" fmla="*/ 0 h 139720"/>
              <a:gd name="connsiteX1" fmla="*/ 5857875 w 5857875"/>
              <a:gd name="connsiteY1" fmla="*/ 20 h 139720"/>
              <a:gd name="connsiteX2" fmla="*/ 5857875 w 5857875"/>
              <a:gd name="connsiteY2" fmla="*/ 139720 h 139720"/>
              <a:gd name="connsiteX3" fmla="*/ 0 w 5857875"/>
              <a:gd name="connsiteY3" fmla="*/ 139720 h 139720"/>
              <a:gd name="connsiteX4" fmla="*/ 352374 w 5857875"/>
              <a:gd name="connsiteY4" fmla="*/ 0 h 139720"/>
              <a:gd name="connsiteX0" fmla="*/ 425878 w 5857875"/>
              <a:gd name="connsiteY0" fmla="*/ 821 h 139700"/>
              <a:gd name="connsiteX1" fmla="*/ 5857875 w 5857875"/>
              <a:gd name="connsiteY1" fmla="*/ 0 h 139700"/>
              <a:gd name="connsiteX2" fmla="*/ 5857875 w 5857875"/>
              <a:gd name="connsiteY2" fmla="*/ 139700 h 139700"/>
              <a:gd name="connsiteX3" fmla="*/ 0 w 5857875"/>
              <a:gd name="connsiteY3" fmla="*/ 139700 h 139700"/>
              <a:gd name="connsiteX4" fmla="*/ 425878 w 5857875"/>
              <a:gd name="connsiteY4" fmla="*/ 821 h 139700"/>
              <a:gd name="connsiteX0" fmla="*/ 346493 w 5857875"/>
              <a:gd name="connsiteY0" fmla="*/ 0 h 139720"/>
              <a:gd name="connsiteX1" fmla="*/ 5857875 w 5857875"/>
              <a:gd name="connsiteY1" fmla="*/ 20 h 139720"/>
              <a:gd name="connsiteX2" fmla="*/ 5857875 w 5857875"/>
              <a:gd name="connsiteY2" fmla="*/ 139720 h 139720"/>
              <a:gd name="connsiteX3" fmla="*/ 0 w 5857875"/>
              <a:gd name="connsiteY3" fmla="*/ 139720 h 139720"/>
              <a:gd name="connsiteX4" fmla="*/ 346493 w 5857875"/>
              <a:gd name="connsiteY4" fmla="*/ 0 h 139720"/>
              <a:gd name="connsiteX0" fmla="*/ 1125642 w 5857875"/>
              <a:gd name="connsiteY0" fmla="*/ 0 h 139720"/>
              <a:gd name="connsiteX1" fmla="*/ 5857875 w 5857875"/>
              <a:gd name="connsiteY1" fmla="*/ 20 h 139720"/>
              <a:gd name="connsiteX2" fmla="*/ 5857875 w 5857875"/>
              <a:gd name="connsiteY2" fmla="*/ 139720 h 139720"/>
              <a:gd name="connsiteX3" fmla="*/ 0 w 5857875"/>
              <a:gd name="connsiteY3" fmla="*/ 139720 h 139720"/>
              <a:gd name="connsiteX4" fmla="*/ 1125642 w 5857875"/>
              <a:gd name="connsiteY4" fmla="*/ 0 h 139720"/>
              <a:gd name="connsiteX0" fmla="*/ 843888 w 5857875"/>
              <a:gd name="connsiteY0" fmla="*/ 0 h 139720"/>
              <a:gd name="connsiteX1" fmla="*/ 5857875 w 5857875"/>
              <a:gd name="connsiteY1" fmla="*/ 20 h 139720"/>
              <a:gd name="connsiteX2" fmla="*/ 5857875 w 5857875"/>
              <a:gd name="connsiteY2" fmla="*/ 139720 h 139720"/>
              <a:gd name="connsiteX3" fmla="*/ 0 w 5857875"/>
              <a:gd name="connsiteY3" fmla="*/ 139720 h 139720"/>
              <a:gd name="connsiteX4" fmla="*/ 843888 w 5857875"/>
              <a:gd name="connsiteY4" fmla="*/ 0 h 139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57875" h="139720">
                <a:moveTo>
                  <a:pt x="843888" y="0"/>
                </a:moveTo>
                <a:lnTo>
                  <a:pt x="5857875" y="20"/>
                </a:lnTo>
                <a:lnTo>
                  <a:pt x="5857875" y="139720"/>
                </a:lnTo>
                <a:lnTo>
                  <a:pt x="0" y="139720"/>
                </a:lnTo>
                <a:lnTo>
                  <a:pt x="843888" y="0"/>
                </a:lnTo>
                <a:close/>
              </a:path>
            </a:pathLst>
          </a:custGeom>
          <a:solidFill>
            <a:srgbClr val="037CC2"/>
          </a:solidFill>
          <a:ln>
            <a:noFill/>
          </a:ln>
        </p:spPr>
        <p:style>
          <a:lnRef idx="2">
            <a:schemeClr val="accent1">
              <a:shade val="50000"/>
            </a:schemeClr>
          </a:lnRef>
          <a:fillRef idx="1">
            <a:schemeClr val="accent1"/>
          </a:fillRef>
          <a:effectRef idx="0">
            <a:schemeClr val="accent1"/>
          </a:effectRef>
          <a:fontRef idx="minor">
            <a:schemeClr val="lt1"/>
          </a:fontRef>
        </p:style>
        <p:txBody>
          <a:bodyPr lIns="91386" tIns="45691" rIns="91386" bIns="45691" rtlCol="0" anchor="ctr"/>
          <a:lstStyle/>
          <a:p>
            <a:pPr algn="ctr" defTabSz="1088122"/>
            <a:endParaRPr lang="en-US" sz="2100">
              <a:solidFill>
                <a:srgbClr val="FFFFFF"/>
              </a:solidFill>
            </a:endParaRPr>
          </a:p>
        </p:txBody>
      </p:sp>
      <p:pic>
        <p:nvPicPr>
          <p:cNvPr id="13" name="Picture 12"/>
          <p:cNvPicPr>
            <a:picLocks noChangeAspect="1"/>
          </p:cNvPicPr>
          <p:nvPr userDrawn="1"/>
        </p:nvPicPr>
        <p:blipFill>
          <a:blip r:embed="rId2"/>
          <a:stretch>
            <a:fillRect/>
          </a:stretch>
        </p:blipFill>
        <p:spPr>
          <a:xfrm>
            <a:off x="7964939" y="2237463"/>
            <a:ext cx="3260733" cy="1154381"/>
          </a:xfrm>
          <a:prstGeom prst="rect">
            <a:avLst/>
          </a:prstGeom>
        </p:spPr>
      </p:pic>
      <p:cxnSp>
        <p:nvCxnSpPr>
          <p:cNvPr id="12" name="Straight Connector 11"/>
          <p:cNvCxnSpPr/>
          <p:nvPr userDrawn="1"/>
        </p:nvCxnSpPr>
        <p:spPr>
          <a:xfrm>
            <a:off x="450732" y="2779178"/>
            <a:ext cx="2793273"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Text Placeholder 16"/>
          <p:cNvSpPr>
            <a:spLocks noGrp="1"/>
          </p:cNvSpPr>
          <p:nvPr>
            <p:ph type="body" sz="quarter" idx="10" hasCustomPrompt="1"/>
          </p:nvPr>
        </p:nvSpPr>
        <p:spPr>
          <a:xfrm>
            <a:off x="450736" y="2125994"/>
            <a:ext cx="2953775" cy="601359"/>
          </a:xfrm>
        </p:spPr>
        <p:txBody>
          <a:bodyPr/>
          <a:lstStyle>
            <a:lvl1pPr marL="0" marR="0" indent="0" algn="l" defTabSz="1088122" rtl="0" eaLnBrk="1" fontAlgn="auto" latinLnBrk="0" hangingPunct="1">
              <a:lnSpc>
                <a:spcPct val="100000"/>
              </a:lnSpc>
              <a:spcBef>
                <a:spcPts val="0"/>
              </a:spcBef>
              <a:spcAft>
                <a:spcPts val="0"/>
              </a:spcAft>
              <a:buClrTx/>
              <a:buSzTx/>
              <a:buFontTx/>
              <a:buNone/>
              <a:tabLst/>
              <a:defRPr kumimoji="0" lang="en-US" sz="3400" b="1" i="0" u="none" strike="noStrike" kern="1200" cap="none" spc="0" normalizeH="0" baseline="0" noProof="0" dirty="0" smtClean="0">
                <a:ln>
                  <a:noFill/>
                </a:ln>
                <a:solidFill>
                  <a:srgbClr val="FFFFFF"/>
                </a:solidFill>
                <a:effectLst/>
                <a:uLnTx/>
                <a:uFillTx/>
                <a:latin typeface="Arial" charset="0"/>
                <a:ea typeface="Arial" charset="0"/>
                <a:cs typeface="Arial" charset="0"/>
              </a:defRPr>
            </a:lvl1pPr>
          </a:lstStyle>
          <a:p>
            <a:pPr marL="0" marR="0" lvl="0" indent="0" algn="l" defTabSz="1088122" rtl="0" eaLnBrk="1" fontAlgn="auto" latinLnBrk="0" hangingPunct="1">
              <a:lnSpc>
                <a:spcPct val="100000"/>
              </a:lnSpc>
              <a:spcBef>
                <a:spcPts val="0"/>
              </a:spcBef>
              <a:spcAft>
                <a:spcPts val="0"/>
              </a:spcAft>
              <a:buClrTx/>
              <a:buSzTx/>
              <a:buFontTx/>
              <a:buNone/>
              <a:tabLst/>
              <a:defRPr/>
            </a:pPr>
            <a:r>
              <a:rPr kumimoji="0" lang="en-US" sz="3400" b="1" i="0" u="none" strike="noStrike" kern="1200" cap="none" spc="0" normalizeH="0" baseline="0" noProof="0" dirty="0" smtClean="0">
                <a:ln>
                  <a:noFill/>
                </a:ln>
                <a:solidFill>
                  <a:srgbClr val="FFFFFF"/>
                </a:solidFill>
                <a:effectLst/>
                <a:uLnTx/>
                <a:uFillTx/>
                <a:latin typeface="Arial" charset="0"/>
                <a:ea typeface="Arial" charset="0"/>
                <a:cs typeface="Arial" charset="0"/>
              </a:rPr>
              <a:t>Divider Page</a:t>
            </a:r>
          </a:p>
          <a:p>
            <a:pPr lvl="0"/>
            <a:endParaRPr lang="de-DE" dirty="0"/>
          </a:p>
        </p:txBody>
      </p:sp>
      <p:sp>
        <p:nvSpPr>
          <p:cNvPr id="18" name="Text Placeholder 16"/>
          <p:cNvSpPr>
            <a:spLocks noGrp="1"/>
          </p:cNvSpPr>
          <p:nvPr>
            <p:ph type="body" sz="quarter" idx="14" hasCustomPrompt="1"/>
          </p:nvPr>
        </p:nvSpPr>
        <p:spPr>
          <a:xfrm>
            <a:off x="451720" y="2870799"/>
            <a:ext cx="5112563" cy="441588"/>
          </a:xfrm>
        </p:spPr>
        <p:txBody>
          <a:bodyPr/>
          <a:lstStyle>
            <a:lvl1pPr marL="0" marR="0" indent="0" algn="l" defTabSz="1088122" rtl="0" eaLnBrk="1" fontAlgn="auto" latinLnBrk="0" hangingPunct="1">
              <a:lnSpc>
                <a:spcPct val="150000"/>
              </a:lnSpc>
              <a:spcBef>
                <a:spcPts val="0"/>
              </a:spcBef>
              <a:spcAft>
                <a:spcPts val="0"/>
              </a:spcAft>
              <a:buClrTx/>
              <a:buSzTx/>
              <a:buFontTx/>
              <a:buNone/>
              <a:tabLst/>
              <a:defRPr sz="1500">
                <a:solidFill>
                  <a:schemeClr val="bg1"/>
                </a:solidFill>
              </a:defRPr>
            </a:lvl1pPr>
          </a:lstStyle>
          <a:p>
            <a:pPr>
              <a:lnSpc>
                <a:spcPct val="150000"/>
              </a:lnSpc>
            </a:pPr>
            <a:r>
              <a:rPr lang="en-US" sz="1500" dirty="0" smtClean="0">
                <a:solidFill>
                  <a:schemeClr val="bg1"/>
                </a:solidFill>
                <a:latin typeface="Arial" charset="0"/>
                <a:ea typeface="Arial" charset="0"/>
                <a:cs typeface="Arial" charset="0"/>
              </a:rPr>
              <a:t>Subtitle if needed. This Slide works without pictures</a:t>
            </a:r>
          </a:p>
        </p:txBody>
      </p:sp>
    </p:spTree>
    <p:extLst>
      <p:ext uri="{BB962C8B-B14F-4D97-AF65-F5344CB8AC3E}">
        <p14:creationId xmlns:p14="http://schemas.microsoft.com/office/powerpoint/2010/main" val="504157936"/>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extLst mod="1">
    <p:ext uri="{DCECCB84-F9BA-43D5-87BE-67443E8EF086}">
      <p15:sldGuideLst xmlns:p15="http://schemas.microsoft.com/office/powerpoint/2012/main">
        <p15:guide id="1" pos="280" userDrawn="1">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Contact / Thank You">
    <p:bg bwMode="gray">
      <p:bgRef idx="1001">
        <a:schemeClr val="bg2"/>
      </p:bgRef>
    </p:bg>
    <p:spTree>
      <p:nvGrpSpPr>
        <p:cNvPr id="1" name=""/>
        <p:cNvGrpSpPr/>
        <p:nvPr/>
      </p:nvGrpSpPr>
      <p:grpSpPr>
        <a:xfrm>
          <a:off x="0" y="0"/>
          <a:ext cx="0" cy="0"/>
          <a:chOff x="0" y="0"/>
          <a:chExt cx="0" cy="0"/>
        </a:xfrm>
      </p:grpSpPr>
      <p:sp>
        <p:nvSpPr>
          <p:cNvPr id="8" name="Rectangle 18"/>
          <p:cNvSpPr/>
          <p:nvPr userDrawn="1"/>
        </p:nvSpPr>
        <p:spPr>
          <a:xfrm>
            <a:off x="6272790" y="0"/>
            <a:ext cx="5916037" cy="6863824"/>
          </a:xfrm>
          <a:custGeom>
            <a:avLst/>
            <a:gdLst>
              <a:gd name="connsiteX0" fmla="*/ 0 w 5480050"/>
              <a:gd name="connsiteY0" fmla="*/ 0 h 139700"/>
              <a:gd name="connsiteX1" fmla="*/ 5480050 w 5480050"/>
              <a:gd name="connsiteY1" fmla="*/ 0 h 139700"/>
              <a:gd name="connsiteX2" fmla="*/ 5480050 w 5480050"/>
              <a:gd name="connsiteY2" fmla="*/ 139700 h 139700"/>
              <a:gd name="connsiteX3" fmla="*/ 0 w 5480050"/>
              <a:gd name="connsiteY3" fmla="*/ 139700 h 139700"/>
              <a:gd name="connsiteX4" fmla="*/ 0 w 5480050"/>
              <a:gd name="connsiteY4" fmla="*/ 0 h 139700"/>
              <a:gd name="connsiteX0" fmla="*/ 69850 w 5480050"/>
              <a:gd name="connsiteY0" fmla="*/ 0 h 142875"/>
              <a:gd name="connsiteX1" fmla="*/ 5480050 w 5480050"/>
              <a:gd name="connsiteY1" fmla="*/ 3175 h 142875"/>
              <a:gd name="connsiteX2" fmla="*/ 5480050 w 5480050"/>
              <a:gd name="connsiteY2" fmla="*/ 142875 h 142875"/>
              <a:gd name="connsiteX3" fmla="*/ 0 w 5480050"/>
              <a:gd name="connsiteY3" fmla="*/ 142875 h 142875"/>
              <a:gd name="connsiteX4" fmla="*/ 69850 w 5480050"/>
              <a:gd name="connsiteY4" fmla="*/ 0 h 142875"/>
              <a:gd name="connsiteX0" fmla="*/ 34925 w 5480050"/>
              <a:gd name="connsiteY0" fmla="*/ 0 h 139700"/>
              <a:gd name="connsiteX1" fmla="*/ 5480050 w 5480050"/>
              <a:gd name="connsiteY1" fmla="*/ 0 h 139700"/>
              <a:gd name="connsiteX2" fmla="*/ 5480050 w 5480050"/>
              <a:gd name="connsiteY2" fmla="*/ 139700 h 139700"/>
              <a:gd name="connsiteX3" fmla="*/ 0 w 5480050"/>
              <a:gd name="connsiteY3" fmla="*/ 139700 h 139700"/>
              <a:gd name="connsiteX4" fmla="*/ 34925 w 5480050"/>
              <a:gd name="connsiteY4" fmla="*/ 0 h 139700"/>
              <a:gd name="connsiteX0" fmla="*/ 337835 w 5782960"/>
              <a:gd name="connsiteY0" fmla="*/ 0 h 139700"/>
              <a:gd name="connsiteX1" fmla="*/ 5782960 w 5782960"/>
              <a:gd name="connsiteY1" fmla="*/ 0 h 139700"/>
              <a:gd name="connsiteX2" fmla="*/ 5782960 w 5782960"/>
              <a:gd name="connsiteY2" fmla="*/ 139700 h 139700"/>
              <a:gd name="connsiteX3" fmla="*/ 0 w 5782960"/>
              <a:gd name="connsiteY3" fmla="*/ 139700 h 139700"/>
              <a:gd name="connsiteX4" fmla="*/ 337835 w 5782960"/>
              <a:gd name="connsiteY4" fmla="*/ 0 h 139700"/>
              <a:gd name="connsiteX0" fmla="*/ 1111103 w 6556228"/>
              <a:gd name="connsiteY0" fmla="*/ 0 h 139700"/>
              <a:gd name="connsiteX1" fmla="*/ 6556228 w 6556228"/>
              <a:gd name="connsiteY1" fmla="*/ 0 h 139700"/>
              <a:gd name="connsiteX2" fmla="*/ 6556228 w 6556228"/>
              <a:gd name="connsiteY2" fmla="*/ 139700 h 139700"/>
              <a:gd name="connsiteX3" fmla="*/ 0 w 6556228"/>
              <a:gd name="connsiteY3" fmla="*/ 139700 h 139700"/>
              <a:gd name="connsiteX4" fmla="*/ 1111103 w 6556228"/>
              <a:gd name="connsiteY4" fmla="*/ 0 h 139700"/>
              <a:gd name="connsiteX0" fmla="*/ 1117988 w 6563113"/>
              <a:gd name="connsiteY0" fmla="*/ 0 h 139851"/>
              <a:gd name="connsiteX1" fmla="*/ 6563113 w 6563113"/>
              <a:gd name="connsiteY1" fmla="*/ 0 h 139851"/>
              <a:gd name="connsiteX2" fmla="*/ 6563113 w 6563113"/>
              <a:gd name="connsiteY2" fmla="*/ 139700 h 139851"/>
              <a:gd name="connsiteX3" fmla="*/ 0 w 6563113"/>
              <a:gd name="connsiteY3" fmla="*/ 139851 h 139851"/>
              <a:gd name="connsiteX4" fmla="*/ 1117988 w 6563113"/>
              <a:gd name="connsiteY4" fmla="*/ 0 h 1398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63113" h="139851">
                <a:moveTo>
                  <a:pt x="1117988" y="0"/>
                </a:moveTo>
                <a:lnTo>
                  <a:pt x="6563113" y="0"/>
                </a:lnTo>
                <a:lnTo>
                  <a:pt x="6563113" y="139700"/>
                </a:lnTo>
                <a:lnTo>
                  <a:pt x="0" y="139851"/>
                </a:lnTo>
                <a:lnTo>
                  <a:pt x="1117988" y="0"/>
                </a:lnTo>
                <a:close/>
              </a:path>
            </a:pathLst>
          </a:custGeom>
          <a:solidFill>
            <a:srgbClr val="15446F">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386" tIns="45691" rIns="91386" bIns="45691" rtlCol="0" anchor="ctr"/>
          <a:lstStyle/>
          <a:p>
            <a:pPr algn="ctr" defTabSz="1088122"/>
            <a:endParaRPr lang="en-US" sz="2100">
              <a:solidFill>
                <a:srgbClr val="FFFFFF"/>
              </a:solidFill>
            </a:endParaRPr>
          </a:p>
        </p:txBody>
      </p:sp>
      <p:cxnSp>
        <p:nvCxnSpPr>
          <p:cNvPr id="9" name="Straight Connector 8"/>
          <p:cNvCxnSpPr/>
          <p:nvPr userDrawn="1"/>
        </p:nvCxnSpPr>
        <p:spPr>
          <a:xfrm>
            <a:off x="8125887" y="3571874"/>
            <a:ext cx="2384157"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11" name="Picture 10"/>
          <p:cNvPicPr>
            <a:picLocks noChangeAspect="1"/>
          </p:cNvPicPr>
          <p:nvPr userDrawn="1"/>
        </p:nvPicPr>
        <p:blipFill>
          <a:blip r:embed="rId2"/>
          <a:stretch>
            <a:fillRect/>
          </a:stretch>
        </p:blipFill>
        <p:spPr>
          <a:xfrm>
            <a:off x="8076309" y="5774750"/>
            <a:ext cx="1071124" cy="530378"/>
          </a:xfrm>
          <a:prstGeom prst="rect">
            <a:avLst/>
          </a:prstGeom>
        </p:spPr>
      </p:pic>
      <p:pic>
        <p:nvPicPr>
          <p:cNvPr id="13" name="Picture 12"/>
          <p:cNvPicPr>
            <a:picLocks noChangeAspect="1"/>
          </p:cNvPicPr>
          <p:nvPr userDrawn="1"/>
        </p:nvPicPr>
        <p:blipFill>
          <a:blip r:embed="rId3"/>
          <a:stretch>
            <a:fillRect/>
          </a:stretch>
        </p:blipFill>
        <p:spPr>
          <a:xfrm>
            <a:off x="9480730" y="5774750"/>
            <a:ext cx="1466737" cy="519262"/>
          </a:xfrm>
          <a:prstGeom prst="rect">
            <a:avLst/>
          </a:prstGeom>
        </p:spPr>
      </p:pic>
      <p:sp>
        <p:nvSpPr>
          <p:cNvPr id="14" name="TextBox 13"/>
          <p:cNvSpPr txBox="1"/>
          <p:nvPr userDrawn="1"/>
        </p:nvSpPr>
        <p:spPr>
          <a:xfrm>
            <a:off x="7986392" y="6605915"/>
            <a:ext cx="3827295" cy="246164"/>
          </a:xfrm>
          <a:prstGeom prst="rect">
            <a:avLst/>
          </a:prstGeom>
          <a:noFill/>
        </p:spPr>
        <p:txBody>
          <a:bodyPr wrap="none" lIns="91386" tIns="45691" rIns="91386" bIns="45691" rtlCol="0">
            <a:spAutoFit/>
          </a:bodyPr>
          <a:lstStyle/>
          <a:p>
            <a:pPr defTabSz="1088122"/>
            <a:r>
              <a:rPr lang="en-US" sz="1000" dirty="0" smtClean="0">
                <a:solidFill>
                  <a:srgbClr val="FFFFFF">
                    <a:lumMod val="75000"/>
                  </a:srgbClr>
                </a:solidFill>
                <a:ea typeface="Arial" charset="0"/>
                <a:cs typeface="Arial" charset="0"/>
              </a:rPr>
              <a:t>© 2015 SAP SE or an SAP affiliate company. All rights reserved.</a:t>
            </a:r>
            <a:endParaRPr lang="en-US" sz="1000" dirty="0">
              <a:solidFill>
                <a:srgbClr val="FFFFFF">
                  <a:lumMod val="75000"/>
                </a:srgbClr>
              </a:solidFill>
              <a:ea typeface="Arial" charset="0"/>
              <a:cs typeface="Arial" charset="0"/>
            </a:endParaRPr>
          </a:p>
        </p:txBody>
      </p:sp>
      <p:sp>
        <p:nvSpPr>
          <p:cNvPr id="17" name="Text Placeholder 16"/>
          <p:cNvSpPr>
            <a:spLocks noGrp="1"/>
          </p:cNvSpPr>
          <p:nvPr>
            <p:ph type="body" sz="quarter" idx="10" hasCustomPrompt="1"/>
          </p:nvPr>
        </p:nvSpPr>
        <p:spPr>
          <a:xfrm>
            <a:off x="8077223" y="2875330"/>
            <a:ext cx="2588531" cy="601359"/>
          </a:xfrm>
        </p:spPr>
        <p:txBody>
          <a:bodyPr/>
          <a:lstStyle>
            <a:lvl1pPr marL="0" marR="0" indent="0" algn="l" defTabSz="1088122" rtl="0" eaLnBrk="1" fontAlgn="auto" latinLnBrk="0" hangingPunct="1">
              <a:lnSpc>
                <a:spcPct val="100000"/>
              </a:lnSpc>
              <a:spcBef>
                <a:spcPts val="400"/>
              </a:spcBef>
              <a:spcAft>
                <a:spcPts val="0"/>
              </a:spcAft>
              <a:buClr>
                <a:schemeClr val="bg2">
                  <a:lumMod val="25000"/>
                </a:schemeClr>
              </a:buClr>
              <a:buSzPct val="80000"/>
              <a:buFontTx/>
              <a:buNone/>
              <a:tabLst/>
              <a:defRPr lang="en-US" sz="4000" b="1" kern="1200" noProof="0" dirty="0" smtClean="0">
                <a:solidFill>
                  <a:schemeClr val="bg1"/>
                </a:solidFill>
                <a:latin typeface="Arial" charset="0"/>
                <a:ea typeface="Arial" charset="0"/>
                <a:cs typeface="Arial" charset="0"/>
              </a:defRPr>
            </a:lvl1pPr>
          </a:lstStyle>
          <a:p>
            <a:pPr marL="0" marR="0" lvl="0" indent="0" algn="l" defTabSz="1088122"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smtClean="0">
                <a:ln>
                  <a:noFill/>
                </a:ln>
                <a:solidFill>
                  <a:srgbClr val="FFFFFF"/>
                </a:solidFill>
                <a:effectLst/>
                <a:uLnTx/>
                <a:uFillTx/>
                <a:latin typeface="Arial" charset="0"/>
                <a:ea typeface="Arial" charset="0"/>
                <a:cs typeface="Arial" charset="0"/>
              </a:rPr>
              <a:t>Thank you</a:t>
            </a:r>
          </a:p>
          <a:p>
            <a:pPr lvl="0"/>
            <a:endParaRPr lang="de-DE" dirty="0"/>
          </a:p>
        </p:txBody>
      </p:sp>
      <p:sp>
        <p:nvSpPr>
          <p:cNvPr id="20" name="Text Placeholder 16"/>
          <p:cNvSpPr>
            <a:spLocks noGrp="1"/>
          </p:cNvSpPr>
          <p:nvPr>
            <p:ph type="body" sz="quarter" idx="11" hasCustomPrompt="1"/>
          </p:nvPr>
        </p:nvSpPr>
        <p:spPr>
          <a:xfrm>
            <a:off x="8076312" y="3788589"/>
            <a:ext cx="2588531" cy="1873782"/>
          </a:xfrm>
        </p:spPr>
        <p:txBody>
          <a:bodyPr/>
          <a:lstStyle>
            <a:lvl1pPr marL="0" marR="0" indent="0" algn="l" defTabSz="1088122" rtl="0" eaLnBrk="1" fontAlgn="auto" latinLnBrk="0" hangingPunct="1">
              <a:lnSpc>
                <a:spcPct val="100000"/>
              </a:lnSpc>
              <a:spcBef>
                <a:spcPts val="0"/>
              </a:spcBef>
              <a:spcAft>
                <a:spcPts val="0"/>
              </a:spcAft>
              <a:buClrTx/>
              <a:buSzTx/>
              <a:buFontTx/>
              <a:buNone/>
              <a:tabLst/>
              <a:defRPr sz="2100" baseline="0">
                <a:solidFill>
                  <a:schemeClr val="bg1"/>
                </a:solidFill>
              </a:defRPr>
            </a:lvl1pPr>
          </a:lstStyle>
          <a:p>
            <a:pPr marL="0" marR="0" lvl="0" indent="0" algn="l" defTabSz="1088122" rtl="0" eaLnBrk="1" fontAlgn="auto" latinLnBrk="0" hangingPunct="1">
              <a:lnSpc>
                <a:spcPct val="100000"/>
              </a:lnSpc>
              <a:spcBef>
                <a:spcPts val="0"/>
              </a:spcBef>
              <a:spcAft>
                <a:spcPts val="0"/>
              </a:spcAft>
              <a:buClrTx/>
              <a:buSzTx/>
              <a:buFontTx/>
              <a:buNone/>
              <a:tabLst/>
              <a:defRPr/>
            </a:pPr>
            <a:r>
              <a:rPr kumimoji="0" lang="en-US" sz="2100" b="0" i="0" u="none" strike="noStrike" kern="1200" cap="none" spc="0" normalizeH="0" baseline="0" noProof="0" dirty="0" smtClean="0">
                <a:ln>
                  <a:noFill/>
                </a:ln>
                <a:solidFill>
                  <a:srgbClr val="FFFFFF"/>
                </a:solidFill>
                <a:effectLst/>
                <a:uLnTx/>
                <a:uFillTx/>
                <a:latin typeface="Arial" charset="0"/>
                <a:ea typeface="Arial" charset="0"/>
                <a:cs typeface="Arial" charset="0"/>
              </a:rPr>
              <a:t>Contact information:                           </a:t>
            </a:r>
          </a:p>
          <a:p>
            <a:pPr marL="0" marR="0" lvl="0" indent="0" algn="l" defTabSz="1088122"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dirty="0" smtClean="0">
              <a:ln>
                <a:noFill/>
              </a:ln>
              <a:solidFill>
                <a:srgbClr val="FFFFFF"/>
              </a:solidFill>
              <a:effectLst/>
              <a:uLnTx/>
              <a:uFillTx/>
              <a:latin typeface="Arial" charset="0"/>
              <a:ea typeface="Arial" charset="0"/>
              <a:cs typeface="Arial" charset="0"/>
            </a:endParaRPr>
          </a:p>
          <a:p>
            <a:pPr marL="0" marR="0" lvl="0" indent="0" algn="l" defTabSz="1088122" rtl="0" eaLnBrk="1" fontAlgn="auto" latinLnBrk="0" hangingPunct="1">
              <a:lnSpc>
                <a:spcPct val="100000"/>
              </a:lnSpc>
              <a:spcBef>
                <a:spcPts val="0"/>
              </a:spcBef>
              <a:spcAft>
                <a:spcPts val="0"/>
              </a:spcAft>
              <a:buClrTx/>
              <a:buSzTx/>
              <a:buFontTx/>
              <a:buNone/>
              <a:tabLst/>
              <a:defRPr/>
            </a:pPr>
            <a:r>
              <a:rPr kumimoji="0" lang="en-US" sz="2100" b="0" i="0" u="none" strike="noStrike" kern="1200" cap="none" spc="0" normalizeH="0" baseline="0" noProof="0" dirty="0" smtClean="0">
                <a:ln>
                  <a:noFill/>
                </a:ln>
                <a:solidFill>
                  <a:srgbClr val="FFFFFF"/>
                </a:solidFill>
                <a:effectLst/>
                <a:uLnTx/>
                <a:uFillTx/>
                <a:latin typeface="Arial" charset="0"/>
                <a:ea typeface="Arial" charset="0"/>
                <a:cs typeface="Arial" charset="0"/>
              </a:rPr>
              <a:t>First name Last name Title                 Address            Phone number</a:t>
            </a:r>
          </a:p>
          <a:p>
            <a:pPr lvl="0"/>
            <a:endParaRPr lang="de-DE" dirty="0"/>
          </a:p>
        </p:txBody>
      </p:sp>
      <p:sp>
        <p:nvSpPr>
          <p:cNvPr id="15" name="Text Placeholder 21"/>
          <p:cNvSpPr>
            <a:spLocks noGrp="1"/>
          </p:cNvSpPr>
          <p:nvPr>
            <p:ph type="body" sz="quarter" idx="13" hasCustomPrompt="1"/>
          </p:nvPr>
        </p:nvSpPr>
        <p:spPr>
          <a:xfrm rot="21174480">
            <a:off x="981707" y="3561043"/>
            <a:ext cx="3800197" cy="933413"/>
          </a:xfrm>
          <a:solidFill>
            <a:schemeClr val="bg1">
              <a:lumMod val="95000"/>
              <a:alpha val="80000"/>
            </a:schemeClr>
          </a:solidFill>
        </p:spPr>
        <p:txBody>
          <a:bodyPr/>
          <a:lstStyle>
            <a:lvl1pPr>
              <a:defRPr sz="1500" baseline="0">
                <a:solidFill>
                  <a:schemeClr val="bg2">
                    <a:lumMod val="25000"/>
                  </a:schemeClr>
                </a:solidFill>
              </a:defRPr>
            </a:lvl1pPr>
          </a:lstStyle>
          <a:p>
            <a:pPr lvl="0"/>
            <a:r>
              <a:rPr lang="de-DE" dirty="0" err="1" smtClean="0"/>
              <a:t>Please</a:t>
            </a:r>
            <a:r>
              <a:rPr lang="de-DE" dirty="0" smtClean="0"/>
              <a:t> </a:t>
            </a:r>
            <a:r>
              <a:rPr lang="de-DE" dirty="0" err="1" smtClean="0"/>
              <a:t>set</a:t>
            </a:r>
            <a:r>
              <a:rPr lang="de-DE" dirty="0" smtClean="0"/>
              <a:t> </a:t>
            </a:r>
            <a:r>
              <a:rPr lang="de-DE" dirty="0" err="1" smtClean="0"/>
              <a:t>license-free</a:t>
            </a:r>
            <a:r>
              <a:rPr lang="de-DE" dirty="0" smtClean="0"/>
              <a:t> </a:t>
            </a:r>
            <a:r>
              <a:rPr lang="de-DE" dirty="0" err="1" smtClean="0"/>
              <a:t>picture</a:t>
            </a:r>
            <a:r>
              <a:rPr lang="de-DE" dirty="0" smtClean="0"/>
              <a:t> </a:t>
            </a:r>
            <a:r>
              <a:rPr lang="de-DE" dirty="0" err="1" smtClean="0"/>
              <a:t>as</a:t>
            </a:r>
            <a:r>
              <a:rPr lang="de-DE" dirty="0" smtClean="0"/>
              <a:t> </a:t>
            </a:r>
            <a:r>
              <a:rPr lang="de-DE" dirty="0" err="1" smtClean="0"/>
              <a:t>background</a:t>
            </a:r>
            <a:r>
              <a:rPr lang="de-DE" dirty="0" smtClean="0"/>
              <a:t> (e.g. https://unsplash.com/ , http://www.sitebuilderreport.com/stock-up , http://imagedirectory.wdf.sap.corp:6085/)</a:t>
            </a:r>
          </a:p>
        </p:txBody>
      </p:sp>
    </p:spTree>
    <p:extLst>
      <p:ext uri="{BB962C8B-B14F-4D97-AF65-F5344CB8AC3E}">
        <p14:creationId xmlns:p14="http://schemas.microsoft.com/office/powerpoint/2010/main" val="3345995245"/>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Picture">
    <p:bg>
      <p:bgPr>
        <a:solidFill>
          <a:schemeClr val="bg2"/>
        </a:solidFill>
        <a:effectLst/>
      </p:bgPr>
    </p:bg>
    <p:spTree>
      <p:nvGrpSpPr>
        <p:cNvPr id="1" name=""/>
        <p:cNvGrpSpPr/>
        <p:nvPr/>
      </p:nvGrpSpPr>
      <p:grpSpPr>
        <a:xfrm>
          <a:off x="0" y="0"/>
          <a:ext cx="0" cy="0"/>
          <a:chOff x="0" y="0"/>
          <a:chExt cx="0" cy="0"/>
        </a:xfrm>
      </p:grpSpPr>
      <p:sp>
        <p:nvSpPr>
          <p:cNvPr id="15" name="Rectangle 14"/>
          <p:cNvSpPr/>
          <p:nvPr userDrawn="1"/>
        </p:nvSpPr>
        <p:spPr>
          <a:xfrm>
            <a:off x="450732" y="-1"/>
            <a:ext cx="11287361" cy="1335624"/>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386" tIns="45691" rIns="91386" bIns="45691" rtlCol="0" anchor="ctr"/>
          <a:lstStyle/>
          <a:p>
            <a:pPr algn="ctr" defTabSz="1088122"/>
            <a:endParaRPr lang="en-US" sz="2100">
              <a:solidFill>
                <a:srgbClr val="FFFFFF"/>
              </a:solidFill>
            </a:endParaRPr>
          </a:p>
        </p:txBody>
      </p:sp>
      <p:sp>
        <p:nvSpPr>
          <p:cNvPr id="18" name="Rectangle 17"/>
          <p:cNvSpPr/>
          <p:nvPr userDrawn="1"/>
        </p:nvSpPr>
        <p:spPr>
          <a:xfrm>
            <a:off x="450732" y="-4251"/>
            <a:ext cx="11287361" cy="149473"/>
          </a:xfrm>
          <a:prstGeom prst="rect">
            <a:avLst/>
          </a:prstGeom>
          <a:solidFill>
            <a:srgbClr val="037CC2"/>
          </a:solidFill>
          <a:ln>
            <a:noFill/>
          </a:ln>
        </p:spPr>
        <p:style>
          <a:lnRef idx="2">
            <a:schemeClr val="accent1">
              <a:shade val="50000"/>
            </a:schemeClr>
          </a:lnRef>
          <a:fillRef idx="1">
            <a:schemeClr val="accent1"/>
          </a:fillRef>
          <a:effectRef idx="0">
            <a:schemeClr val="accent1"/>
          </a:effectRef>
          <a:fontRef idx="minor">
            <a:schemeClr val="lt1"/>
          </a:fontRef>
        </p:style>
        <p:txBody>
          <a:bodyPr lIns="91386" tIns="45691" rIns="91386" bIns="45691" rtlCol="0" anchor="ctr"/>
          <a:lstStyle/>
          <a:p>
            <a:pPr algn="ctr" defTabSz="1088122"/>
            <a:endParaRPr lang="en-US" sz="2100">
              <a:solidFill>
                <a:srgbClr val="FFFFFF"/>
              </a:solidFill>
            </a:endParaRPr>
          </a:p>
        </p:txBody>
      </p:sp>
      <p:sp>
        <p:nvSpPr>
          <p:cNvPr id="7" name="Text Placeholder 21"/>
          <p:cNvSpPr>
            <a:spLocks noGrp="1"/>
          </p:cNvSpPr>
          <p:nvPr>
            <p:ph type="body" sz="quarter" idx="13" hasCustomPrompt="1"/>
          </p:nvPr>
        </p:nvSpPr>
        <p:spPr>
          <a:xfrm>
            <a:off x="485046" y="210720"/>
            <a:ext cx="11186844" cy="654497"/>
          </a:xfrm>
        </p:spPr>
        <p:txBody>
          <a:bodyPr/>
          <a:lstStyle>
            <a:lvl1pPr marL="0" indent="0" algn="l" defTabSz="1088122" rtl="0" eaLnBrk="1" latinLnBrk="0" hangingPunct="1">
              <a:spcBef>
                <a:spcPts val="400"/>
              </a:spcBef>
              <a:buClr>
                <a:schemeClr val="bg2">
                  <a:lumMod val="25000"/>
                </a:schemeClr>
              </a:buClr>
              <a:buSzPct val="80000"/>
              <a:buFontTx/>
              <a:buNone/>
              <a:defRPr lang="en-US" sz="4000" b="1" kern="1200" dirty="0">
                <a:solidFill>
                  <a:schemeClr val="bg2">
                    <a:lumMod val="25000"/>
                  </a:schemeClr>
                </a:solidFill>
                <a:latin typeface="Arial" charset="0"/>
                <a:ea typeface="Arial" charset="0"/>
                <a:cs typeface="Arial" charset="0"/>
              </a:defRPr>
            </a:lvl1pPr>
          </a:lstStyle>
          <a:p>
            <a:r>
              <a:rPr lang="en-US" sz="4000" b="1" dirty="0" smtClean="0">
                <a:solidFill>
                  <a:schemeClr val="bg2">
                    <a:lumMod val="25000"/>
                  </a:schemeClr>
                </a:solidFill>
                <a:latin typeface="Arial" charset="0"/>
                <a:ea typeface="Arial" charset="0"/>
                <a:cs typeface="Arial" charset="0"/>
              </a:rPr>
              <a:t>This is for Slides with pictures</a:t>
            </a:r>
            <a:endParaRPr lang="en-US" sz="4000" b="1" dirty="0">
              <a:solidFill>
                <a:schemeClr val="bg2">
                  <a:lumMod val="25000"/>
                </a:schemeClr>
              </a:solidFill>
              <a:latin typeface="Arial" charset="0"/>
              <a:ea typeface="Arial" charset="0"/>
              <a:cs typeface="Arial" charset="0"/>
            </a:endParaRPr>
          </a:p>
        </p:txBody>
      </p:sp>
      <p:sp>
        <p:nvSpPr>
          <p:cNvPr id="14" name="Footer Placeholder 4"/>
          <p:cNvSpPr>
            <a:spLocks noGrp="1"/>
          </p:cNvSpPr>
          <p:nvPr>
            <p:ph type="ftr" sz="quarter" idx="3"/>
          </p:nvPr>
        </p:nvSpPr>
        <p:spPr>
          <a:xfrm>
            <a:off x="10502608" y="6568014"/>
            <a:ext cx="1007412" cy="259446"/>
          </a:xfrm>
          <a:prstGeom prst="rect">
            <a:avLst/>
          </a:prstGeom>
        </p:spPr>
        <p:txBody>
          <a:bodyPr vert="horz" lIns="91386" tIns="45691" rIns="91386" bIns="45691" rtlCol="0" anchor="ctr"/>
          <a:lstStyle>
            <a:lvl1pPr marL="0" algn="r" defTabSz="1088122" rtl="0" eaLnBrk="1" latinLnBrk="0" hangingPunct="1">
              <a:defRPr lang="en-US" sz="1000" kern="1200" smtClean="0">
                <a:solidFill>
                  <a:schemeClr val="tx1">
                    <a:lumMod val="65000"/>
                    <a:lumOff val="35000"/>
                  </a:schemeClr>
                </a:solidFill>
                <a:latin typeface="Arial" charset="0"/>
                <a:ea typeface="Arial" charset="0"/>
                <a:cs typeface="Arial" charset="0"/>
              </a:defRPr>
            </a:lvl1pPr>
          </a:lstStyle>
          <a:p>
            <a:r>
              <a:rPr lang="de-DE" smtClean="0">
                <a:solidFill>
                  <a:srgbClr val="000000">
                    <a:lumMod val="65000"/>
                    <a:lumOff val="35000"/>
                  </a:srgbClr>
                </a:solidFill>
              </a:rPr>
              <a:t>Confidential</a:t>
            </a:r>
            <a:endParaRPr lang="de-DE" dirty="0">
              <a:solidFill>
                <a:srgbClr val="000000">
                  <a:lumMod val="65000"/>
                  <a:lumOff val="35000"/>
                </a:srgbClr>
              </a:solidFill>
            </a:endParaRPr>
          </a:p>
        </p:txBody>
      </p:sp>
      <p:sp>
        <p:nvSpPr>
          <p:cNvPr id="19" name="Slide Number Placeholder 11"/>
          <p:cNvSpPr>
            <a:spLocks noGrp="1"/>
          </p:cNvSpPr>
          <p:nvPr>
            <p:ph type="sldNum" sz="quarter" idx="4"/>
          </p:nvPr>
        </p:nvSpPr>
        <p:spPr>
          <a:xfrm>
            <a:off x="11510020" y="6572768"/>
            <a:ext cx="356090" cy="249938"/>
          </a:xfrm>
          <a:prstGeom prst="rect">
            <a:avLst/>
          </a:prstGeom>
        </p:spPr>
        <p:txBody>
          <a:bodyPr vert="horz" lIns="91386" tIns="45691" rIns="91386" bIns="45691" rtlCol="0" anchor="ctr"/>
          <a:lstStyle>
            <a:lvl1pPr algn="r">
              <a:defRPr sz="1200">
                <a:solidFill>
                  <a:schemeClr val="tx1">
                    <a:tint val="75000"/>
                  </a:schemeClr>
                </a:solidFill>
              </a:defRPr>
            </a:lvl1pPr>
          </a:lstStyle>
          <a:p>
            <a:fld id="{52D116E8-C1B7-4800-ACA1-0CD42BEC2FD7}" type="slidenum">
              <a:rPr lang="en-US" sz="1000" smtClean="0">
                <a:solidFill>
                  <a:srgbClr val="CCCCCC">
                    <a:lumMod val="25000"/>
                  </a:srgbClr>
                </a:solidFill>
              </a:rPr>
              <a:pPr/>
              <a:t>‹#›</a:t>
            </a:fld>
            <a:endParaRPr dirty="0">
              <a:solidFill>
                <a:srgbClr val="000000">
                  <a:tint val="75000"/>
                </a:srgbClr>
              </a:solidFill>
            </a:endParaRPr>
          </a:p>
        </p:txBody>
      </p:sp>
      <p:sp>
        <p:nvSpPr>
          <p:cNvPr id="13" name="TextBox 12"/>
          <p:cNvSpPr txBox="1"/>
          <p:nvPr userDrawn="1"/>
        </p:nvSpPr>
        <p:spPr bwMode="black">
          <a:xfrm>
            <a:off x="323916" y="6620811"/>
            <a:ext cx="3729222" cy="307706"/>
          </a:xfrm>
          <a:prstGeom prst="rect">
            <a:avLst/>
          </a:prstGeom>
          <a:noFill/>
        </p:spPr>
        <p:txBody>
          <a:bodyPr wrap="none" lIns="85677" tIns="0" rIns="0" bIns="0" rtlCol="0">
            <a:spAutoFit/>
          </a:bodyPr>
          <a:lstStyle/>
          <a:p>
            <a:pPr defTabSz="1088122">
              <a:buClr>
                <a:srgbClr val="FFFFFF"/>
              </a:buClr>
              <a:buFont typeface="Arial" pitchFamily="34" charset="0"/>
              <a:buNone/>
              <a:defRPr/>
            </a:pPr>
            <a:r>
              <a:rPr lang="en-US" sz="1000" dirty="0" smtClean="0">
                <a:solidFill>
                  <a:srgbClr val="000000">
                    <a:lumMod val="65000"/>
                    <a:lumOff val="35000"/>
                  </a:srgbClr>
                </a:solidFill>
                <a:ea typeface="Arial" charset="0"/>
                <a:cs typeface="Arial" charset="0"/>
              </a:rPr>
              <a:t>© 2015 SAP SE or an SAP affiliate company. All rights reserved.</a:t>
            </a:r>
          </a:p>
          <a:p>
            <a:pPr defTabSz="1088122">
              <a:buClr>
                <a:srgbClr val="FFFFFF"/>
              </a:buClr>
              <a:buFont typeface="Arial" pitchFamily="34" charset="0"/>
              <a:buNone/>
            </a:pPr>
            <a:r>
              <a:rPr lang="en-US" sz="1000" dirty="0" smtClean="0">
                <a:solidFill>
                  <a:srgbClr val="FFFFFF"/>
                </a:solidFill>
              </a:rPr>
              <a:t>.</a:t>
            </a:r>
          </a:p>
        </p:txBody>
      </p:sp>
      <p:sp>
        <p:nvSpPr>
          <p:cNvPr id="12" name="Text Placeholder 21"/>
          <p:cNvSpPr>
            <a:spLocks noGrp="1"/>
          </p:cNvSpPr>
          <p:nvPr>
            <p:ph type="body" sz="quarter" idx="15" hasCustomPrompt="1"/>
          </p:nvPr>
        </p:nvSpPr>
        <p:spPr>
          <a:xfrm rot="21174480">
            <a:off x="4096223" y="3219000"/>
            <a:ext cx="3800197" cy="933413"/>
          </a:xfrm>
          <a:solidFill>
            <a:schemeClr val="bg1">
              <a:lumMod val="95000"/>
              <a:alpha val="80000"/>
            </a:schemeClr>
          </a:solidFill>
        </p:spPr>
        <p:txBody>
          <a:bodyPr/>
          <a:lstStyle>
            <a:lvl1pPr>
              <a:defRPr sz="1500" baseline="0">
                <a:solidFill>
                  <a:schemeClr val="bg2">
                    <a:lumMod val="25000"/>
                  </a:schemeClr>
                </a:solidFill>
              </a:defRPr>
            </a:lvl1pPr>
          </a:lstStyle>
          <a:p>
            <a:pPr lvl="0"/>
            <a:r>
              <a:rPr lang="de-DE" dirty="0" err="1" smtClean="0"/>
              <a:t>Please</a:t>
            </a:r>
            <a:r>
              <a:rPr lang="de-DE" dirty="0" smtClean="0"/>
              <a:t> </a:t>
            </a:r>
            <a:r>
              <a:rPr lang="de-DE" dirty="0" err="1" smtClean="0"/>
              <a:t>set</a:t>
            </a:r>
            <a:r>
              <a:rPr lang="de-DE" dirty="0" smtClean="0"/>
              <a:t> </a:t>
            </a:r>
            <a:r>
              <a:rPr lang="de-DE" dirty="0" err="1" smtClean="0"/>
              <a:t>license-free</a:t>
            </a:r>
            <a:r>
              <a:rPr lang="de-DE" dirty="0" smtClean="0"/>
              <a:t> </a:t>
            </a:r>
            <a:r>
              <a:rPr lang="de-DE" dirty="0" err="1" smtClean="0"/>
              <a:t>picture</a:t>
            </a:r>
            <a:r>
              <a:rPr lang="de-DE" dirty="0" smtClean="0"/>
              <a:t> </a:t>
            </a:r>
            <a:r>
              <a:rPr lang="de-DE" dirty="0" err="1" smtClean="0"/>
              <a:t>as</a:t>
            </a:r>
            <a:r>
              <a:rPr lang="de-DE" dirty="0" smtClean="0"/>
              <a:t> </a:t>
            </a:r>
            <a:r>
              <a:rPr lang="de-DE" dirty="0" err="1" smtClean="0"/>
              <a:t>background</a:t>
            </a:r>
            <a:r>
              <a:rPr lang="de-DE" dirty="0" smtClean="0"/>
              <a:t> (e.g. https://unsplash.com/ , http://www.sitebuilderreport.com/stock-up , http://imagedirectory.wdf.sap.corp:6085/)</a:t>
            </a:r>
          </a:p>
        </p:txBody>
      </p:sp>
      <p:sp>
        <p:nvSpPr>
          <p:cNvPr id="5" name="Text Placeholder 4"/>
          <p:cNvSpPr>
            <a:spLocks noGrp="1"/>
          </p:cNvSpPr>
          <p:nvPr>
            <p:ph type="body" sz="quarter" idx="16" hasCustomPrompt="1"/>
          </p:nvPr>
        </p:nvSpPr>
        <p:spPr>
          <a:xfrm>
            <a:off x="485046" y="912982"/>
            <a:ext cx="11186844" cy="374872"/>
          </a:xfrm>
        </p:spPr>
        <p:txBody>
          <a:bodyPr/>
          <a:lstStyle>
            <a:lvl1pPr fontAlgn="base">
              <a:spcBef>
                <a:spcPts val="600"/>
              </a:spcBef>
              <a:spcAft>
                <a:spcPct val="0"/>
              </a:spcAft>
              <a:buClr>
                <a:srgbClr val="F0AB00"/>
              </a:buClr>
              <a:buSzPct val="80000"/>
              <a:defRPr>
                <a:latin typeface="Arial" panose="020B0604020202020204" pitchFamily="34" charset="0"/>
                <a:cs typeface="Arial" panose="020B0604020202020204" pitchFamily="34" charset="0"/>
              </a:defRPr>
            </a:lvl1pPr>
          </a:lstStyle>
          <a:p>
            <a:pPr fontAlgn="base">
              <a:spcBef>
                <a:spcPts val="600"/>
              </a:spcBef>
              <a:spcAft>
                <a:spcPct val="0"/>
              </a:spcAft>
              <a:buClr>
                <a:srgbClr val="F0AB00"/>
              </a:buClr>
              <a:buSzPct val="80000"/>
            </a:pPr>
            <a:r>
              <a:rPr lang="de-DE" sz="2000" kern="0" dirty="0" err="1" smtClean="0">
                <a:ea typeface="Arial Unicode MS" pitchFamily="34" charset="-128"/>
                <a:cs typeface="Arial Unicode MS" pitchFamily="34" charset="-128"/>
              </a:rPr>
              <a:t>Some</a:t>
            </a:r>
            <a:r>
              <a:rPr lang="de-DE" sz="2000" kern="0" dirty="0" smtClean="0">
                <a:ea typeface="Arial Unicode MS" pitchFamily="34" charset="-128"/>
                <a:cs typeface="Arial Unicode MS" pitchFamily="34" charset="-128"/>
              </a:rPr>
              <a:t> </a:t>
            </a:r>
            <a:r>
              <a:rPr lang="de-DE" sz="2000" kern="0" dirty="0" err="1" smtClean="0">
                <a:ea typeface="Arial Unicode MS" pitchFamily="34" charset="-128"/>
                <a:cs typeface="Arial Unicode MS" pitchFamily="34" charset="-128"/>
              </a:rPr>
              <a:t>catchy</a:t>
            </a:r>
            <a:r>
              <a:rPr lang="de-DE" sz="2000" kern="0" dirty="0" smtClean="0">
                <a:ea typeface="Arial Unicode MS" pitchFamily="34" charset="-128"/>
                <a:cs typeface="Arial Unicode MS" pitchFamily="34" charset="-128"/>
              </a:rPr>
              <a:t> </a:t>
            </a:r>
            <a:r>
              <a:rPr lang="de-DE" sz="2000" kern="0" dirty="0" err="1" smtClean="0">
                <a:ea typeface="Arial Unicode MS" pitchFamily="34" charset="-128"/>
                <a:cs typeface="Arial Unicode MS" pitchFamily="34" charset="-128"/>
              </a:rPr>
              <a:t>sub</a:t>
            </a:r>
            <a:r>
              <a:rPr lang="de-DE" sz="2000" kern="0" dirty="0" smtClean="0">
                <a:ea typeface="Arial Unicode MS" pitchFamily="34" charset="-128"/>
                <a:cs typeface="Arial Unicode MS" pitchFamily="34" charset="-128"/>
              </a:rPr>
              <a:t> title </a:t>
            </a:r>
            <a:r>
              <a:rPr lang="de-DE" sz="2000" kern="0" dirty="0" err="1" smtClean="0">
                <a:ea typeface="Arial Unicode MS" pitchFamily="34" charset="-128"/>
                <a:cs typeface="Arial Unicode MS" pitchFamily="34" charset="-128"/>
              </a:rPr>
              <a:t>goes</a:t>
            </a:r>
            <a:r>
              <a:rPr lang="de-DE" sz="2000" kern="0" dirty="0" smtClean="0">
                <a:ea typeface="Arial Unicode MS" pitchFamily="34" charset="-128"/>
                <a:cs typeface="Arial Unicode MS" pitchFamily="34" charset="-128"/>
              </a:rPr>
              <a:t> </a:t>
            </a:r>
            <a:r>
              <a:rPr lang="de-DE" sz="2000" kern="0" dirty="0" err="1" smtClean="0">
                <a:ea typeface="Arial Unicode MS" pitchFamily="34" charset="-128"/>
                <a:cs typeface="Arial Unicode MS" pitchFamily="34" charset="-128"/>
              </a:rPr>
              <a:t>here</a:t>
            </a:r>
            <a:endParaRPr lang="de-DE" sz="2000" kern="0" dirty="0" smtClean="0">
              <a:ea typeface="Arial Unicode MS" pitchFamily="34" charset="-128"/>
              <a:cs typeface="Arial Unicode MS" pitchFamily="34" charset="-128"/>
            </a:endParaRPr>
          </a:p>
        </p:txBody>
      </p:sp>
    </p:spTree>
    <p:extLst>
      <p:ext uri="{BB962C8B-B14F-4D97-AF65-F5344CB8AC3E}">
        <p14:creationId xmlns:p14="http://schemas.microsoft.com/office/powerpoint/2010/main" val="1010931573"/>
      </p:ext>
    </p:extLst>
  </p:cSld>
  <p:clrMapOvr>
    <a:masterClrMapping/>
  </p:clrMapOvr>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sz="3600"/>
            </a:lvl1pPr>
          </a:lstStyle>
          <a:p>
            <a:r>
              <a:rPr lang="en-US" sz="4000" b="1" dirty="0" smtClean="0">
                <a:solidFill>
                  <a:schemeClr val="bg2">
                    <a:lumMod val="25000"/>
                  </a:schemeClr>
                </a:solidFill>
                <a:latin typeface="Arial" charset="0"/>
                <a:ea typeface="Arial" charset="0"/>
                <a:cs typeface="Arial" charset="0"/>
              </a:rPr>
              <a:t>Short Slide Title</a:t>
            </a:r>
            <a:endParaRPr lang="en-US" dirty="0"/>
          </a:p>
        </p:txBody>
      </p:sp>
      <p:sp>
        <p:nvSpPr>
          <p:cNvPr id="7" name="Text Placeholder 3"/>
          <p:cNvSpPr>
            <a:spLocks noGrp="1"/>
          </p:cNvSpPr>
          <p:nvPr>
            <p:ph type="body" sz="quarter" idx="13" hasCustomPrompt="1"/>
          </p:nvPr>
        </p:nvSpPr>
        <p:spPr>
          <a:xfrm>
            <a:off x="323378" y="1284929"/>
            <a:ext cx="11542732" cy="265052"/>
          </a:xfrm>
        </p:spPr>
        <p:txBody>
          <a:bodyPr/>
          <a:lstStyle>
            <a:lvl1pPr>
              <a:defRPr sz="1600" baseline="0">
                <a:solidFill>
                  <a:schemeClr val="bg2">
                    <a:lumMod val="25000"/>
                  </a:schemeClr>
                </a:solidFill>
                <a:latin typeface="+mn-lt"/>
              </a:defRPr>
            </a:lvl1pPr>
          </a:lstStyle>
          <a:p>
            <a:pPr lvl="0"/>
            <a:r>
              <a:rPr lang="en-US" sz="1600" noProof="0" dirty="0" smtClean="0">
                <a:latin typeface="+mn-lt"/>
              </a:rPr>
              <a:t>Some catchy sub title goes here</a:t>
            </a:r>
            <a:endParaRPr lang="en-US" noProof="0" dirty="0"/>
          </a:p>
        </p:txBody>
      </p:sp>
      <p:sp>
        <p:nvSpPr>
          <p:cNvPr id="8" name="Footer Placeholder 4"/>
          <p:cNvSpPr>
            <a:spLocks noGrp="1"/>
          </p:cNvSpPr>
          <p:nvPr>
            <p:ph type="ftr" sz="quarter" idx="3"/>
          </p:nvPr>
        </p:nvSpPr>
        <p:spPr>
          <a:xfrm>
            <a:off x="10502608" y="6568014"/>
            <a:ext cx="1007412" cy="259446"/>
          </a:xfrm>
          <a:prstGeom prst="rect">
            <a:avLst/>
          </a:prstGeom>
        </p:spPr>
        <p:txBody>
          <a:bodyPr vert="horz" lIns="91386" tIns="45691" rIns="91386" bIns="45691" rtlCol="0" anchor="ctr"/>
          <a:lstStyle>
            <a:lvl1pPr marL="0" algn="r" defTabSz="1088122" rtl="0" eaLnBrk="1" latinLnBrk="0" hangingPunct="1">
              <a:defRPr lang="en-US" sz="1000" kern="1200" smtClean="0">
                <a:solidFill>
                  <a:schemeClr val="tx1">
                    <a:lumMod val="65000"/>
                    <a:lumOff val="35000"/>
                  </a:schemeClr>
                </a:solidFill>
                <a:latin typeface="Arial" charset="0"/>
                <a:ea typeface="Arial" charset="0"/>
                <a:cs typeface="Arial" charset="0"/>
              </a:defRPr>
            </a:lvl1pPr>
          </a:lstStyle>
          <a:p>
            <a:r>
              <a:rPr lang="de-DE" smtClean="0">
                <a:solidFill>
                  <a:srgbClr val="000000">
                    <a:lumMod val="65000"/>
                    <a:lumOff val="35000"/>
                  </a:srgbClr>
                </a:solidFill>
              </a:rPr>
              <a:t>Confidential</a:t>
            </a:r>
            <a:endParaRPr lang="de-DE" dirty="0">
              <a:solidFill>
                <a:srgbClr val="000000">
                  <a:lumMod val="65000"/>
                  <a:lumOff val="35000"/>
                </a:srgbClr>
              </a:solidFill>
            </a:endParaRPr>
          </a:p>
        </p:txBody>
      </p:sp>
      <p:sp>
        <p:nvSpPr>
          <p:cNvPr id="9" name="Slide Number Placeholder 11"/>
          <p:cNvSpPr>
            <a:spLocks noGrp="1"/>
          </p:cNvSpPr>
          <p:nvPr>
            <p:ph type="sldNum" sz="quarter" idx="4"/>
          </p:nvPr>
        </p:nvSpPr>
        <p:spPr>
          <a:xfrm>
            <a:off x="11510020" y="6572768"/>
            <a:ext cx="356090" cy="249938"/>
          </a:xfrm>
          <a:prstGeom prst="rect">
            <a:avLst/>
          </a:prstGeom>
        </p:spPr>
        <p:txBody>
          <a:bodyPr vert="horz" lIns="91386" tIns="45691" rIns="91386" bIns="45691" rtlCol="0" anchor="ctr"/>
          <a:lstStyle>
            <a:lvl1pPr algn="r">
              <a:defRPr sz="1200">
                <a:solidFill>
                  <a:schemeClr val="tx1">
                    <a:tint val="75000"/>
                  </a:schemeClr>
                </a:solidFill>
              </a:defRPr>
            </a:lvl1pPr>
          </a:lstStyle>
          <a:p>
            <a:fld id="{52D116E8-C1B7-4800-ACA1-0CD42BEC2FD7}" type="slidenum">
              <a:rPr lang="en-US" sz="1000" smtClean="0">
                <a:solidFill>
                  <a:srgbClr val="CCCCCC">
                    <a:lumMod val="25000"/>
                  </a:srgbClr>
                </a:solidFill>
              </a:rPr>
              <a:pPr/>
              <a:t>‹#›</a:t>
            </a:fld>
            <a:endParaRPr dirty="0">
              <a:solidFill>
                <a:srgbClr val="000000">
                  <a:tint val="75000"/>
                </a:srgbClr>
              </a:solidFill>
            </a:endParaRPr>
          </a:p>
        </p:txBody>
      </p:sp>
    </p:spTree>
    <p:extLst>
      <p:ext uri="{BB962C8B-B14F-4D97-AF65-F5344CB8AC3E}">
        <p14:creationId xmlns:p14="http://schemas.microsoft.com/office/powerpoint/2010/main" val="3690199971"/>
      </p:ext>
    </p:extLst>
  </p:cSld>
  <p:clrMapOvr>
    <a:masterClrMapping/>
  </p:clrMapOvr>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sz="3600"/>
            </a:lvl1pPr>
          </a:lstStyle>
          <a:p>
            <a:r>
              <a:rPr lang="en-US" sz="4000" b="1" dirty="0" smtClean="0">
                <a:solidFill>
                  <a:schemeClr val="bg2">
                    <a:lumMod val="25000"/>
                  </a:schemeClr>
                </a:solidFill>
                <a:latin typeface="Arial" charset="0"/>
                <a:ea typeface="Arial" charset="0"/>
                <a:cs typeface="Arial" charset="0"/>
              </a:rPr>
              <a:t>Short Slide Title</a:t>
            </a:r>
            <a:endParaRPr lang="en-US" dirty="0"/>
          </a:p>
        </p:txBody>
      </p:sp>
      <p:sp>
        <p:nvSpPr>
          <p:cNvPr id="5" name="Text Placeholder 2"/>
          <p:cNvSpPr>
            <a:spLocks noGrp="1"/>
          </p:cNvSpPr>
          <p:nvPr>
            <p:ph idx="1" hasCustomPrompt="1"/>
          </p:nvPr>
        </p:nvSpPr>
        <p:spPr bwMode="gray">
          <a:xfrm>
            <a:off x="323916" y="1962903"/>
            <a:ext cx="11542194" cy="4118810"/>
          </a:xfrm>
          <a:prstGeom prst="rect">
            <a:avLst/>
          </a:prstGeom>
        </p:spPr>
        <p:txBody>
          <a:bodyPr vert="horz" lIns="0" tIns="0" rIns="0" bIns="0" rtlCol="0">
            <a:noAutofit/>
          </a:bodyPr>
          <a:lstStyle>
            <a:lvl1pPr marL="285721" indent="-285721">
              <a:buFont typeface="Arial" charset="0"/>
              <a:buChar char="•"/>
              <a:defRPr/>
            </a:lvl1pPr>
            <a:lvl4pPr>
              <a:defRPr/>
            </a:lvl4pPr>
          </a:lstStyle>
          <a:p>
            <a:r>
              <a:rPr lang="en-US" b="1" dirty="0" smtClean="0">
                <a:solidFill>
                  <a:schemeClr val="bg2">
                    <a:lumMod val="25000"/>
                  </a:schemeClr>
                </a:solidFill>
                <a:latin typeface="Arial" charset="0"/>
                <a:ea typeface="Arial" charset="0"/>
                <a:cs typeface="Arial" charset="0"/>
              </a:rPr>
              <a:t>First Level</a:t>
            </a:r>
          </a:p>
          <a:p>
            <a:r>
              <a:rPr lang="en-US" sz="1600" dirty="0" smtClean="0">
                <a:solidFill>
                  <a:schemeClr val="bg2">
                    <a:lumMod val="25000"/>
                  </a:schemeClr>
                </a:solidFill>
                <a:latin typeface="Arial" charset="0"/>
                <a:ea typeface="Arial" charset="0"/>
                <a:cs typeface="Arial" charset="0"/>
              </a:rPr>
              <a:t>Second Level</a:t>
            </a:r>
          </a:p>
          <a:p>
            <a:pPr marL="285807" indent="-285807">
              <a:buFont typeface="Arial" charset="0"/>
              <a:buChar char="•"/>
            </a:pPr>
            <a:r>
              <a:rPr lang="en-US" sz="1500" dirty="0" smtClean="0">
                <a:solidFill>
                  <a:schemeClr val="bg2">
                    <a:lumMod val="25000"/>
                  </a:schemeClr>
                </a:solidFill>
                <a:latin typeface="Arial" charset="0"/>
                <a:ea typeface="Arial" charset="0"/>
                <a:cs typeface="Arial" charset="0"/>
              </a:rPr>
              <a:t>Third Level</a:t>
            </a:r>
          </a:p>
          <a:p>
            <a:pPr lvl="3"/>
            <a:r>
              <a:rPr lang="en-US" noProof="0" dirty="0" smtClean="0"/>
              <a:t>Fourth level</a:t>
            </a:r>
          </a:p>
          <a:p>
            <a:pPr lvl="4"/>
            <a:r>
              <a:rPr lang="en-US" noProof="0" dirty="0" smtClean="0"/>
              <a:t>Fifth level</a:t>
            </a:r>
            <a:endParaRPr lang="en-US" noProof="0" dirty="0"/>
          </a:p>
        </p:txBody>
      </p:sp>
      <p:sp>
        <p:nvSpPr>
          <p:cNvPr id="4" name="Text Placeholder 3"/>
          <p:cNvSpPr>
            <a:spLocks noGrp="1"/>
          </p:cNvSpPr>
          <p:nvPr>
            <p:ph type="body" sz="quarter" idx="13" hasCustomPrompt="1"/>
          </p:nvPr>
        </p:nvSpPr>
        <p:spPr>
          <a:xfrm>
            <a:off x="323378" y="1284929"/>
            <a:ext cx="11542732" cy="265052"/>
          </a:xfrm>
        </p:spPr>
        <p:txBody>
          <a:bodyPr/>
          <a:lstStyle>
            <a:lvl1pPr>
              <a:defRPr sz="1600" baseline="0">
                <a:solidFill>
                  <a:schemeClr val="bg2">
                    <a:lumMod val="25000"/>
                  </a:schemeClr>
                </a:solidFill>
                <a:latin typeface="+mn-lt"/>
              </a:defRPr>
            </a:lvl1pPr>
          </a:lstStyle>
          <a:p>
            <a:pPr lvl="0"/>
            <a:r>
              <a:rPr lang="de-DE" sz="1600" dirty="0" err="1" smtClean="0">
                <a:latin typeface="+mn-lt"/>
              </a:rPr>
              <a:t>Some</a:t>
            </a:r>
            <a:r>
              <a:rPr lang="de-DE" sz="1600" dirty="0" smtClean="0">
                <a:latin typeface="+mn-lt"/>
              </a:rPr>
              <a:t> </a:t>
            </a:r>
            <a:r>
              <a:rPr lang="de-DE" sz="1600" dirty="0" err="1" smtClean="0">
                <a:latin typeface="+mn-lt"/>
              </a:rPr>
              <a:t>catchy</a:t>
            </a:r>
            <a:r>
              <a:rPr lang="de-DE" sz="1600" dirty="0" smtClean="0">
                <a:latin typeface="+mn-lt"/>
              </a:rPr>
              <a:t> </a:t>
            </a:r>
            <a:r>
              <a:rPr lang="de-DE" sz="1600" dirty="0" err="1" smtClean="0">
                <a:latin typeface="+mn-lt"/>
              </a:rPr>
              <a:t>sub</a:t>
            </a:r>
            <a:r>
              <a:rPr lang="de-DE" sz="1600" dirty="0" smtClean="0">
                <a:latin typeface="+mn-lt"/>
              </a:rPr>
              <a:t> title </a:t>
            </a:r>
            <a:r>
              <a:rPr lang="de-DE" sz="1600" dirty="0" err="1" smtClean="0">
                <a:latin typeface="+mn-lt"/>
              </a:rPr>
              <a:t>goes</a:t>
            </a:r>
            <a:r>
              <a:rPr lang="de-DE" sz="1600" dirty="0" smtClean="0">
                <a:latin typeface="+mn-lt"/>
              </a:rPr>
              <a:t> </a:t>
            </a:r>
            <a:r>
              <a:rPr lang="de-DE" sz="1600" dirty="0" err="1" smtClean="0">
                <a:latin typeface="+mn-lt"/>
              </a:rPr>
              <a:t>here</a:t>
            </a:r>
            <a:endParaRPr lang="de-DE" dirty="0"/>
          </a:p>
        </p:txBody>
      </p:sp>
      <p:sp>
        <p:nvSpPr>
          <p:cNvPr id="9" name="Footer Placeholder 4"/>
          <p:cNvSpPr>
            <a:spLocks noGrp="1"/>
          </p:cNvSpPr>
          <p:nvPr>
            <p:ph type="ftr" sz="quarter" idx="3"/>
          </p:nvPr>
        </p:nvSpPr>
        <p:spPr>
          <a:xfrm>
            <a:off x="10502608" y="6568014"/>
            <a:ext cx="1007412" cy="259446"/>
          </a:xfrm>
          <a:prstGeom prst="rect">
            <a:avLst/>
          </a:prstGeom>
        </p:spPr>
        <p:txBody>
          <a:bodyPr vert="horz" lIns="91386" tIns="45691" rIns="91386" bIns="45691" rtlCol="0" anchor="ctr"/>
          <a:lstStyle>
            <a:lvl1pPr marL="0" algn="r" defTabSz="1088122" rtl="0" eaLnBrk="1" latinLnBrk="0" hangingPunct="1">
              <a:defRPr lang="en-US" sz="1000" kern="1200" smtClean="0">
                <a:solidFill>
                  <a:schemeClr val="tx1">
                    <a:lumMod val="65000"/>
                    <a:lumOff val="35000"/>
                  </a:schemeClr>
                </a:solidFill>
                <a:latin typeface="Arial" charset="0"/>
                <a:ea typeface="Arial" charset="0"/>
                <a:cs typeface="Arial" charset="0"/>
              </a:defRPr>
            </a:lvl1pPr>
          </a:lstStyle>
          <a:p>
            <a:r>
              <a:rPr lang="de-DE" smtClean="0">
                <a:solidFill>
                  <a:srgbClr val="000000">
                    <a:lumMod val="65000"/>
                    <a:lumOff val="35000"/>
                  </a:srgbClr>
                </a:solidFill>
              </a:rPr>
              <a:t>Confidential</a:t>
            </a:r>
            <a:endParaRPr lang="de-DE" dirty="0">
              <a:solidFill>
                <a:srgbClr val="000000">
                  <a:lumMod val="65000"/>
                  <a:lumOff val="35000"/>
                </a:srgbClr>
              </a:solidFill>
            </a:endParaRPr>
          </a:p>
        </p:txBody>
      </p:sp>
      <p:sp>
        <p:nvSpPr>
          <p:cNvPr id="10" name="Slide Number Placeholder 11"/>
          <p:cNvSpPr>
            <a:spLocks noGrp="1"/>
          </p:cNvSpPr>
          <p:nvPr>
            <p:ph type="sldNum" sz="quarter" idx="4"/>
          </p:nvPr>
        </p:nvSpPr>
        <p:spPr>
          <a:xfrm>
            <a:off x="11510020" y="6572768"/>
            <a:ext cx="356090" cy="249938"/>
          </a:xfrm>
          <a:prstGeom prst="rect">
            <a:avLst/>
          </a:prstGeom>
        </p:spPr>
        <p:txBody>
          <a:bodyPr vert="horz" lIns="91386" tIns="45691" rIns="91386" bIns="45691" rtlCol="0" anchor="ctr"/>
          <a:lstStyle>
            <a:lvl1pPr algn="r">
              <a:defRPr sz="1200">
                <a:solidFill>
                  <a:schemeClr val="tx1">
                    <a:tint val="75000"/>
                  </a:schemeClr>
                </a:solidFill>
              </a:defRPr>
            </a:lvl1pPr>
          </a:lstStyle>
          <a:p>
            <a:fld id="{52D116E8-C1B7-4800-ACA1-0CD42BEC2FD7}" type="slidenum">
              <a:rPr lang="en-US" sz="1000" smtClean="0">
                <a:solidFill>
                  <a:srgbClr val="CCCCCC">
                    <a:lumMod val="25000"/>
                  </a:srgbClr>
                </a:solidFill>
              </a:rPr>
              <a:pPr/>
              <a:t>‹#›</a:t>
            </a:fld>
            <a:endParaRPr dirty="0">
              <a:solidFill>
                <a:srgbClr val="000000">
                  <a:tint val="75000"/>
                </a:srgbClr>
              </a:solidFill>
            </a:endParaRPr>
          </a:p>
        </p:txBody>
      </p:sp>
    </p:spTree>
    <p:extLst>
      <p:ext uri="{BB962C8B-B14F-4D97-AF65-F5344CB8AC3E}">
        <p14:creationId xmlns:p14="http://schemas.microsoft.com/office/powerpoint/2010/main" val="2955830345"/>
      </p:ext>
    </p:extLst>
  </p:cSld>
  <p:clrMapOvr>
    <a:masterClrMapping/>
  </p:clrMapOvr>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marL="0" marR="0" indent="0" algn="l" defTabSz="1088122" rtl="0" eaLnBrk="1" fontAlgn="auto" latinLnBrk="0" hangingPunct="1">
              <a:lnSpc>
                <a:spcPct val="100000"/>
              </a:lnSpc>
              <a:spcBef>
                <a:spcPct val="0"/>
              </a:spcBef>
              <a:spcAft>
                <a:spcPts val="0"/>
              </a:spcAft>
              <a:buClrTx/>
              <a:buSzTx/>
              <a:buFontTx/>
              <a:buNone/>
              <a:tabLst/>
              <a:defRPr kumimoji="0" lang="en-US" sz="4000" b="1" i="0" u="none" strike="noStrike" kern="1200" cap="none" spc="0" normalizeH="0" baseline="0" noProof="0" dirty="0">
                <a:ln>
                  <a:noFill/>
                </a:ln>
                <a:solidFill>
                  <a:schemeClr val="bg2">
                    <a:lumMod val="25000"/>
                  </a:schemeClr>
                </a:solidFill>
                <a:effectLst/>
                <a:uLnTx/>
                <a:uFillTx/>
                <a:latin typeface="Arial" charset="0"/>
                <a:ea typeface="Arial" charset="0"/>
                <a:cs typeface="Arial" charset="0"/>
              </a:defRPr>
            </a:lvl1pPr>
          </a:lstStyle>
          <a:p>
            <a:pPr marL="0" marR="0" lvl="0" indent="0" algn="l" defTabSz="1088122" rtl="0" eaLnBrk="1" fontAlgn="auto" latinLnBrk="0" hangingPunct="1">
              <a:lnSpc>
                <a:spcPct val="100000"/>
              </a:lnSpc>
              <a:spcBef>
                <a:spcPts val="400"/>
              </a:spcBef>
              <a:spcAft>
                <a:spcPts val="0"/>
              </a:spcAft>
              <a:buClr>
                <a:schemeClr val="bg2">
                  <a:lumMod val="25000"/>
                </a:schemeClr>
              </a:buClr>
              <a:buSzPct val="80000"/>
              <a:buFontTx/>
              <a:buNone/>
              <a:tabLst/>
              <a:defRPr/>
            </a:pPr>
            <a:r>
              <a:rPr lang="en-US" sz="4000" b="1" dirty="0" smtClean="0">
                <a:solidFill>
                  <a:schemeClr val="bg2">
                    <a:lumMod val="25000"/>
                  </a:schemeClr>
                </a:solidFill>
                <a:latin typeface="Arial" charset="0"/>
                <a:ea typeface="Arial" charset="0"/>
                <a:cs typeface="Arial" charset="0"/>
              </a:rPr>
              <a:t>Agenda</a:t>
            </a:r>
            <a:endParaRPr lang="en-US" dirty="0"/>
          </a:p>
        </p:txBody>
      </p:sp>
      <p:cxnSp>
        <p:nvCxnSpPr>
          <p:cNvPr id="6" name="Straight Connector 5"/>
          <p:cNvCxnSpPr/>
          <p:nvPr userDrawn="1"/>
        </p:nvCxnSpPr>
        <p:spPr>
          <a:xfrm>
            <a:off x="575615" y="2796169"/>
            <a:ext cx="1055020" cy="0"/>
          </a:xfrm>
          <a:prstGeom prst="line">
            <a:avLst/>
          </a:prstGeom>
          <a:ln w="12700">
            <a:solidFill>
              <a:srgbClr val="037CC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userDrawn="1"/>
        </p:nvCxnSpPr>
        <p:spPr>
          <a:xfrm>
            <a:off x="4519734" y="2796169"/>
            <a:ext cx="1055020" cy="0"/>
          </a:xfrm>
          <a:prstGeom prst="line">
            <a:avLst/>
          </a:prstGeom>
          <a:ln w="12700">
            <a:solidFill>
              <a:srgbClr val="037CC2"/>
            </a:solidFill>
          </a:ln>
        </p:spPr>
        <p:style>
          <a:lnRef idx="1">
            <a:schemeClr val="accent1"/>
          </a:lnRef>
          <a:fillRef idx="0">
            <a:schemeClr val="accent1"/>
          </a:fillRef>
          <a:effectRef idx="0">
            <a:schemeClr val="accent1"/>
          </a:effectRef>
          <a:fontRef idx="minor">
            <a:schemeClr val="tx1"/>
          </a:fontRef>
        </p:style>
      </p:cxnSp>
      <p:sp>
        <p:nvSpPr>
          <p:cNvPr id="25" name="Text Placeholder 24"/>
          <p:cNvSpPr>
            <a:spLocks noGrp="1"/>
          </p:cNvSpPr>
          <p:nvPr>
            <p:ph type="body" sz="quarter" idx="10" hasCustomPrompt="1"/>
          </p:nvPr>
        </p:nvSpPr>
        <p:spPr>
          <a:xfrm>
            <a:off x="575615" y="1588364"/>
            <a:ext cx="2761272" cy="444078"/>
          </a:xfrm>
        </p:spPr>
        <p:txBody>
          <a:bodyPr/>
          <a:lstStyle>
            <a:lvl1pPr marL="514043" marR="0" indent="-514043" algn="l" defTabSz="1088122" rtl="0" eaLnBrk="1" fontAlgn="auto" latinLnBrk="0" hangingPunct="1">
              <a:lnSpc>
                <a:spcPct val="100000"/>
              </a:lnSpc>
              <a:spcBef>
                <a:spcPts val="0"/>
              </a:spcBef>
              <a:spcAft>
                <a:spcPts val="0"/>
              </a:spcAft>
              <a:buClrTx/>
              <a:buSzTx/>
              <a:buFontTx/>
              <a:buNone/>
              <a:tabLst/>
              <a:defRPr kumimoji="0" lang="en-US" sz="3200" b="1" i="0" u="none" strike="noStrike" kern="1200" cap="none" spc="0" normalizeH="0" baseline="0" noProof="0" dirty="0" smtClean="0">
                <a:ln>
                  <a:noFill/>
                </a:ln>
                <a:solidFill>
                  <a:srgbClr val="037CC2"/>
                </a:solidFill>
                <a:effectLst/>
                <a:uLnTx/>
                <a:uFillTx/>
                <a:latin typeface="Arial" charset="0"/>
                <a:ea typeface="Arial" charset="0"/>
                <a:cs typeface="Arial" charset="0"/>
              </a:defRPr>
            </a:lvl1pPr>
          </a:lstStyle>
          <a:p>
            <a:pPr marL="0" marR="0" lvl="0" indent="0" algn="l" defTabSz="1088122"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037CC2"/>
                </a:solidFill>
                <a:effectLst/>
                <a:uLnTx/>
                <a:uFillTx/>
                <a:latin typeface="Arial" charset="0"/>
                <a:ea typeface="Arial" charset="0"/>
                <a:cs typeface="Arial" charset="0"/>
              </a:rPr>
              <a:t>1.</a:t>
            </a:r>
          </a:p>
        </p:txBody>
      </p:sp>
      <p:sp>
        <p:nvSpPr>
          <p:cNvPr id="37" name="Text Placeholder 36"/>
          <p:cNvSpPr>
            <a:spLocks noGrp="1"/>
          </p:cNvSpPr>
          <p:nvPr>
            <p:ph type="body" sz="quarter" idx="11" hasCustomPrompt="1"/>
          </p:nvPr>
        </p:nvSpPr>
        <p:spPr>
          <a:xfrm>
            <a:off x="575615" y="2891153"/>
            <a:ext cx="2294505" cy="606285"/>
          </a:xfrm>
        </p:spPr>
        <p:txBody>
          <a:bodyPr/>
          <a:lstStyle>
            <a:lvl1pPr marL="0" marR="0" indent="0" algn="l" defTabSz="1088122" rtl="0" eaLnBrk="1" fontAlgn="auto" latinLnBrk="0" hangingPunct="1">
              <a:lnSpc>
                <a:spcPct val="100000"/>
              </a:lnSpc>
              <a:spcBef>
                <a:spcPts val="0"/>
              </a:spcBef>
              <a:spcAft>
                <a:spcPts val="0"/>
              </a:spcAft>
              <a:buClrTx/>
              <a:buSzTx/>
              <a:buFontTx/>
              <a:buNone/>
              <a:tabLst/>
              <a:defRPr sz="1500" baseline="0">
                <a:solidFill>
                  <a:schemeClr val="bg2">
                    <a:lumMod val="25000"/>
                  </a:schemeClr>
                </a:solidFill>
                <a:latin typeface="+mn-lt"/>
              </a:defRPr>
            </a:lvl1pPr>
          </a:lstStyle>
          <a:p>
            <a:pPr marL="0" marR="0" lvl="0" indent="0" algn="l" defTabSz="1088122"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smtClean="0">
                <a:ln>
                  <a:noFill/>
                </a:ln>
                <a:solidFill>
                  <a:srgbClr val="CCCCCC">
                    <a:lumMod val="25000"/>
                  </a:srgbClr>
                </a:solidFill>
                <a:effectLst/>
                <a:uLnTx/>
                <a:uFillTx/>
                <a:latin typeface="Arial" charset="0"/>
                <a:ea typeface="Arial" charset="0"/>
                <a:cs typeface="Arial" charset="0"/>
              </a:rPr>
              <a:t>Some short explanation if needed. Delete it if not</a:t>
            </a:r>
          </a:p>
        </p:txBody>
      </p:sp>
      <p:sp>
        <p:nvSpPr>
          <p:cNvPr id="44" name="Text Placeholder 36"/>
          <p:cNvSpPr>
            <a:spLocks noGrp="1"/>
          </p:cNvSpPr>
          <p:nvPr>
            <p:ph type="body" sz="quarter" idx="13" hasCustomPrompt="1"/>
          </p:nvPr>
        </p:nvSpPr>
        <p:spPr>
          <a:xfrm>
            <a:off x="4529058" y="2891153"/>
            <a:ext cx="2294505" cy="606285"/>
          </a:xfrm>
        </p:spPr>
        <p:txBody>
          <a:bodyPr vert="horz" lIns="0" tIns="0" rIns="0" bIns="0" rtlCol="0">
            <a:noAutofit/>
          </a:bodyPr>
          <a:lstStyle>
            <a:lvl1pPr>
              <a:defRPr kumimoji="0" lang="en-US" sz="1500" i="0" u="none" strike="noStrike" cap="none" spc="0" normalizeH="0" baseline="0" noProof="0" dirty="0" smtClean="0">
                <a:ln>
                  <a:noFill/>
                </a:ln>
                <a:solidFill>
                  <a:srgbClr val="CCCCCC">
                    <a:lumMod val="25000"/>
                  </a:srgbClr>
                </a:solidFill>
                <a:effectLst/>
                <a:uLnTx/>
                <a:uFillTx/>
                <a:latin typeface="Arial" charset="0"/>
                <a:ea typeface="Arial" charset="0"/>
                <a:cs typeface="Arial" charset="0"/>
              </a:defRPr>
            </a:lvl1pPr>
          </a:lstStyle>
          <a:p>
            <a:pPr marR="0" lvl="0" fontAlgn="auto">
              <a:lnSpc>
                <a:spcPct val="100000"/>
              </a:lnSpc>
              <a:spcBef>
                <a:spcPts val="0"/>
              </a:spcBef>
              <a:spcAft>
                <a:spcPts val="0"/>
              </a:spcAft>
              <a:buClrTx/>
              <a:buSzTx/>
              <a:tabLst/>
            </a:pPr>
            <a:r>
              <a:rPr kumimoji="0" lang="en-US" sz="1500" b="0" i="0" u="none" strike="noStrike" kern="1200" cap="none" spc="0" normalizeH="0" baseline="0" noProof="0" dirty="0" smtClean="0">
                <a:ln>
                  <a:noFill/>
                </a:ln>
                <a:solidFill>
                  <a:srgbClr val="CCCCCC">
                    <a:lumMod val="25000"/>
                  </a:srgbClr>
                </a:solidFill>
                <a:effectLst/>
                <a:uLnTx/>
                <a:uFillTx/>
                <a:latin typeface="Arial" charset="0"/>
                <a:ea typeface="Arial" charset="0"/>
                <a:cs typeface="Arial" charset="0"/>
              </a:rPr>
              <a:t>Some short explanation if needed. Delete it if not</a:t>
            </a:r>
          </a:p>
        </p:txBody>
      </p:sp>
      <p:cxnSp>
        <p:nvCxnSpPr>
          <p:cNvPr id="46" name="Straight Connector 45"/>
          <p:cNvCxnSpPr/>
          <p:nvPr userDrawn="1"/>
        </p:nvCxnSpPr>
        <p:spPr>
          <a:xfrm>
            <a:off x="8450004" y="2799272"/>
            <a:ext cx="1055020" cy="0"/>
          </a:xfrm>
          <a:prstGeom prst="line">
            <a:avLst/>
          </a:prstGeom>
          <a:ln w="12700">
            <a:solidFill>
              <a:srgbClr val="037CC2"/>
            </a:solidFill>
          </a:ln>
        </p:spPr>
        <p:style>
          <a:lnRef idx="1">
            <a:schemeClr val="accent1"/>
          </a:lnRef>
          <a:fillRef idx="0">
            <a:schemeClr val="accent1"/>
          </a:fillRef>
          <a:effectRef idx="0">
            <a:schemeClr val="accent1"/>
          </a:effectRef>
          <a:fontRef idx="minor">
            <a:schemeClr val="tx1"/>
          </a:fontRef>
        </p:style>
      </p:cxnSp>
      <p:sp>
        <p:nvSpPr>
          <p:cNvPr id="48" name="Text Placeholder 36"/>
          <p:cNvSpPr>
            <a:spLocks noGrp="1"/>
          </p:cNvSpPr>
          <p:nvPr>
            <p:ph type="body" sz="quarter" idx="15" hasCustomPrompt="1"/>
          </p:nvPr>
        </p:nvSpPr>
        <p:spPr>
          <a:xfrm>
            <a:off x="8450007" y="2894256"/>
            <a:ext cx="2294505" cy="606285"/>
          </a:xfrm>
        </p:spPr>
        <p:txBody>
          <a:bodyPr vert="horz" lIns="0" tIns="0" rIns="0" bIns="0" rtlCol="0">
            <a:noAutofit/>
          </a:bodyPr>
          <a:lstStyle>
            <a:lvl1pPr>
              <a:defRPr kumimoji="0" lang="en-US" sz="1500" i="0" u="none" strike="noStrike" cap="none" spc="0" normalizeH="0" baseline="0" noProof="0" dirty="0" smtClean="0">
                <a:ln>
                  <a:noFill/>
                </a:ln>
                <a:solidFill>
                  <a:srgbClr val="CCCCCC">
                    <a:lumMod val="25000"/>
                  </a:srgbClr>
                </a:solidFill>
                <a:effectLst/>
                <a:uLnTx/>
                <a:uFillTx/>
                <a:latin typeface="Arial" charset="0"/>
                <a:ea typeface="Arial" charset="0"/>
                <a:cs typeface="Arial" charset="0"/>
              </a:defRPr>
            </a:lvl1pPr>
          </a:lstStyle>
          <a:p>
            <a:pPr marR="0" lvl="0" fontAlgn="auto">
              <a:lnSpc>
                <a:spcPct val="100000"/>
              </a:lnSpc>
              <a:spcBef>
                <a:spcPts val="0"/>
              </a:spcBef>
              <a:spcAft>
                <a:spcPts val="0"/>
              </a:spcAft>
              <a:buClrTx/>
              <a:buSzTx/>
              <a:tabLst/>
            </a:pPr>
            <a:r>
              <a:rPr kumimoji="0" lang="en-US" sz="1500" b="0" i="0" u="none" strike="noStrike" kern="1200" cap="none" spc="0" normalizeH="0" baseline="0" noProof="0" dirty="0" smtClean="0">
                <a:ln>
                  <a:noFill/>
                </a:ln>
                <a:solidFill>
                  <a:srgbClr val="CCCCCC">
                    <a:lumMod val="25000"/>
                  </a:srgbClr>
                </a:solidFill>
                <a:effectLst/>
                <a:uLnTx/>
                <a:uFillTx/>
                <a:latin typeface="Arial" charset="0"/>
                <a:ea typeface="Arial" charset="0"/>
                <a:cs typeface="Arial" charset="0"/>
              </a:rPr>
              <a:t>Some short explanation if needed. Delete it if not</a:t>
            </a:r>
          </a:p>
        </p:txBody>
      </p:sp>
      <p:sp>
        <p:nvSpPr>
          <p:cNvPr id="26" name="Footer Placeholder 4"/>
          <p:cNvSpPr>
            <a:spLocks noGrp="1"/>
          </p:cNvSpPr>
          <p:nvPr>
            <p:ph type="ftr" sz="quarter" idx="3"/>
          </p:nvPr>
        </p:nvSpPr>
        <p:spPr>
          <a:xfrm>
            <a:off x="10502608" y="6568014"/>
            <a:ext cx="1007412" cy="259446"/>
          </a:xfrm>
          <a:prstGeom prst="rect">
            <a:avLst/>
          </a:prstGeom>
        </p:spPr>
        <p:txBody>
          <a:bodyPr vert="horz" lIns="91386" tIns="45691" rIns="91386" bIns="45691" rtlCol="0" anchor="ctr"/>
          <a:lstStyle>
            <a:lvl1pPr marL="0" algn="r" defTabSz="1088122" rtl="0" eaLnBrk="1" latinLnBrk="0" hangingPunct="1">
              <a:defRPr lang="en-US" sz="1000" kern="1200" smtClean="0">
                <a:solidFill>
                  <a:schemeClr val="tx1">
                    <a:lumMod val="65000"/>
                    <a:lumOff val="35000"/>
                  </a:schemeClr>
                </a:solidFill>
                <a:latin typeface="Arial" charset="0"/>
                <a:ea typeface="Arial" charset="0"/>
                <a:cs typeface="Arial" charset="0"/>
              </a:defRPr>
            </a:lvl1pPr>
          </a:lstStyle>
          <a:p>
            <a:r>
              <a:rPr lang="de-DE" smtClean="0">
                <a:solidFill>
                  <a:srgbClr val="000000">
                    <a:lumMod val="65000"/>
                    <a:lumOff val="35000"/>
                  </a:srgbClr>
                </a:solidFill>
              </a:rPr>
              <a:t>Confidential</a:t>
            </a:r>
            <a:endParaRPr lang="de-DE" dirty="0">
              <a:solidFill>
                <a:srgbClr val="000000">
                  <a:lumMod val="65000"/>
                  <a:lumOff val="35000"/>
                </a:srgbClr>
              </a:solidFill>
            </a:endParaRPr>
          </a:p>
        </p:txBody>
      </p:sp>
      <p:sp>
        <p:nvSpPr>
          <p:cNvPr id="27" name="Slide Number Placeholder 11"/>
          <p:cNvSpPr>
            <a:spLocks noGrp="1"/>
          </p:cNvSpPr>
          <p:nvPr>
            <p:ph type="sldNum" sz="quarter" idx="4"/>
          </p:nvPr>
        </p:nvSpPr>
        <p:spPr>
          <a:xfrm>
            <a:off x="11510020" y="6572768"/>
            <a:ext cx="356090" cy="249938"/>
          </a:xfrm>
          <a:prstGeom prst="rect">
            <a:avLst/>
          </a:prstGeom>
        </p:spPr>
        <p:txBody>
          <a:bodyPr vert="horz" lIns="91386" tIns="45691" rIns="91386" bIns="45691" rtlCol="0" anchor="ctr"/>
          <a:lstStyle>
            <a:lvl1pPr algn="r">
              <a:defRPr sz="1200">
                <a:solidFill>
                  <a:schemeClr val="tx1">
                    <a:tint val="75000"/>
                  </a:schemeClr>
                </a:solidFill>
              </a:defRPr>
            </a:lvl1pPr>
          </a:lstStyle>
          <a:p>
            <a:fld id="{52D116E8-C1B7-4800-ACA1-0CD42BEC2FD7}" type="slidenum">
              <a:rPr lang="en-US" sz="1000" smtClean="0">
                <a:solidFill>
                  <a:srgbClr val="CCCCCC">
                    <a:lumMod val="25000"/>
                  </a:srgbClr>
                </a:solidFill>
              </a:rPr>
              <a:pPr/>
              <a:t>‹#›</a:t>
            </a:fld>
            <a:endParaRPr dirty="0">
              <a:solidFill>
                <a:srgbClr val="000000">
                  <a:tint val="75000"/>
                </a:srgbClr>
              </a:solidFill>
            </a:endParaRPr>
          </a:p>
        </p:txBody>
      </p:sp>
      <p:sp>
        <p:nvSpPr>
          <p:cNvPr id="35" name="Text Placeholder 8"/>
          <p:cNvSpPr>
            <a:spLocks noGrp="1"/>
          </p:cNvSpPr>
          <p:nvPr>
            <p:ph type="body" sz="quarter" idx="28" hasCustomPrompt="1"/>
          </p:nvPr>
        </p:nvSpPr>
        <p:spPr>
          <a:xfrm>
            <a:off x="583772" y="2063764"/>
            <a:ext cx="2761272" cy="606098"/>
          </a:xfrm>
        </p:spPr>
        <p:txBody>
          <a:bodyPr/>
          <a:lstStyle>
            <a:lvl1pPr marL="0" marR="0" indent="0" algn="l" defTabSz="1088122" rtl="0" eaLnBrk="1" fontAlgn="auto" latinLnBrk="0" hangingPunct="1">
              <a:lnSpc>
                <a:spcPct val="100000"/>
              </a:lnSpc>
              <a:spcBef>
                <a:spcPts val="400"/>
              </a:spcBef>
              <a:spcAft>
                <a:spcPts val="0"/>
              </a:spcAft>
              <a:buClr>
                <a:schemeClr val="bg2">
                  <a:lumMod val="25000"/>
                </a:schemeClr>
              </a:buClr>
              <a:buSzPct val="80000"/>
              <a:buFontTx/>
              <a:buNone/>
              <a:tabLst/>
              <a:defRPr lang="en-US" sz="2000" b="1" kern="1200" noProof="0" dirty="0" smtClean="0">
                <a:solidFill>
                  <a:schemeClr val="bg2">
                    <a:lumMod val="25000"/>
                  </a:schemeClr>
                </a:solidFill>
                <a:latin typeface="Arial" charset="0"/>
                <a:ea typeface="Arial" charset="0"/>
                <a:cs typeface="Arial" charset="0"/>
              </a:defRPr>
            </a:lvl1pPr>
          </a:lstStyle>
          <a:p>
            <a:pPr marL="0" marR="0" lvl="0" indent="0" algn="l" defTabSz="1088122" rtl="0" eaLnBrk="1" fontAlgn="auto" latinLnBrk="0" hangingPunct="1">
              <a:lnSpc>
                <a:spcPct val="100000"/>
              </a:lnSpc>
              <a:spcBef>
                <a:spcPts val="400"/>
              </a:spcBef>
              <a:spcAft>
                <a:spcPts val="0"/>
              </a:spcAft>
              <a:buClr>
                <a:schemeClr val="bg2">
                  <a:lumMod val="25000"/>
                </a:schemeClr>
              </a:buClr>
              <a:buSzPct val="80000"/>
              <a:buFontTx/>
              <a:buNone/>
              <a:tabLst/>
              <a:defRPr/>
            </a:pPr>
            <a:r>
              <a:rPr kumimoji="0" lang="en-US" sz="2000" b="1" i="0" u="none" strike="noStrike" kern="1200" cap="none" spc="0" normalizeH="0" baseline="0" noProof="0" dirty="0" smtClean="0">
                <a:ln>
                  <a:noFill/>
                </a:ln>
                <a:solidFill>
                  <a:srgbClr val="CCCCCC">
                    <a:lumMod val="25000"/>
                  </a:srgbClr>
                </a:solidFill>
                <a:effectLst/>
                <a:uLnTx/>
                <a:uFillTx/>
                <a:latin typeface="Arial" charset="0"/>
                <a:ea typeface="Arial" charset="0"/>
                <a:cs typeface="Arial" charset="0"/>
              </a:rPr>
              <a:t>Part One, works with a longer title on 2 lines</a:t>
            </a:r>
          </a:p>
        </p:txBody>
      </p:sp>
      <p:sp>
        <p:nvSpPr>
          <p:cNvPr id="40" name="Text Placeholder 24"/>
          <p:cNvSpPr>
            <a:spLocks noGrp="1"/>
          </p:cNvSpPr>
          <p:nvPr>
            <p:ph type="body" sz="quarter" idx="29" hasCustomPrompt="1"/>
          </p:nvPr>
        </p:nvSpPr>
        <p:spPr>
          <a:xfrm>
            <a:off x="4519730" y="1588364"/>
            <a:ext cx="2761272" cy="444078"/>
          </a:xfrm>
        </p:spPr>
        <p:txBody>
          <a:bodyPr/>
          <a:lstStyle>
            <a:lvl1pPr marL="514043" marR="0" indent="-514043" algn="l" defTabSz="1088122" rtl="0" eaLnBrk="1" fontAlgn="auto" latinLnBrk="0" hangingPunct="1">
              <a:lnSpc>
                <a:spcPct val="100000"/>
              </a:lnSpc>
              <a:spcBef>
                <a:spcPts val="0"/>
              </a:spcBef>
              <a:spcAft>
                <a:spcPts val="0"/>
              </a:spcAft>
              <a:buClrTx/>
              <a:buSzTx/>
              <a:buFontTx/>
              <a:buNone/>
              <a:tabLst/>
              <a:defRPr kumimoji="0" lang="en-US" sz="3200" b="1" i="0" u="none" strike="noStrike" kern="1200" cap="none" spc="0" normalizeH="0" baseline="0" noProof="0" dirty="0" smtClean="0">
                <a:ln>
                  <a:noFill/>
                </a:ln>
                <a:solidFill>
                  <a:srgbClr val="037CC2"/>
                </a:solidFill>
                <a:effectLst/>
                <a:uLnTx/>
                <a:uFillTx/>
                <a:latin typeface="Arial" charset="0"/>
                <a:ea typeface="Arial" charset="0"/>
                <a:cs typeface="Arial" charset="0"/>
              </a:defRPr>
            </a:lvl1pPr>
          </a:lstStyle>
          <a:p>
            <a:pPr marL="0" marR="0" lvl="0" indent="0" algn="l" defTabSz="1088122"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037CC2"/>
                </a:solidFill>
                <a:effectLst/>
                <a:uLnTx/>
                <a:uFillTx/>
                <a:latin typeface="Arial" charset="0"/>
                <a:ea typeface="Arial" charset="0"/>
                <a:cs typeface="Arial" charset="0"/>
              </a:rPr>
              <a:t>2.</a:t>
            </a:r>
          </a:p>
        </p:txBody>
      </p:sp>
      <p:sp>
        <p:nvSpPr>
          <p:cNvPr id="41" name="Text Placeholder 8"/>
          <p:cNvSpPr>
            <a:spLocks noGrp="1"/>
          </p:cNvSpPr>
          <p:nvPr>
            <p:ph type="body" sz="quarter" idx="30" hasCustomPrompt="1"/>
          </p:nvPr>
        </p:nvSpPr>
        <p:spPr>
          <a:xfrm>
            <a:off x="4527892" y="2063764"/>
            <a:ext cx="2761272" cy="606098"/>
          </a:xfrm>
        </p:spPr>
        <p:txBody>
          <a:bodyPr/>
          <a:lstStyle>
            <a:lvl1pPr marL="0" marR="0" indent="0" algn="l" defTabSz="1088122" rtl="0" eaLnBrk="1" fontAlgn="auto" latinLnBrk="0" hangingPunct="1">
              <a:lnSpc>
                <a:spcPct val="100000"/>
              </a:lnSpc>
              <a:spcBef>
                <a:spcPts val="400"/>
              </a:spcBef>
              <a:spcAft>
                <a:spcPts val="0"/>
              </a:spcAft>
              <a:buClr>
                <a:schemeClr val="bg2">
                  <a:lumMod val="25000"/>
                </a:schemeClr>
              </a:buClr>
              <a:buSzPct val="80000"/>
              <a:buFontTx/>
              <a:buNone/>
              <a:tabLst/>
              <a:defRPr kumimoji="0" lang="en-US" sz="2000" b="1" i="0" u="none" strike="noStrike" kern="1200" cap="none" spc="0" normalizeH="0" baseline="0" noProof="0" dirty="0" smtClean="0">
                <a:ln>
                  <a:noFill/>
                </a:ln>
                <a:solidFill>
                  <a:srgbClr val="CCCCCC">
                    <a:lumMod val="25000"/>
                  </a:srgbClr>
                </a:solidFill>
                <a:effectLst/>
                <a:uLnTx/>
                <a:uFillTx/>
                <a:latin typeface="Arial" charset="0"/>
                <a:ea typeface="Arial" charset="0"/>
                <a:cs typeface="Arial" charset="0"/>
              </a:defRPr>
            </a:lvl1pPr>
          </a:lstStyle>
          <a:p>
            <a:pPr marL="0" marR="0" lvl="0" indent="0" algn="l" defTabSz="1088122" rtl="0" eaLnBrk="1" fontAlgn="auto" latinLnBrk="0" hangingPunct="1">
              <a:lnSpc>
                <a:spcPct val="100000"/>
              </a:lnSpc>
              <a:spcBef>
                <a:spcPts val="400"/>
              </a:spcBef>
              <a:spcAft>
                <a:spcPts val="0"/>
              </a:spcAft>
              <a:buClr>
                <a:schemeClr val="bg2">
                  <a:lumMod val="25000"/>
                </a:schemeClr>
              </a:buClr>
              <a:buSzPct val="80000"/>
              <a:buFontTx/>
              <a:buNone/>
              <a:tabLst/>
              <a:defRPr/>
            </a:pPr>
            <a:r>
              <a:rPr kumimoji="0" lang="en-US" sz="2000" b="1" i="0" u="none" strike="noStrike" kern="1200" cap="none" spc="0" normalizeH="0" baseline="0" noProof="0" dirty="0" smtClean="0">
                <a:ln>
                  <a:noFill/>
                </a:ln>
                <a:solidFill>
                  <a:srgbClr val="CCCCCC">
                    <a:lumMod val="25000"/>
                  </a:srgbClr>
                </a:solidFill>
                <a:effectLst/>
                <a:uLnTx/>
                <a:uFillTx/>
                <a:latin typeface="Arial" charset="0"/>
                <a:ea typeface="Arial" charset="0"/>
                <a:cs typeface="Arial" charset="0"/>
              </a:rPr>
              <a:t>Part One, works with a longer title on 2 lines</a:t>
            </a:r>
          </a:p>
        </p:txBody>
      </p:sp>
      <p:sp>
        <p:nvSpPr>
          <p:cNvPr id="42" name="Text Placeholder 24"/>
          <p:cNvSpPr>
            <a:spLocks noGrp="1"/>
          </p:cNvSpPr>
          <p:nvPr>
            <p:ph type="body" sz="quarter" idx="31" hasCustomPrompt="1"/>
          </p:nvPr>
        </p:nvSpPr>
        <p:spPr>
          <a:xfrm>
            <a:off x="8450007" y="1588364"/>
            <a:ext cx="2761272" cy="444078"/>
          </a:xfrm>
        </p:spPr>
        <p:txBody>
          <a:bodyPr/>
          <a:lstStyle>
            <a:lvl1pPr marL="514043" marR="0" indent="-514043" algn="l" defTabSz="1088122" rtl="0" eaLnBrk="1" fontAlgn="auto" latinLnBrk="0" hangingPunct="1">
              <a:lnSpc>
                <a:spcPct val="100000"/>
              </a:lnSpc>
              <a:spcBef>
                <a:spcPts val="0"/>
              </a:spcBef>
              <a:spcAft>
                <a:spcPts val="0"/>
              </a:spcAft>
              <a:buClrTx/>
              <a:buSzTx/>
              <a:buFontTx/>
              <a:buNone/>
              <a:tabLst/>
              <a:defRPr kumimoji="0" lang="en-US" sz="3200" b="1" i="0" u="none" strike="noStrike" kern="1200" cap="none" spc="0" normalizeH="0" baseline="0" noProof="0" dirty="0" smtClean="0">
                <a:ln>
                  <a:noFill/>
                </a:ln>
                <a:solidFill>
                  <a:srgbClr val="037CC2"/>
                </a:solidFill>
                <a:effectLst/>
                <a:uLnTx/>
                <a:uFillTx/>
                <a:latin typeface="Arial" charset="0"/>
                <a:ea typeface="Arial" charset="0"/>
                <a:cs typeface="Arial" charset="0"/>
              </a:defRPr>
            </a:lvl1pPr>
          </a:lstStyle>
          <a:p>
            <a:pPr marL="0" marR="0" lvl="0" indent="0" algn="l" defTabSz="1088122"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037CC2"/>
                </a:solidFill>
                <a:effectLst/>
                <a:uLnTx/>
                <a:uFillTx/>
                <a:latin typeface="Arial" charset="0"/>
                <a:ea typeface="Arial" charset="0"/>
                <a:cs typeface="Arial" charset="0"/>
              </a:rPr>
              <a:t>3.</a:t>
            </a:r>
          </a:p>
        </p:txBody>
      </p:sp>
      <p:sp>
        <p:nvSpPr>
          <p:cNvPr id="45" name="Text Placeholder 8"/>
          <p:cNvSpPr>
            <a:spLocks noGrp="1"/>
          </p:cNvSpPr>
          <p:nvPr>
            <p:ph type="body" sz="quarter" idx="32" hasCustomPrompt="1"/>
          </p:nvPr>
        </p:nvSpPr>
        <p:spPr>
          <a:xfrm>
            <a:off x="8458169" y="2063764"/>
            <a:ext cx="2761272" cy="606098"/>
          </a:xfrm>
        </p:spPr>
        <p:txBody>
          <a:bodyPr/>
          <a:lstStyle>
            <a:lvl1pPr marL="0" marR="0" indent="0" algn="l" defTabSz="1088122" rtl="0" eaLnBrk="1" fontAlgn="auto" latinLnBrk="0" hangingPunct="1">
              <a:lnSpc>
                <a:spcPct val="100000"/>
              </a:lnSpc>
              <a:spcBef>
                <a:spcPts val="400"/>
              </a:spcBef>
              <a:spcAft>
                <a:spcPts val="0"/>
              </a:spcAft>
              <a:buClr>
                <a:schemeClr val="bg2">
                  <a:lumMod val="25000"/>
                </a:schemeClr>
              </a:buClr>
              <a:buSzPct val="80000"/>
              <a:buFontTx/>
              <a:buNone/>
              <a:tabLst/>
              <a:defRPr kumimoji="0" lang="en-US" sz="2000" b="1" i="0" u="none" strike="noStrike" kern="1200" cap="none" spc="0" normalizeH="0" baseline="0" noProof="0" dirty="0" smtClean="0">
                <a:ln>
                  <a:noFill/>
                </a:ln>
                <a:solidFill>
                  <a:srgbClr val="CCCCCC">
                    <a:lumMod val="25000"/>
                  </a:srgbClr>
                </a:solidFill>
                <a:effectLst/>
                <a:uLnTx/>
                <a:uFillTx/>
                <a:latin typeface="Arial" charset="0"/>
                <a:ea typeface="Arial" charset="0"/>
                <a:cs typeface="Arial" charset="0"/>
              </a:defRPr>
            </a:lvl1pPr>
          </a:lstStyle>
          <a:p>
            <a:pPr marL="0" marR="0" lvl="0" indent="0" algn="l" defTabSz="1088122" rtl="0" eaLnBrk="1" fontAlgn="auto" latinLnBrk="0" hangingPunct="1">
              <a:lnSpc>
                <a:spcPct val="100000"/>
              </a:lnSpc>
              <a:spcBef>
                <a:spcPts val="400"/>
              </a:spcBef>
              <a:spcAft>
                <a:spcPts val="0"/>
              </a:spcAft>
              <a:buClr>
                <a:schemeClr val="bg2">
                  <a:lumMod val="25000"/>
                </a:schemeClr>
              </a:buClr>
              <a:buSzPct val="80000"/>
              <a:buFontTx/>
              <a:buNone/>
              <a:tabLst/>
              <a:defRPr/>
            </a:pPr>
            <a:r>
              <a:rPr kumimoji="0" lang="en-US" sz="2000" b="1" i="0" u="none" strike="noStrike" kern="1200" cap="none" spc="0" normalizeH="0" baseline="0" noProof="0" dirty="0" smtClean="0">
                <a:ln>
                  <a:noFill/>
                </a:ln>
                <a:solidFill>
                  <a:srgbClr val="CCCCCC">
                    <a:lumMod val="25000"/>
                  </a:srgbClr>
                </a:solidFill>
                <a:effectLst/>
                <a:uLnTx/>
                <a:uFillTx/>
                <a:latin typeface="Arial" charset="0"/>
                <a:ea typeface="Arial" charset="0"/>
                <a:cs typeface="Arial" charset="0"/>
              </a:rPr>
              <a:t>Part One, works with a longer title on 2 lines</a:t>
            </a:r>
          </a:p>
        </p:txBody>
      </p:sp>
      <p:cxnSp>
        <p:nvCxnSpPr>
          <p:cNvPr id="36" name="Straight Connector 35"/>
          <p:cNvCxnSpPr/>
          <p:nvPr userDrawn="1"/>
        </p:nvCxnSpPr>
        <p:spPr>
          <a:xfrm>
            <a:off x="4519735" y="5367799"/>
            <a:ext cx="1055020" cy="0"/>
          </a:xfrm>
          <a:prstGeom prst="line">
            <a:avLst/>
          </a:prstGeom>
          <a:ln w="12700">
            <a:solidFill>
              <a:srgbClr val="037CC2"/>
            </a:solidFill>
          </a:ln>
        </p:spPr>
        <p:style>
          <a:lnRef idx="1">
            <a:schemeClr val="accent1"/>
          </a:lnRef>
          <a:fillRef idx="0">
            <a:schemeClr val="accent1"/>
          </a:fillRef>
          <a:effectRef idx="0">
            <a:schemeClr val="accent1"/>
          </a:effectRef>
          <a:fontRef idx="minor">
            <a:schemeClr val="tx1"/>
          </a:fontRef>
        </p:style>
      </p:cxnSp>
      <p:sp>
        <p:nvSpPr>
          <p:cNvPr id="38" name="Text Placeholder 24"/>
          <p:cNvSpPr>
            <a:spLocks noGrp="1"/>
          </p:cNvSpPr>
          <p:nvPr>
            <p:ph type="body" sz="quarter" idx="41" hasCustomPrompt="1"/>
          </p:nvPr>
        </p:nvSpPr>
        <p:spPr>
          <a:xfrm>
            <a:off x="4519731" y="4159991"/>
            <a:ext cx="2761272" cy="444078"/>
          </a:xfrm>
        </p:spPr>
        <p:txBody>
          <a:bodyPr/>
          <a:lstStyle>
            <a:lvl1pPr marL="514043" marR="0" indent="-514043" algn="l" defTabSz="1088122" rtl="0" eaLnBrk="1" fontAlgn="auto" latinLnBrk="0" hangingPunct="1">
              <a:lnSpc>
                <a:spcPct val="100000"/>
              </a:lnSpc>
              <a:spcBef>
                <a:spcPts val="0"/>
              </a:spcBef>
              <a:spcAft>
                <a:spcPts val="0"/>
              </a:spcAft>
              <a:buClrTx/>
              <a:buSzTx/>
              <a:buFontTx/>
              <a:buNone/>
              <a:tabLst/>
              <a:defRPr kumimoji="0" lang="en-US" sz="3200" b="1" i="0" u="none" strike="noStrike" kern="1200" cap="none" spc="0" normalizeH="0" baseline="0" noProof="0" dirty="0" smtClean="0">
                <a:ln>
                  <a:noFill/>
                </a:ln>
                <a:solidFill>
                  <a:srgbClr val="037CC2"/>
                </a:solidFill>
                <a:effectLst/>
                <a:uLnTx/>
                <a:uFillTx/>
                <a:latin typeface="Arial" charset="0"/>
                <a:ea typeface="Arial" charset="0"/>
                <a:cs typeface="Arial" charset="0"/>
              </a:defRPr>
            </a:lvl1pPr>
          </a:lstStyle>
          <a:p>
            <a:pPr marL="0" marR="0" lvl="0" indent="0" algn="l" defTabSz="1088122"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037CC2"/>
                </a:solidFill>
                <a:effectLst/>
                <a:uLnTx/>
                <a:uFillTx/>
                <a:latin typeface="Arial" charset="0"/>
                <a:ea typeface="Arial" charset="0"/>
                <a:cs typeface="Arial" charset="0"/>
              </a:rPr>
              <a:t>5.</a:t>
            </a:r>
          </a:p>
        </p:txBody>
      </p:sp>
      <p:sp>
        <p:nvSpPr>
          <p:cNvPr id="39" name="Text Placeholder 36"/>
          <p:cNvSpPr>
            <a:spLocks noGrp="1"/>
          </p:cNvSpPr>
          <p:nvPr>
            <p:ph type="body" sz="quarter" idx="42" hasCustomPrompt="1"/>
          </p:nvPr>
        </p:nvSpPr>
        <p:spPr>
          <a:xfrm>
            <a:off x="4519735" y="5462783"/>
            <a:ext cx="2294505" cy="606285"/>
          </a:xfrm>
        </p:spPr>
        <p:txBody>
          <a:bodyPr/>
          <a:lstStyle>
            <a:lvl1pPr marL="0" marR="0" indent="0" algn="l" defTabSz="1088122" rtl="0" eaLnBrk="1" fontAlgn="auto" latinLnBrk="0" hangingPunct="1">
              <a:lnSpc>
                <a:spcPct val="100000"/>
              </a:lnSpc>
              <a:spcBef>
                <a:spcPts val="0"/>
              </a:spcBef>
              <a:spcAft>
                <a:spcPts val="0"/>
              </a:spcAft>
              <a:buClrTx/>
              <a:buSzTx/>
              <a:buFontTx/>
              <a:buNone/>
              <a:tabLst/>
              <a:defRPr sz="1500" baseline="0">
                <a:solidFill>
                  <a:schemeClr val="bg2">
                    <a:lumMod val="25000"/>
                  </a:schemeClr>
                </a:solidFill>
                <a:latin typeface="+mn-lt"/>
              </a:defRPr>
            </a:lvl1pPr>
          </a:lstStyle>
          <a:p>
            <a:pPr marL="0" marR="0" lvl="0" indent="0" algn="l" defTabSz="1088122"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smtClean="0">
                <a:ln>
                  <a:noFill/>
                </a:ln>
                <a:solidFill>
                  <a:srgbClr val="CCCCCC">
                    <a:lumMod val="25000"/>
                  </a:srgbClr>
                </a:solidFill>
                <a:effectLst/>
                <a:uLnTx/>
                <a:uFillTx/>
                <a:latin typeface="Arial" charset="0"/>
                <a:ea typeface="Arial" charset="0"/>
                <a:cs typeface="Arial" charset="0"/>
              </a:rPr>
              <a:t>Some short explanation if needed. Delete it if not</a:t>
            </a:r>
          </a:p>
        </p:txBody>
      </p:sp>
      <p:sp>
        <p:nvSpPr>
          <p:cNvPr id="43" name="Text Placeholder 8"/>
          <p:cNvSpPr>
            <a:spLocks noGrp="1"/>
          </p:cNvSpPr>
          <p:nvPr>
            <p:ph type="body" sz="quarter" idx="43" hasCustomPrompt="1"/>
          </p:nvPr>
        </p:nvSpPr>
        <p:spPr>
          <a:xfrm>
            <a:off x="4527892" y="4651719"/>
            <a:ext cx="2761272" cy="606098"/>
          </a:xfrm>
        </p:spPr>
        <p:txBody>
          <a:bodyPr/>
          <a:lstStyle>
            <a:lvl1pPr marL="0" marR="0" indent="0" algn="l" defTabSz="1088122" rtl="0" eaLnBrk="1" fontAlgn="auto" latinLnBrk="0" hangingPunct="1">
              <a:lnSpc>
                <a:spcPct val="100000"/>
              </a:lnSpc>
              <a:spcBef>
                <a:spcPts val="400"/>
              </a:spcBef>
              <a:spcAft>
                <a:spcPts val="0"/>
              </a:spcAft>
              <a:buClr>
                <a:schemeClr val="bg2">
                  <a:lumMod val="25000"/>
                </a:schemeClr>
              </a:buClr>
              <a:buSzPct val="80000"/>
              <a:buFontTx/>
              <a:buNone/>
              <a:tabLst/>
              <a:defRPr lang="en-US" sz="2000" b="1" kern="1200" noProof="0" dirty="0" smtClean="0">
                <a:solidFill>
                  <a:schemeClr val="bg2">
                    <a:lumMod val="25000"/>
                  </a:schemeClr>
                </a:solidFill>
                <a:latin typeface="Arial" charset="0"/>
                <a:ea typeface="Arial" charset="0"/>
                <a:cs typeface="Arial" charset="0"/>
              </a:defRPr>
            </a:lvl1pPr>
          </a:lstStyle>
          <a:p>
            <a:pPr marL="0" marR="0" lvl="0" indent="0" algn="l" defTabSz="1088122" rtl="0" eaLnBrk="1" fontAlgn="auto" latinLnBrk="0" hangingPunct="1">
              <a:lnSpc>
                <a:spcPct val="100000"/>
              </a:lnSpc>
              <a:spcBef>
                <a:spcPts val="400"/>
              </a:spcBef>
              <a:spcAft>
                <a:spcPts val="0"/>
              </a:spcAft>
              <a:buClr>
                <a:schemeClr val="bg2">
                  <a:lumMod val="25000"/>
                </a:schemeClr>
              </a:buClr>
              <a:buSzPct val="80000"/>
              <a:buFontTx/>
              <a:buNone/>
              <a:tabLst/>
              <a:defRPr/>
            </a:pPr>
            <a:r>
              <a:rPr kumimoji="0" lang="en-US" sz="2000" b="1" i="0" u="none" strike="noStrike" kern="1200" cap="none" spc="0" normalizeH="0" baseline="0" noProof="0" dirty="0" smtClean="0">
                <a:ln>
                  <a:noFill/>
                </a:ln>
                <a:solidFill>
                  <a:srgbClr val="CCCCCC">
                    <a:lumMod val="25000"/>
                  </a:srgbClr>
                </a:solidFill>
                <a:effectLst/>
                <a:uLnTx/>
                <a:uFillTx/>
                <a:latin typeface="Arial" charset="0"/>
                <a:ea typeface="Arial" charset="0"/>
                <a:cs typeface="Arial" charset="0"/>
              </a:rPr>
              <a:t>Part One, works with a longer title on 2 lines</a:t>
            </a:r>
          </a:p>
        </p:txBody>
      </p:sp>
      <p:cxnSp>
        <p:nvCxnSpPr>
          <p:cNvPr id="47" name="Straight Connector 46"/>
          <p:cNvCxnSpPr/>
          <p:nvPr userDrawn="1"/>
        </p:nvCxnSpPr>
        <p:spPr>
          <a:xfrm>
            <a:off x="575615" y="5367799"/>
            <a:ext cx="1055020" cy="0"/>
          </a:xfrm>
          <a:prstGeom prst="line">
            <a:avLst/>
          </a:prstGeom>
          <a:ln w="12700">
            <a:solidFill>
              <a:srgbClr val="037CC2"/>
            </a:solidFill>
          </a:ln>
        </p:spPr>
        <p:style>
          <a:lnRef idx="1">
            <a:schemeClr val="accent1"/>
          </a:lnRef>
          <a:fillRef idx="0">
            <a:schemeClr val="accent1"/>
          </a:fillRef>
          <a:effectRef idx="0">
            <a:schemeClr val="accent1"/>
          </a:effectRef>
          <a:fontRef idx="minor">
            <a:schemeClr val="tx1"/>
          </a:fontRef>
        </p:style>
      </p:cxnSp>
      <p:sp>
        <p:nvSpPr>
          <p:cNvPr id="50" name="Text Placeholder 24"/>
          <p:cNvSpPr>
            <a:spLocks noGrp="1"/>
          </p:cNvSpPr>
          <p:nvPr>
            <p:ph type="body" sz="quarter" idx="44" hasCustomPrompt="1"/>
          </p:nvPr>
        </p:nvSpPr>
        <p:spPr>
          <a:xfrm>
            <a:off x="575615" y="4159991"/>
            <a:ext cx="2761272" cy="444078"/>
          </a:xfrm>
        </p:spPr>
        <p:txBody>
          <a:bodyPr/>
          <a:lstStyle>
            <a:lvl1pPr marL="514043" marR="0" indent="-514043" algn="l" defTabSz="1088122" rtl="0" eaLnBrk="1" fontAlgn="auto" latinLnBrk="0" hangingPunct="1">
              <a:lnSpc>
                <a:spcPct val="100000"/>
              </a:lnSpc>
              <a:spcBef>
                <a:spcPts val="0"/>
              </a:spcBef>
              <a:spcAft>
                <a:spcPts val="0"/>
              </a:spcAft>
              <a:buClrTx/>
              <a:buSzTx/>
              <a:buFontTx/>
              <a:buNone/>
              <a:tabLst/>
              <a:defRPr kumimoji="0" lang="en-US" sz="3200" b="1" i="0" u="none" strike="noStrike" kern="1200" cap="none" spc="0" normalizeH="0" baseline="0" noProof="0" dirty="0" smtClean="0">
                <a:ln>
                  <a:noFill/>
                </a:ln>
                <a:solidFill>
                  <a:srgbClr val="037CC2"/>
                </a:solidFill>
                <a:effectLst/>
                <a:uLnTx/>
                <a:uFillTx/>
                <a:latin typeface="Arial" charset="0"/>
                <a:ea typeface="Arial" charset="0"/>
                <a:cs typeface="Arial" charset="0"/>
              </a:defRPr>
            </a:lvl1pPr>
          </a:lstStyle>
          <a:p>
            <a:pPr marL="0" marR="0" lvl="0" indent="0" algn="l" defTabSz="1088122"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037CC2"/>
                </a:solidFill>
                <a:effectLst/>
                <a:uLnTx/>
                <a:uFillTx/>
                <a:latin typeface="Arial" charset="0"/>
                <a:ea typeface="Arial" charset="0"/>
                <a:cs typeface="Arial" charset="0"/>
              </a:rPr>
              <a:t>4.</a:t>
            </a:r>
          </a:p>
        </p:txBody>
      </p:sp>
      <p:sp>
        <p:nvSpPr>
          <p:cNvPr id="53" name="Text Placeholder 36"/>
          <p:cNvSpPr>
            <a:spLocks noGrp="1"/>
          </p:cNvSpPr>
          <p:nvPr>
            <p:ph type="body" sz="quarter" idx="45" hasCustomPrompt="1"/>
          </p:nvPr>
        </p:nvSpPr>
        <p:spPr>
          <a:xfrm>
            <a:off x="575615" y="5462783"/>
            <a:ext cx="2294505" cy="606285"/>
          </a:xfrm>
        </p:spPr>
        <p:txBody>
          <a:bodyPr/>
          <a:lstStyle>
            <a:lvl1pPr marL="0" marR="0" indent="0" algn="l" defTabSz="1088122" rtl="0" eaLnBrk="1" fontAlgn="auto" latinLnBrk="0" hangingPunct="1">
              <a:lnSpc>
                <a:spcPct val="100000"/>
              </a:lnSpc>
              <a:spcBef>
                <a:spcPts val="0"/>
              </a:spcBef>
              <a:spcAft>
                <a:spcPts val="0"/>
              </a:spcAft>
              <a:buClrTx/>
              <a:buSzTx/>
              <a:buFontTx/>
              <a:buNone/>
              <a:tabLst/>
              <a:defRPr sz="1500" baseline="0">
                <a:solidFill>
                  <a:schemeClr val="bg2">
                    <a:lumMod val="25000"/>
                  </a:schemeClr>
                </a:solidFill>
                <a:latin typeface="+mn-lt"/>
              </a:defRPr>
            </a:lvl1pPr>
          </a:lstStyle>
          <a:p>
            <a:pPr marL="0" marR="0" lvl="0" indent="0" algn="l" defTabSz="1088122"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smtClean="0">
                <a:ln>
                  <a:noFill/>
                </a:ln>
                <a:solidFill>
                  <a:srgbClr val="CCCCCC">
                    <a:lumMod val="25000"/>
                  </a:srgbClr>
                </a:solidFill>
                <a:effectLst/>
                <a:uLnTx/>
                <a:uFillTx/>
                <a:latin typeface="Arial" charset="0"/>
                <a:ea typeface="Arial" charset="0"/>
                <a:cs typeface="Arial" charset="0"/>
              </a:rPr>
              <a:t>Some short explanation if needed. Delete it if not</a:t>
            </a:r>
          </a:p>
        </p:txBody>
      </p:sp>
      <p:sp>
        <p:nvSpPr>
          <p:cNvPr id="56" name="Text Placeholder 8"/>
          <p:cNvSpPr>
            <a:spLocks noGrp="1"/>
          </p:cNvSpPr>
          <p:nvPr>
            <p:ph type="body" sz="quarter" idx="46" hasCustomPrompt="1"/>
          </p:nvPr>
        </p:nvSpPr>
        <p:spPr>
          <a:xfrm>
            <a:off x="583772" y="4651719"/>
            <a:ext cx="2761272" cy="606098"/>
          </a:xfrm>
        </p:spPr>
        <p:txBody>
          <a:bodyPr/>
          <a:lstStyle>
            <a:lvl1pPr marL="0" marR="0" indent="0" algn="l" defTabSz="1088122" rtl="0" eaLnBrk="1" fontAlgn="auto" latinLnBrk="0" hangingPunct="1">
              <a:lnSpc>
                <a:spcPct val="100000"/>
              </a:lnSpc>
              <a:spcBef>
                <a:spcPts val="400"/>
              </a:spcBef>
              <a:spcAft>
                <a:spcPts val="0"/>
              </a:spcAft>
              <a:buClr>
                <a:schemeClr val="bg2">
                  <a:lumMod val="25000"/>
                </a:schemeClr>
              </a:buClr>
              <a:buSzPct val="80000"/>
              <a:buFontTx/>
              <a:buNone/>
              <a:tabLst/>
              <a:defRPr lang="en-US" sz="2000" b="1" kern="1200" noProof="0" dirty="0" smtClean="0">
                <a:solidFill>
                  <a:schemeClr val="bg2">
                    <a:lumMod val="25000"/>
                  </a:schemeClr>
                </a:solidFill>
                <a:latin typeface="Arial" charset="0"/>
                <a:ea typeface="Arial" charset="0"/>
                <a:cs typeface="Arial" charset="0"/>
              </a:defRPr>
            </a:lvl1pPr>
          </a:lstStyle>
          <a:p>
            <a:pPr marL="0" marR="0" lvl="0" indent="0" algn="l" defTabSz="1088122" rtl="0" eaLnBrk="1" fontAlgn="auto" latinLnBrk="0" hangingPunct="1">
              <a:lnSpc>
                <a:spcPct val="100000"/>
              </a:lnSpc>
              <a:spcBef>
                <a:spcPts val="400"/>
              </a:spcBef>
              <a:spcAft>
                <a:spcPts val="0"/>
              </a:spcAft>
              <a:buClr>
                <a:schemeClr val="bg2">
                  <a:lumMod val="25000"/>
                </a:schemeClr>
              </a:buClr>
              <a:buSzPct val="80000"/>
              <a:buFontTx/>
              <a:buNone/>
              <a:tabLst/>
              <a:defRPr/>
            </a:pPr>
            <a:r>
              <a:rPr kumimoji="0" lang="en-US" sz="2000" b="1" i="0" u="none" strike="noStrike" kern="1200" cap="none" spc="0" normalizeH="0" baseline="0" noProof="0" dirty="0" smtClean="0">
                <a:ln>
                  <a:noFill/>
                </a:ln>
                <a:solidFill>
                  <a:srgbClr val="CCCCCC">
                    <a:lumMod val="25000"/>
                  </a:srgbClr>
                </a:solidFill>
                <a:effectLst/>
                <a:uLnTx/>
                <a:uFillTx/>
                <a:latin typeface="Arial" charset="0"/>
                <a:ea typeface="Arial" charset="0"/>
                <a:cs typeface="Arial" charset="0"/>
              </a:rPr>
              <a:t>Part One, works with a longer title on 2 lines</a:t>
            </a:r>
          </a:p>
        </p:txBody>
      </p:sp>
      <p:cxnSp>
        <p:nvCxnSpPr>
          <p:cNvPr id="68" name="Straight Connector 67"/>
          <p:cNvCxnSpPr/>
          <p:nvPr userDrawn="1"/>
        </p:nvCxnSpPr>
        <p:spPr>
          <a:xfrm>
            <a:off x="8458169" y="5367799"/>
            <a:ext cx="1055020" cy="0"/>
          </a:xfrm>
          <a:prstGeom prst="line">
            <a:avLst/>
          </a:prstGeom>
          <a:ln w="12700">
            <a:solidFill>
              <a:srgbClr val="037CC2"/>
            </a:solidFill>
          </a:ln>
        </p:spPr>
        <p:style>
          <a:lnRef idx="1">
            <a:schemeClr val="accent1"/>
          </a:lnRef>
          <a:fillRef idx="0">
            <a:schemeClr val="accent1"/>
          </a:fillRef>
          <a:effectRef idx="0">
            <a:schemeClr val="accent1"/>
          </a:effectRef>
          <a:fontRef idx="minor">
            <a:schemeClr val="tx1"/>
          </a:fontRef>
        </p:style>
      </p:cxnSp>
      <p:sp>
        <p:nvSpPr>
          <p:cNvPr id="69" name="Text Placeholder 24"/>
          <p:cNvSpPr>
            <a:spLocks noGrp="1"/>
          </p:cNvSpPr>
          <p:nvPr>
            <p:ph type="body" sz="quarter" idx="47" hasCustomPrompt="1"/>
          </p:nvPr>
        </p:nvSpPr>
        <p:spPr>
          <a:xfrm>
            <a:off x="8458169" y="4159991"/>
            <a:ext cx="2761272" cy="444078"/>
          </a:xfrm>
        </p:spPr>
        <p:txBody>
          <a:bodyPr/>
          <a:lstStyle>
            <a:lvl1pPr marL="514043" marR="0" indent="-514043" algn="l" defTabSz="1088122" rtl="0" eaLnBrk="1" fontAlgn="auto" latinLnBrk="0" hangingPunct="1">
              <a:lnSpc>
                <a:spcPct val="100000"/>
              </a:lnSpc>
              <a:spcBef>
                <a:spcPts val="0"/>
              </a:spcBef>
              <a:spcAft>
                <a:spcPts val="0"/>
              </a:spcAft>
              <a:buClrTx/>
              <a:buSzTx/>
              <a:buFontTx/>
              <a:buNone/>
              <a:tabLst/>
              <a:defRPr kumimoji="0" lang="en-US" sz="3200" b="1" i="0" u="none" strike="noStrike" kern="1200" cap="none" spc="0" normalizeH="0" baseline="0" noProof="0" dirty="0" smtClean="0">
                <a:ln>
                  <a:noFill/>
                </a:ln>
                <a:solidFill>
                  <a:srgbClr val="037CC2"/>
                </a:solidFill>
                <a:effectLst/>
                <a:uLnTx/>
                <a:uFillTx/>
                <a:latin typeface="Arial" charset="0"/>
                <a:ea typeface="Arial" charset="0"/>
                <a:cs typeface="Arial" charset="0"/>
              </a:defRPr>
            </a:lvl1pPr>
          </a:lstStyle>
          <a:p>
            <a:pPr marL="0" marR="0" lvl="0" indent="0" algn="l" defTabSz="1088122"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037CC2"/>
                </a:solidFill>
                <a:effectLst/>
                <a:uLnTx/>
                <a:uFillTx/>
                <a:latin typeface="Arial" charset="0"/>
                <a:ea typeface="Arial" charset="0"/>
                <a:cs typeface="Arial" charset="0"/>
              </a:rPr>
              <a:t>6.</a:t>
            </a:r>
          </a:p>
        </p:txBody>
      </p:sp>
      <p:sp>
        <p:nvSpPr>
          <p:cNvPr id="70" name="Text Placeholder 36"/>
          <p:cNvSpPr>
            <a:spLocks noGrp="1"/>
          </p:cNvSpPr>
          <p:nvPr>
            <p:ph type="body" sz="quarter" idx="48" hasCustomPrompt="1"/>
          </p:nvPr>
        </p:nvSpPr>
        <p:spPr>
          <a:xfrm>
            <a:off x="8458169" y="5462783"/>
            <a:ext cx="2294505" cy="606285"/>
          </a:xfrm>
        </p:spPr>
        <p:txBody>
          <a:bodyPr/>
          <a:lstStyle>
            <a:lvl1pPr marL="0" marR="0" indent="0" algn="l" defTabSz="1088122" rtl="0" eaLnBrk="1" fontAlgn="auto" latinLnBrk="0" hangingPunct="1">
              <a:lnSpc>
                <a:spcPct val="100000"/>
              </a:lnSpc>
              <a:spcBef>
                <a:spcPts val="0"/>
              </a:spcBef>
              <a:spcAft>
                <a:spcPts val="0"/>
              </a:spcAft>
              <a:buClrTx/>
              <a:buSzTx/>
              <a:buFontTx/>
              <a:buNone/>
              <a:tabLst/>
              <a:defRPr sz="1500" baseline="0">
                <a:solidFill>
                  <a:schemeClr val="bg2">
                    <a:lumMod val="25000"/>
                  </a:schemeClr>
                </a:solidFill>
                <a:latin typeface="+mn-lt"/>
              </a:defRPr>
            </a:lvl1pPr>
          </a:lstStyle>
          <a:p>
            <a:pPr marL="0" marR="0" lvl="0" indent="0" algn="l" defTabSz="1088122"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smtClean="0">
                <a:ln>
                  <a:noFill/>
                </a:ln>
                <a:solidFill>
                  <a:srgbClr val="CCCCCC">
                    <a:lumMod val="25000"/>
                  </a:srgbClr>
                </a:solidFill>
                <a:effectLst/>
                <a:uLnTx/>
                <a:uFillTx/>
                <a:latin typeface="Arial" charset="0"/>
                <a:ea typeface="Arial" charset="0"/>
                <a:cs typeface="Arial" charset="0"/>
              </a:rPr>
              <a:t>Some short explanation if needed. Delete it if not</a:t>
            </a:r>
          </a:p>
        </p:txBody>
      </p:sp>
      <p:sp>
        <p:nvSpPr>
          <p:cNvPr id="71" name="Text Placeholder 8"/>
          <p:cNvSpPr>
            <a:spLocks noGrp="1"/>
          </p:cNvSpPr>
          <p:nvPr>
            <p:ph type="body" sz="quarter" idx="49" hasCustomPrompt="1"/>
          </p:nvPr>
        </p:nvSpPr>
        <p:spPr>
          <a:xfrm>
            <a:off x="8466330" y="4651719"/>
            <a:ext cx="2761272" cy="606098"/>
          </a:xfrm>
        </p:spPr>
        <p:txBody>
          <a:bodyPr/>
          <a:lstStyle>
            <a:lvl1pPr marL="0" marR="0" indent="0" algn="l" defTabSz="1088122" rtl="0" eaLnBrk="1" fontAlgn="auto" latinLnBrk="0" hangingPunct="1">
              <a:lnSpc>
                <a:spcPct val="100000"/>
              </a:lnSpc>
              <a:spcBef>
                <a:spcPts val="400"/>
              </a:spcBef>
              <a:spcAft>
                <a:spcPts val="0"/>
              </a:spcAft>
              <a:buClr>
                <a:schemeClr val="bg2">
                  <a:lumMod val="25000"/>
                </a:schemeClr>
              </a:buClr>
              <a:buSzPct val="80000"/>
              <a:buFontTx/>
              <a:buNone/>
              <a:tabLst/>
              <a:defRPr lang="en-US" sz="2000" b="1" kern="1200" noProof="0" dirty="0" smtClean="0">
                <a:solidFill>
                  <a:schemeClr val="bg2">
                    <a:lumMod val="25000"/>
                  </a:schemeClr>
                </a:solidFill>
                <a:latin typeface="Arial" charset="0"/>
                <a:ea typeface="Arial" charset="0"/>
                <a:cs typeface="Arial" charset="0"/>
              </a:defRPr>
            </a:lvl1pPr>
          </a:lstStyle>
          <a:p>
            <a:pPr marL="0" marR="0" lvl="0" indent="0" algn="l" defTabSz="1088122" rtl="0" eaLnBrk="1" fontAlgn="auto" latinLnBrk="0" hangingPunct="1">
              <a:lnSpc>
                <a:spcPct val="100000"/>
              </a:lnSpc>
              <a:spcBef>
                <a:spcPts val="400"/>
              </a:spcBef>
              <a:spcAft>
                <a:spcPts val="0"/>
              </a:spcAft>
              <a:buClr>
                <a:schemeClr val="bg2">
                  <a:lumMod val="25000"/>
                </a:schemeClr>
              </a:buClr>
              <a:buSzPct val="80000"/>
              <a:buFontTx/>
              <a:buNone/>
              <a:tabLst/>
              <a:defRPr/>
            </a:pPr>
            <a:r>
              <a:rPr kumimoji="0" lang="en-US" sz="2000" b="1" i="0" u="none" strike="noStrike" kern="1200" cap="none" spc="0" normalizeH="0" baseline="0" noProof="0" dirty="0" smtClean="0">
                <a:ln>
                  <a:noFill/>
                </a:ln>
                <a:solidFill>
                  <a:srgbClr val="CCCCCC">
                    <a:lumMod val="25000"/>
                  </a:srgbClr>
                </a:solidFill>
                <a:effectLst/>
                <a:uLnTx/>
                <a:uFillTx/>
                <a:latin typeface="Arial" charset="0"/>
                <a:ea typeface="Arial" charset="0"/>
                <a:cs typeface="Arial" charset="0"/>
              </a:rPr>
              <a:t>Part One, works with a longer title on 2 lines</a:t>
            </a:r>
          </a:p>
        </p:txBody>
      </p:sp>
    </p:spTree>
    <p:extLst>
      <p:ext uri="{BB962C8B-B14F-4D97-AF65-F5344CB8AC3E}">
        <p14:creationId xmlns:p14="http://schemas.microsoft.com/office/powerpoint/2010/main" val="1370207520"/>
      </p:ext>
    </p:extLst>
  </p:cSld>
  <p:clrMapOvr>
    <a:masterClrMapping/>
  </p:clrMapOvr>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nd Text: 2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sz="3600"/>
            </a:lvl1pPr>
          </a:lstStyle>
          <a:p>
            <a:r>
              <a:rPr lang="en-US" sz="4000" b="1" dirty="0" smtClean="0">
                <a:solidFill>
                  <a:schemeClr val="bg2">
                    <a:lumMod val="25000"/>
                  </a:schemeClr>
                </a:solidFill>
                <a:latin typeface="Arial" charset="0"/>
                <a:ea typeface="Arial" charset="0"/>
                <a:cs typeface="Arial" charset="0"/>
              </a:rPr>
              <a:t>Short Slide Title</a:t>
            </a:r>
            <a:endParaRPr lang="en-US" dirty="0"/>
          </a:p>
        </p:txBody>
      </p:sp>
      <p:sp>
        <p:nvSpPr>
          <p:cNvPr id="5" name="Text Placeholder 3"/>
          <p:cNvSpPr>
            <a:spLocks noGrp="1"/>
          </p:cNvSpPr>
          <p:nvPr>
            <p:ph type="body" sz="quarter" idx="11" hasCustomPrompt="1"/>
          </p:nvPr>
        </p:nvSpPr>
        <p:spPr>
          <a:xfrm>
            <a:off x="6206400" y="1962906"/>
            <a:ext cx="5661326" cy="4121097"/>
          </a:xfrm>
        </p:spPr>
        <p:txBody>
          <a:bodyPr/>
          <a:lstStyle>
            <a:lvl1pPr marL="285721" indent="-285721">
              <a:buFont typeface="Arial" charset="0"/>
              <a:buChar char="•"/>
              <a:defRPr/>
            </a:lvl1pPr>
          </a:lstStyle>
          <a:p>
            <a:r>
              <a:rPr lang="en-US" b="1" dirty="0" smtClean="0">
                <a:solidFill>
                  <a:schemeClr val="bg2">
                    <a:lumMod val="25000"/>
                  </a:schemeClr>
                </a:solidFill>
                <a:latin typeface="Arial" charset="0"/>
                <a:ea typeface="Arial" charset="0"/>
                <a:cs typeface="Arial" charset="0"/>
              </a:rPr>
              <a:t>First Level</a:t>
            </a:r>
          </a:p>
          <a:p>
            <a:r>
              <a:rPr lang="en-US" sz="1600" dirty="0" smtClean="0">
                <a:solidFill>
                  <a:schemeClr val="bg2">
                    <a:lumMod val="25000"/>
                  </a:schemeClr>
                </a:solidFill>
                <a:latin typeface="Arial" charset="0"/>
                <a:ea typeface="Arial" charset="0"/>
                <a:cs typeface="Arial" charset="0"/>
              </a:rPr>
              <a:t>Second Level</a:t>
            </a:r>
          </a:p>
          <a:p>
            <a:pPr marL="285807" indent="-285807">
              <a:buFont typeface="Arial" charset="0"/>
              <a:buChar char="•"/>
            </a:pPr>
            <a:r>
              <a:rPr lang="en-US" sz="1500" dirty="0" smtClean="0">
                <a:solidFill>
                  <a:schemeClr val="bg2">
                    <a:lumMod val="25000"/>
                  </a:schemeClr>
                </a:solidFill>
                <a:latin typeface="Arial" charset="0"/>
                <a:ea typeface="Arial" charset="0"/>
                <a:cs typeface="Arial" charset="0"/>
              </a:rPr>
              <a:t>Third Level</a:t>
            </a:r>
          </a:p>
          <a:p>
            <a:pPr lvl="3"/>
            <a:r>
              <a:rPr lang="en-US" noProof="0" dirty="0" smtClean="0"/>
              <a:t>Fourth level</a:t>
            </a:r>
          </a:p>
          <a:p>
            <a:pPr lvl="4"/>
            <a:r>
              <a:rPr lang="en-US" noProof="0" dirty="0" smtClean="0"/>
              <a:t>Fifth level</a:t>
            </a:r>
            <a:endParaRPr lang="en-US" noProof="0" dirty="0"/>
          </a:p>
        </p:txBody>
      </p:sp>
      <p:sp>
        <p:nvSpPr>
          <p:cNvPr id="6" name="Text Placeholder 3"/>
          <p:cNvSpPr>
            <a:spLocks noGrp="1"/>
          </p:cNvSpPr>
          <p:nvPr>
            <p:ph type="body" sz="quarter" idx="13" hasCustomPrompt="1"/>
          </p:nvPr>
        </p:nvSpPr>
        <p:spPr>
          <a:xfrm>
            <a:off x="323378" y="1284929"/>
            <a:ext cx="11542732" cy="265052"/>
          </a:xfrm>
        </p:spPr>
        <p:txBody>
          <a:bodyPr/>
          <a:lstStyle>
            <a:lvl1pPr>
              <a:defRPr sz="1600" baseline="0">
                <a:solidFill>
                  <a:schemeClr val="bg2">
                    <a:lumMod val="25000"/>
                  </a:schemeClr>
                </a:solidFill>
                <a:latin typeface="+mn-lt"/>
              </a:defRPr>
            </a:lvl1pPr>
          </a:lstStyle>
          <a:p>
            <a:pPr lvl="0"/>
            <a:r>
              <a:rPr lang="de-DE" sz="1600" dirty="0" err="1" smtClean="0">
                <a:latin typeface="+mn-lt"/>
              </a:rPr>
              <a:t>Some</a:t>
            </a:r>
            <a:r>
              <a:rPr lang="de-DE" sz="1600" dirty="0" smtClean="0">
                <a:latin typeface="+mn-lt"/>
              </a:rPr>
              <a:t> </a:t>
            </a:r>
            <a:r>
              <a:rPr lang="de-DE" sz="1600" dirty="0" err="1" smtClean="0">
                <a:latin typeface="+mn-lt"/>
              </a:rPr>
              <a:t>catchy</a:t>
            </a:r>
            <a:r>
              <a:rPr lang="de-DE" sz="1600" dirty="0" smtClean="0">
                <a:latin typeface="+mn-lt"/>
              </a:rPr>
              <a:t> </a:t>
            </a:r>
            <a:r>
              <a:rPr lang="de-DE" sz="1600" dirty="0" err="1" smtClean="0">
                <a:latin typeface="+mn-lt"/>
              </a:rPr>
              <a:t>sub</a:t>
            </a:r>
            <a:r>
              <a:rPr lang="de-DE" sz="1600" dirty="0" smtClean="0">
                <a:latin typeface="+mn-lt"/>
              </a:rPr>
              <a:t> title </a:t>
            </a:r>
            <a:r>
              <a:rPr lang="de-DE" sz="1600" dirty="0" err="1" smtClean="0">
                <a:latin typeface="+mn-lt"/>
              </a:rPr>
              <a:t>goes</a:t>
            </a:r>
            <a:r>
              <a:rPr lang="de-DE" sz="1600" dirty="0" smtClean="0">
                <a:latin typeface="+mn-lt"/>
              </a:rPr>
              <a:t> </a:t>
            </a:r>
            <a:r>
              <a:rPr lang="de-DE" sz="1600" dirty="0" err="1" smtClean="0">
                <a:latin typeface="+mn-lt"/>
              </a:rPr>
              <a:t>here</a:t>
            </a:r>
            <a:endParaRPr lang="de-DE" dirty="0"/>
          </a:p>
        </p:txBody>
      </p:sp>
      <p:sp>
        <p:nvSpPr>
          <p:cNvPr id="7" name="Footer Placeholder 4"/>
          <p:cNvSpPr>
            <a:spLocks noGrp="1"/>
          </p:cNvSpPr>
          <p:nvPr>
            <p:ph type="ftr" sz="quarter" idx="3"/>
          </p:nvPr>
        </p:nvSpPr>
        <p:spPr>
          <a:xfrm>
            <a:off x="10502608" y="6568014"/>
            <a:ext cx="1007412" cy="259446"/>
          </a:xfrm>
          <a:prstGeom prst="rect">
            <a:avLst/>
          </a:prstGeom>
        </p:spPr>
        <p:txBody>
          <a:bodyPr vert="horz" lIns="91386" tIns="45691" rIns="91386" bIns="45691" rtlCol="0" anchor="ctr"/>
          <a:lstStyle>
            <a:lvl1pPr marL="0" algn="r" defTabSz="1088122" rtl="0" eaLnBrk="1" latinLnBrk="0" hangingPunct="1">
              <a:defRPr lang="en-US" sz="1000" kern="1200" smtClean="0">
                <a:solidFill>
                  <a:schemeClr val="tx1">
                    <a:lumMod val="65000"/>
                    <a:lumOff val="35000"/>
                  </a:schemeClr>
                </a:solidFill>
                <a:latin typeface="Arial" charset="0"/>
                <a:ea typeface="Arial" charset="0"/>
                <a:cs typeface="Arial" charset="0"/>
              </a:defRPr>
            </a:lvl1pPr>
          </a:lstStyle>
          <a:p>
            <a:r>
              <a:rPr lang="de-DE" smtClean="0">
                <a:solidFill>
                  <a:srgbClr val="000000">
                    <a:lumMod val="65000"/>
                    <a:lumOff val="35000"/>
                  </a:srgbClr>
                </a:solidFill>
              </a:rPr>
              <a:t>Confidential</a:t>
            </a:r>
            <a:endParaRPr lang="de-DE" dirty="0">
              <a:solidFill>
                <a:srgbClr val="000000">
                  <a:lumMod val="65000"/>
                  <a:lumOff val="35000"/>
                </a:srgbClr>
              </a:solidFill>
            </a:endParaRPr>
          </a:p>
        </p:txBody>
      </p:sp>
      <p:sp>
        <p:nvSpPr>
          <p:cNvPr id="8" name="Slide Number Placeholder 11"/>
          <p:cNvSpPr>
            <a:spLocks noGrp="1"/>
          </p:cNvSpPr>
          <p:nvPr>
            <p:ph type="sldNum" sz="quarter" idx="4"/>
          </p:nvPr>
        </p:nvSpPr>
        <p:spPr>
          <a:xfrm>
            <a:off x="11510020" y="6572768"/>
            <a:ext cx="356090" cy="249938"/>
          </a:xfrm>
          <a:prstGeom prst="rect">
            <a:avLst/>
          </a:prstGeom>
        </p:spPr>
        <p:txBody>
          <a:bodyPr vert="horz" lIns="91386" tIns="45691" rIns="91386" bIns="45691" rtlCol="0" anchor="ctr"/>
          <a:lstStyle>
            <a:lvl1pPr algn="r">
              <a:defRPr sz="1200">
                <a:solidFill>
                  <a:schemeClr val="tx1">
                    <a:tint val="75000"/>
                  </a:schemeClr>
                </a:solidFill>
              </a:defRPr>
            </a:lvl1pPr>
          </a:lstStyle>
          <a:p>
            <a:fld id="{52D116E8-C1B7-4800-ACA1-0CD42BEC2FD7}" type="slidenum">
              <a:rPr lang="en-US" sz="1000" smtClean="0">
                <a:solidFill>
                  <a:srgbClr val="CCCCCC">
                    <a:lumMod val="25000"/>
                  </a:srgbClr>
                </a:solidFill>
              </a:rPr>
              <a:pPr/>
              <a:t>‹#›</a:t>
            </a:fld>
            <a:endParaRPr dirty="0">
              <a:solidFill>
                <a:srgbClr val="000000">
                  <a:tint val="75000"/>
                </a:srgbClr>
              </a:solidFill>
            </a:endParaRPr>
          </a:p>
        </p:txBody>
      </p:sp>
      <p:sp>
        <p:nvSpPr>
          <p:cNvPr id="10" name="Text Placeholder 3"/>
          <p:cNvSpPr>
            <a:spLocks noGrp="1"/>
          </p:cNvSpPr>
          <p:nvPr>
            <p:ph type="body" sz="quarter" idx="14" hasCustomPrompt="1"/>
          </p:nvPr>
        </p:nvSpPr>
        <p:spPr>
          <a:xfrm>
            <a:off x="323378" y="1962905"/>
            <a:ext cx="5661326" cy="4121097"/>
          </a:xfrm>
        </p:spPr>
        <p:txBody>
          <a:bodyPr/>
          <a:lstStyle>
            <a:lvl1pPr marL="285721" indent="-285721">
              <a:buFont typeface="Arial" charset="0"/>
              <a:buChar char="•"/>
              <a:defRPr/>
            </a:lvl1pPr>
          </a:lstStyle>
          <a:p>
            <a:r>
              <a:rPr lang="en-US" b="1" dirty="0" smtClean="0">
                <a:solidFill>
                  <a:schemeClr val="bg2">
                    <a:lumMod val="25000"/>
                  </a:schemeClr>
                </a:solidFill>
                <a:latin typeface="Arial" charset="0"/>
                <a:ea typeface="Arial" charset="0"/>
                <a:cs typeface="Arial" charset="0"/>
              </a:rPr>
              <a:t>First Level</a:t>
            </a:r>
          </a:p>
          <a:p>
            <a:r>
              <a:rPr lang="en-US" sz="1600" dirty="0" smtClean="0">
                <a:solidFill>
                  <a:schemeClr val="bg2">
                    <a:lumMod val="25000"/>
                  </a:schemeClr>
                </a:solidFill>
                <a:latin typeface="Arial" charset="0"/>
                <a:ea typeface="Arial" charset="0"/>
                <a:cs typeface="Arial" charset="0"/>
              </a:rPr>
              <a:t>Second Level</a:t>
            </a:r>
          </a:p>
          <a:p>
            <a:pPr marL="285807" indent="-285807">
              <a:buFont typeface="Arial" charset="0"/>
              <a:buChar char="•"/>
            </a:pPr>
            <a:r>
              <a:rPr lang="en-US" sz="1500" dirty="0" smtClean="0">
                <a:solidFill>
                  <a:schemeClr val="bg2">
                    <a:lumMod val="25000"/>
                  </a:schemeClr>
                </a:solidFill>
                <a:latin typeface="Arial" charset="0"/>
                <a:ea typeface="Arial" charset="0"/>
                <a:cs typeface="Arial" charset="0"/>
              </a:rPr>
              <a:t>Third Level</a:t>
            </a:r>
          </a:p>
          <a:p>
            <a:pPr lvl="3"/>
            <a:r>
              <a:rPr lang="en-US" noProof="0" dirty="0" smtClean="0"/>
              <a:t>Fourth level</a:t>
            </a:r>
          </a:p>
          <a:p>
            <a:pPr lvl="4"/>
            <a:r>
              <a:rPr lang="en-US" noProof="0" dirty="0" smtClean="0"/>
              <a:t>Fifth level</a:t>
            </a:r>
            <a:endParaRPr lang="en-US" noProof="0" dirty="0"/>
          </a:p>
        </p:txBody>
      </p:sp>
    </p:spTree>
    <p:extLst>
      <p:ext uri="{BB962C8B-B14F-4D97-AF65-F5344CB8AC3E}">
        <p14:creationId xmlns:p14="http://schemas.microsoft.com/office/powerpoint/2010/main" val="860604319"/>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genda On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Agenda</a:t>
            </a:r>
            <a:endParaRPr lang="de-DE" dirty="0"/>
          </a:p>
        </p:txBody>
      </p:sp>
      <p:cxnSp>
        <p:nvCxnSpPr>
          <p:cNvPr id="5" name="Straight Connector 4"/>
          <p:cNvCxnSpPr/>
          <p:nvPr userDrawn="1"/>
        </p:nvCxnSpPr>
        <p:spPr>
          <a:xfrm>
            <a:off x="575761" y="2796816"/>
            <a:ext cx="1055295" cy="0"/>
          </a:xfrm>
          <a:prstGeom prst="line">
            <a:avLst/>
          </a:prstGeom>
          <a:ln w="12700">
            <a:solidFill>
              <a:srgbClr val="037CC2"/>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userDrawn="1"/>
        </p:nvCxnSpPr>
        <p:spPr>
          <a:xfrm>
            <a:off x="4520910" y="2796816"/>
            <a:ext cx="1055295" cy="0"/>
          </a:xfrm>
          <a:prstGeom prst="line">
            <a:avLst/>
          </a:prstGeom>
          <a:ln w="12700">
            <a:solidFill>
              <a:srgbClr val="037CC2"/>
            </a:solidFill>
          </a:ln>
        </p:spPr>
        <p:style>
          <a:lnRef idx="1">
            <a:schemeClr val="accent1"/>
          </a:lnRef>
          <a:fillRef idx="0">
            <a:schemeClr val="accent1"/>
          </a:fillRef>
          <a:effectRef idx="0">
            <a:schemeClr val="accent1"/>
          </a:effectRef>
          <a:fontRef idx="minor">
            <a:schemeClr val="tx1"/>
          </a:fontRef>
        </p:style>
      </p:cxnSp>
      <p:sp>
        <p:nvSpPr>
          <p:cNvPr id="7" name="Text Placeholder 24"/>
          <p:cNvSpPr>
            <a:spLocks noGrp="1"/>
          </p:cNvSpPr>
          <p:nvPr>
            <p:ph type="body" sz="quarter" idx="12" hasCustomPrompt="1"/>
          </p:nvPr>
        </p:nvSpPr>
        <p:spPr>
          <a:xfrm>
            <a:off x="575764" y="1588728"/>
            <a:ext cx="2761991" cy="444181"/>
          </a:xfrm>
        </p:spPr>
        <p:txBody>
          <a:bodyPr/>
          <a:lstStyle>
            <a:lvl1pPr marL="514197" marR="0" indent="-514197" algn="l" defTabSz="1088449" rtl="0" eaLnBrk="1" fontAlgn="auto" latinLnBrk="0" hangingPunct="1">
              <a:lnSpc>
                <a:spcPct val="100000"/>
              </a:lnSpc>
              <a:spcBef>
                <a:spcPts val="0"/>
              </a:spcBef>
              <a:spcAft>
                <a:spcPts val="0"/>
              </a:spcAft>
              <a:buClrTx/>
              <a:buSzTx/>
              <a:buFontTx/>
              <a:buNone/>
              <a:tabLst/>
              <a:defRPr kumimoji="0" lang="en-US" sz="3200" b="1" i="0" u="none" strike="noStrike" kern="1200" cap="none" spc="0" normalizeH="0" baseline="0" noProof="0" dirty="0" smtClean="0">
                <a:ln>
                  <a:noFill/>
                </a:ln>
                <a:solidFill>
                  <a:srgbClr val="037CC2"/>
                </a:solidFill>
                <a:effectLst/>
                <a:uLnTx/>
                <a:uFillTx/>
                <a:latin typeface="Arial" panose="020B0604020202020204" pitchFamily="34" charset="0"/>
                <a:ea typeface="Arial" panose="020B0604020202020204" pitchFamily="34" charset="0"/>
                <a:cs typeface="Arial" panose="020B0604020202020204" pitchFamily="34" charset="0"/>
              </a:defRPr>
            </a:lvl1pPr>
          </a:lstStyle>
          <a:p>
            <a:pPr marL="0" marR="0" lvl="0" indent="0" algn="l" defTabSz="1088449"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037CC2"/>
                </a:solidFill>
                <a:effectLst/>
                <a:uLnTx/>
                <a:uFillTx/>
                <a:latin typeface="Arial" charset="0"/>
                <a:ea typeface="Arial" charset="0"/>
                <a:cs typeface="Arial" charset="0"/>
              </a:rPr>
              <a:t>1.</a:t>
            </a:r>
          </a:p>
        </p:txBody>
      </p:sp>
      <p:sp>
        <p:nvSpPr>
          <p:cNvPr id="8" name="Text Placeholder 36"/>
          <p:cNvSpPr>
            <a:spLocks noGrp="1"/>
          </p:cNvSpPr>
          <p:nvPr>
            <p:ph type="body" sz="quarter" idx="13" hasCustomPrompt="1"/>
          </p:nvPr>
        </p:nvSpPr>
        <p:spPr>
          <a:xfrm>
            <a:off x="575764" y="2891822"/>
            <a:ext cx="2295103" cy="606425"/>
          </a:xfrm>
        </p:spPr>
        <p:txBody>
          <a:bodyPr/>
          <a:lstStyle>
            <a:lvl1pPr marL="0" marR="0" indent="0" algn="l" defTabSz="1088449" rtl="0" eaLnBrk="1" fontAlgn="auto" latinLnBrk="0" hangingPunct="1">
              <a:lnSpc>
                <a:spcPct val="100000"/>
              </a:lnSpc>
              <a:spcBef>
                <a:spcPts val="0"/>
              </a:spcBef>
              <a:spcAft>
                <a:spcPts val="0"/>
              </a:spcAft>
              <a:buClrTx/>
              <a:buSzTx/>
              <a:buFontTx/>
              <a:buNone/>
              <a:tabLst/>
              <a:defRPr sz="1500" baseline="0">
                <a:solidFill>
                  <a:schemeClr val="bg2">
                    <a:lumMod val="25000"/>
                  </a:schemeClr>
                </a:solidFill>
                <a:latin typeface="Arial" panose="020B0604020202020204" pitchFamily="34" charset="0"/>
                <a:cs typeface="Arial" panose="020B0604020202020204" pitchFamily="34" charset="0"/>
              </a:defRPr>
            </a:lvl1pPr>
          </a:lstStyle>
          <a:p>
            <a:pPr marL="0" marR="0" lvl="0" indent="0" algn="l" defTabSz="1088449"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smtClean="0">
                <a:ln>
                  <a:noFill/>
                </a:ln>
                <a:solidFill>
                  <a:srgbClr val="CCCCCC">
                    <a:lumMod val="25000"/>
                  </a:srgbClr>
                </a:solidFill>
                <a:effectLst/>
                <a:uLnTx/>
                <a:uFillTx/>
                <a:latin typeface="Arial" charset="0"/>
                <a:ea typeface="Arial" charset="0"/>
                <a:cs typeface="Arial" charset="0"/>
              </a:rPr>
              <a:t>Some short explanation if needed. Delete it if not</a:t>
            </a:r>
          </a:p>
        </p:txBody>
      </p:sp>
      <p:sp>
        <p:nvSpPr>
          <p:cNvPr id="9" name="Text Placeholder 36"/>
          <p:cNvSpPr>
            <a:spLocks noGrp="1"/>
          </p:cNvSpPr>
          <p:nvPr>
            <p:ph type="body" sz="quarter" idx="14" hasCustomPrompt="1"/>
          </p:nvPr>
        </p:nvSpPr>
        <p:spPr>
          <a:xfrm>
            <a:off x="4530237" y="2891822"/>
            <a:ext cx="2295103" cy="606425"/>
          </a:xfrm>
        </p:spPr>
        <p:txBody>
          <a:bodyPr vert="horz" lIns="0" tIns="0" rIns="0" bIns="0" rtlCol="0">
            <a:noAutofit/>
          </a:bodyPr>
          <a:lstStyle>
            <a:lvl1pPr marL="0" indent="0">
              <a:buNone/>
              <a:defRPr kumimoji="0" lang="en-US" sz="1500" i="0" u="none" strike="noStrike" cap="none" spc="0" normalizeH="0" baseline="0" noProof="0" dirty="0" smtClean="0">
                <a:ln>
                  <a:noFill/>
                </a:ln>
                <a:solidFill>
                  <a:srgbClr val="CCCCCC">
                    <a:lumMod val="25000"/>
                  </a:srgbClr>
                </a:solidFill>
                <a:effectLst/>
                <a:uLnTx/>
                <a:uFillTx/>
                <a:latin typeface="Arial" panose="020B0604020202020204" pitchFamily="34" charset="0"/>
                <a:ea typeface="Arial" panose="020B0604020202020204" pitchFamily="34" charset="0"/>
                <a:cs typeface="Arial" panose="020B0604020202020204" pitchFamily="34" charset="0"/>
              </a:defRPr>
            </a:lvl1pPr>
          </a:lstStyle>
          <a:p>
            <a:pPr marR="0" lvl="0" fontAlgn="auto">
              <a:lnSpc>
                <a:spcPct val="100000"/>
              </a:lnSpc>
              <a:spcBef>
                <a:spcPts val="0"/>
              </a:spcBef>
              <a:spcAft>
                <a:spcPts val="0"/>
              </a:spcAft>
              <a:buClrTx/>
              <a:buSzTx/>
              <a:tabLst/>
            </a:pPr>
            <a:r>
              <a:rPr kumimoji="0" lang="en-US" sz="1500" b="0" i="0" u="none" strike="noStrike" kern="1200" cap="none" spc="0" normalizeH="0" baseline="0" noProof="0" dirty="0" smtClean="0">
                <a:ln>
                  <a:noFill/>
                </a:ln>
                <a:solidFill>
                  <a:srgbClr val="CCCCCC">
                    <a:lumMod val="25000"/>
                  </a:srgbClr>
                </a:solidFill>
                <a:effectLst/>
                <a:uLnTx/>
                <a:uFillTx/>
                <a:latin typeface="Arial" charset="0"/>
                <a:ea typeface="Arial" charset="0"/>
                <a:cs typeface="Arial" charset="0"/>
              </a:rPr>
              <a:t>Some short explanation if needed. Delete it if not</a:t>
            </a:r>
          </a:p>
        </p:txBody>
      </p:sp>
      <p:cxnSp>
        <p:nvCxnSpPr>
          <p:cNvPr id="10" name="Straight Connector 9"/>
          <p:cNvCxnSpPr/>
          <p:nvPr userDrawn="1"/>
        </p:nvCxnSpPr>
        <p:spPr>
          <a:xfrm>
            <a:off x="8452207" y="2799920"/>
            <a:ext cx="1055295" cy="0"/>
          </a:xfrm>
          <a:prstGeom prst="line">
            <a:avLst/>
          </a:prstGeom>
          <a:ln w="12700">
            <a:solidFill>
              <a:srgbClr val="037CC2"/>
            </a:solidFill>
          </a:ln>
        </p:spPr>
        <p:style>
          <a:lnRef idx="1">
            <a:schemeClr val="accent1"/>
          </a:lnRef>
          <a:fillRef idx="0">
            <a:schemeClr val="accent1"/>
          </a:fillRef>
          <a:effectRef idx="0">
            <a:schemeClr val="accent1"/>
          </a:effectRef>
          <a:fontRef idx="minor">
            <a:schemeClr val="tx1"/>
          </a:fontRef>
        </p:style>
      </p:cxnSp>
      <p:sp>
        <p:nvSpPr>
          <p:cNvPr id="11" name="Text Placeholder 36"/>
          <p:cNvSpPr>
            <a:spLocks noGrp="1"/>
          </p:cNvSpPr>
          <p:nvPr>
            <p:ph type="body" sz="quarter" idx="15" hasCustomPrompt="1"/>
          </p:nvPr>
        </p:nvSpPr>
        <p:spPr>
          <a:xfrm>
            <a:off x="8452207" y="2894926"/>
            <a:ext cx="2295103" cy="606425"/>
          </a:xfrm>
        </p:spPr>
        <p:txBody>
          <a:bodyPr vert="horz" lIns="0" tIns="0" rIns="0" bIns="0" rtlCol="0">
            <a:noAutofit/>
          </a:bodyPr>
          <a:lstStyle>
            <a:lvl1pPr marL="0" indent="0">
              <a:buNone/>
              <a:defRPr kumimoji="0" lang="en-US" sz="1500" i="0" u="none" strike="noStrike" cap="none" spc="0" normalizeH="0" baseline="0" noProof="0" dirty="0" smtClean="0">
                <a:ln>
                  <a:noFill/>
                </a:ln>
                <a:solidFill>
                  <a:srgbClr val="CCCCCC">
                    <a:lumMod val="25000"/>
                  </a:srgbClr>
                </a:solidFill>
                <a:effectLst/>
                <a:uLnTx/>
                <a:uFillTx/>
                <a:latin typeface="Arial" panose="020B0604020202020204" pitchFamily="34" charset="0"/>
                <a:ea typeface="Arial" panose="020B0604020202020204" pitchFamily="34" charset="0"/>
                <a:cs typeface="Arial" panose="020B0604020202020204" pitchFamily="34" charset="0"/>
              </a:defRPr>
            </a:lvl1pPr>
          </a:lstStyle>
          <a:p>
            <a:pPr marR="0" lvl="0" fontAlgn="auto">
              <a:lnSpc>
                <a:spcPct val="100000"/>
              </a:lnSpc>
              <a:spcBef>
                <a:spcPts val="0"/>
              </a:spcBef>
              <a:spcAft>
                <a:spcPts val="0"/>
              </a:spcAft>
              <a:buClrTx/>
              <a:buSzTx/>
              <a:tabLst/>
            </a:pPr>
            <a:r>
              <a:rPr kumimoji="0" lang="en-US" sz="1500" b="0" i="0" u="none" strike="noStrike" kern="1200" cap="none" spc="0" normalizeH="0" baseline="0" noProof="0" dirty="0" smtClean="0">
                <a:ln>
                  <a:noFill/>
                </a:ln>
                <a:solidFill>
                  <a:srgbClr val="CCCCCC">
                    <a:lumMod val="25000"/>
                  </a:srgbClr>
                </a:solidFill>
                <a:effectLst/>
                <a:uLnTx/>
                <a:uFillTx/>
                <a:latin typeface="Arial" charset="0"/>
                <a:ea typeface="Arial" charset="0"/>
                <a:cs typeface="Arial" charset="0"/>
              </a:rPr>
              <a:t>Some short explanation if needed. Delete it if not</a:t>
            </a:r>
          </a:p>
        </p:txBody>
      </p:sp>
      <p:sp>
        <p:nvSpPr>
          <p:cNvPr id="12" name="Text Placeholder 8"/>
          <p:cNvSpPr>
            <a:spLocks noGrp="1"/>
          </p:cNvSpPr>
          <p:nvPr>
            <p:ph type="body" sz="quarter" idx="28" hasCustomPrompt="1"/>
          </p:nvPr>
        </p:nvSpPr>
        <p:spPr>
          <a:xfrm>
            <a:off x="583927" y="2064242"/>
            <a:ext cx="2761991" cy="606238"/>
          </a:xfrm>
        </p:spPr>
        <p:txBody>
          <a:bodyPr/>
          <a:lstStyle>
            <a:lvl1pPr marL="0" marR="0" indent="0" algn="l" defTabSz="1088449" rtl="0" eaLnBrk="1" fontAlgn="auto" latinLnBrk="0" hangingPunct="1">
              <a:lnSpc>
                <a:spcPct val="100000"/>
              </a:lnSpc>
              <a:spcBef>
                <a:spcPts val="400"/>
              </a:spcBef>
              <a:spcAft>
                <a:spcPts val="0"/>
              </a:spcAft>
              <a:buClr>
                <a:schemeClr val="bg2">
                  <a:lumMod val="25000"/>
                </a:schemeClr>
              </a:buClr>
              <a:buSzPct val="80000"/>
              <a:buFontTx/>
              <a:buNone/>
              <a:tabLst/>
              <a:defRPr lang="en-US" sz="2000" b="1" kern="1200" noProof="0" dirty="0" smtClean="0">
                <a:solidFill>
                  <a:schemeClr val="bg2">
                    <a:lumMod val="25000"/>
                  </a:schemeClr>
                </a:solidFill>
                <a:latin typeface="Arial" panose="020B0604020202020204" pitchFamily="34" charset="0"/>
                <a:ea typeface="Arial" panose="020B0604020202020204" pitchFamily="34" charset="0"/>
                <a:cs typeface="Arial" panose="020B0604020202020204" pitchFamily="34" charset="0"/>
              </a:defRPr>
            </a:lvl1pPr>
          </a:lstStyle>
          <a:p>
            <a:pPr marL="0" marR="0" lvl="0" indent="0" algn="l" defTabSz="1088449" rtl="0" eaLnBrk="1" fontAlgn="auto" latinLnBrk="0" hangingPunct="1">
              <a:lnSpc>
                <a:spcPct val="100000"/>
              </a:lnSpc>
              <a:spcBef>
                <a:spcPts val="400"/>
              </a:spcBef>
              <a:spcAft>
                <a:spcPts val="0"/>
              </a:spcAft>
              <a:buClr>
                <a:schemeClr val="bg2">
                  <a:lumMod val="25000"/>
                </a:schemeClr>
              </a:buClr>
              <a:buSzPct val="80000"/>
              <a:buFontTx/>
              <a:buNone/>
              <a:tabLst/>
              <a:defRPr/>
            </a:pPr>
            <a:r>
              <a:rPr kumimoji="0" lang="en-US" sz="2000" b="1" i="0" u="none" strike="noStrike" kern="1200" cap="none" spc="0" normalizeH="0" baseline="0" noProof="0" dirty="0" smtClean="0">
                <a:ln>
                  <a:noFill/>
                </a:ln>
                <a:solidFill>
                  <a:srgbClr val="CCCCCC">
                    <a:lumMod val="25000"/>
                  </a:srgbClr>
                </a:solidFill>
                <a:effectLst/>
                <a:uLnTx/>
                <a:uFillTx/>
                <a:latin typeface="Arial" charset="0"/>
                <a:ea typeface="Arial" charset="0"/>
                <a:cs typeface="Arial" charset="0"/>
              </a:rPr>
              <a:t>Part One, works with a longer title on 2 lines</a:t>
            </a:r>
          </a:p>
        </p:txBody>
      </p:sp>
      <p:sp>
        <p:nvSpPr>
          <p:cNvPr id="13" name="Text Placeholder 24"/>
          <p:cNvSpPr>
            <a:spLocks noGrp="1"/>
          </p:cNvSpPr>
          <p:nvPr>
            <p:ph type="body" sz="quarter" idx="29" hasCustomPrompt="1"/>
          </p:nvPr>
        </p:nvSpPr>
        <p:spPr>
          <a:xfrm>
            <a:off x="4520910" y="1588728"/>
            <a:ext cx="2761991" cy="444181"/>
          </a:xfrm>
        </p:spPr>
        <p:txBody>
          <a:bodyPr/>
          <a:lstStyle>
            <a:lvl1pPr marL="514197" marR="0" indent="-514197" algn="l" defTabSz="1088449" rtl="0" eaLnBrk="1" fontAlgn="auto" latinLnBrk="0" hangingPunct="1">
              <a:lnSpc>
                <a:spcPct val="100000"/>
              </a:lnSpc>
              <a:spcBef>
                <a:spcPts val="0"/>
              </a:spcBef>
              <a:spcAft>
                <a:spcPts val="0"/>
              </a:spcAft>
              <a:buClrTx/>
              <a:buSzTx/>
              <a:buFontTx/>
              <a:buNone/>
              <a:tabLst/>
              <a:defRPr kumimoji="0" lang="en-US" sz="3200" b="1" i="0" u="none" strike="noStrike" kern="1200" cap="none" spc="0" normalizeH="0" baseline="0" noProof="0" dirty="0" smtClean="0">
                <a:ln>
                  <a:noFill/>
                </a:ln>
                <a:solidFill>
                  <a:srgbClr val="037CC2"/>
                </a:solidFill>
                <a:effectLst/>
                <a:uLnTx/>
                <a:uFillTx/>
                <a:latin typeface="Arial" panose="020B0604020202020204" pitchFamily="34" charset="0"/>
                <a:ea typeface="Arial" panose="020B0604020202020204" pitchFamily="34" charset="0"/>
                <a:cs typeface="Arial" panose="020B0604020202020204" pitchFamily="34" charset="0"/>
              </a:defRPr>
            </a:lvl1pPr>
          </a:lstStyle>
          <a:p>
            <a:pPr marL="0" marR="0" lvl="0" indent="0" algn="l" defTabSz="1088449"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037CC2"/>
                </a:solidFill>
                <a:effectLst/>
                <a:uLnTx/>
                <a:uFillTx/>
                <a:latin typeface="Arial" charset="0"/>
                <a:ea typeface="Arial" charset="0"/>
                <a:cs typeface="Arial" charset="0"/>
              </a:rPr>
              <a:t>2.</a:t>
            </a:r>
          </a:p>
        </p:txBody>
      </p:sp>
      <p:sp>
        <p:nvSpPr>
          <p:cNvPr id="14" name="Text Placeholder 8"/>
          <p:cNvSpPr>
            <a:spLocks noGrp="1"/>
          </p:cNvSpPr>
          <p:nvPr>
            <p:ph type="body" sz="quarter" idx="30" hasCustomPrompt="1"/>
          </p:nvPr>
        </p:nvSpPr>
        <p:spPr>
          <a:xfrm>
            <a:off x="4529071" y="2064242"/>
            <a:ext cx="2761991" cy="606238"/>
          </a:xfrm>
        </p:spPr>
        <p:txBody>
          <a:bodyPr/>
          <a:lstStyle>
            <a:lvl1pPr marL="0" marR="0" indent="0" algn="l" defTabSz="1088449" rtl="0" eaLnBrk="1" fontAlgn="auto" latinLnBrk="0" hangingPunct="1">
              <a:lnSpc>
                <a:spcPct val="100000"/>
              </a:lnSpc>
              <a:spcBef>
                <a:spcPts val="400"/>
              </a:spcBef>
              <a:spcAft>
                <a:spcPts val="0"/>
              </a:spcAft>
              <a:buClr>
                <a:schemeClr val="bg2">
                  <a:lumMod val="25000"/>
                </a:schemeClr>
              </a:buClr>
              <a:buSzPct val="80000"/>
              <a:buFontTx/>
              <a:buNone/>
              <a:tabLst/>
              <a:defRPr kumimoji="0" lang="en-US" sz="2000" b="1" i="0" u="none" strike="noStrike" kern="1200" cap="none" spc="0" normalizeH="0" baseline="0" noProof="0" dirty="0" smtClean="0">
                <a:ln>
                  <a:noFill/>
                </a:ln>
                <a:solidFill>
                  <a:srgbClr val="CCCCCC">
                    <a:lumMod val="25000"/>
                  </a:srgbClr>
                </a:solidFill>
                <a:effectLst/>
                <a:uLnTx/>
                <a:uFillTx/>
                <a:latin typeface="Arial" panose="020B0604020202020204" pitchFamily="34" charset="0"/>
                <a:ea typeface="Arial" panose="020B0604020202020204" pitchFamily="34" charset="0"/>
                <a:cs typeface="Arial" panose="020B0604020202020204" pitchFamily="34" charset="0"/>
              </a:defRPr>
            </a:lvl1pPr>
          </a:lstStyle>
          <a:p>
            <a:pPr marL="0" marR="0" lvl="0" indent="0" algn="l" defTabSz="1088449" rtl="0" eaLnBrk="1" fontAlgn="auto" latinLnBrk="0" hangingPunct="1">
              <a:lnSpc>
                <a:spcPct val="100000"/>
              </a:lnSpc>
              <a:spcBef>
                <a:spcPts val="400"/>
              </a:spcBef>
              <a:spcAft>
                <a:spcPts val="0"/>
              </a:spcAft>
              <a:buClr>
                <a:schemeClr val="bg2">
                  <a:lumMod val="25000"/>
                </a:schemeClr>
              </a:buClr>
              <a:buSzPct val="80000"/>
              <a:buFontTx/>
              <a:buNone/>
              <a:tabLst/>
              <a:defRPr/>
            </a:pPr>
            <a:r>
              <a:rPr kumimoji="0" lang="en-US" sz="2000" b="1" i="0" u="none" strike="noStrike" kern="1200" cap="none" spc="0" normalizeH="0" baseline="0" noProof="0" dirty="0" smtClean="0">
                <a:ln>
                  <a:noFill/>
                </a:ln>
                <a:solidFill>
                  <a:srgbClr val="CCCCCC">
                    <a:lumMod val="25000"/>
                  </a:srgbClr>
                </a:solidFill>
                <a:effectLst/>
                <a:uLnTx/>
                <a:uFillTx/>
                <a:latin typeface="Arial" charset="0"/>
                <a:ea typeface="Arial" charset="0"/>
                <a:cs typeface="Arial" charset="0"/>
              </a:rPr>
              <a:t>Part One, works with a longer title on 2 lines</a:t>
            </a:r>
          </a:p>
        </p:txBody>
      </p:sp>
      <p:sp>
        <p:nvSpPr>
          <p:cNvPr id="15" name="Text Placeholder 24"/>
          <p:cNvSpPr>
            <a:spLocks noGrp="1"/>
          </p:cNvSpPr>
          <p:nvPr>
            <p:ph type="body" sz="quarter" idx="31" hasCustomPrompt="1"/>
          </p:nvPr>
        </p:nvSpPr>
        <p:spPr>
          <a:xfrm>
            <a:off x="8452207" y="1588728"/>
            <a:ext cx="2761991" cy="444181"/>
          </a:xfrm>
        </p:spPr>
        <p:txBody>
          <a:bodyPr/>
          <a:lstStyle>
            <a:lvl1pPr marL="514197" marR="0" indent="-514197" algn="l" defTabSz="1088449" rtl="0" eaLnBrk="1" fontAlgn="auto" latinLnBrk="0" hangingPunct="1">
              <a:lnSpc>
                <a:spcPct val="100000"/>
              </a:lnSpc>
              <a:spcBef>
                <a:spcPts val="0"/>
              </a:spcBef>
              <a:spcAft>
                <a:spcPts val="0"/>
              </a:spcAft>
              <a:buClrTx/>
              <a:buSzTx/>
              <a:buFontTx/>
              <a:buNone/>
              <a:tabLst/>
              <a:defRPr kumimoji="0" lang="en-US" sz="3200" b="1" i="0" u="none" strike="noStrike" kern="1200" cap="none" spc="0" normalizeH="0" baseline="0" noProof="0" dirty="0" smtClean="0">
                <a:ln>
                  <a:noFill/>
                </a:ln>
                <a:solidFill>
                  <a:srgbClr val="037CC2"/>
                </a:solidFill>
                <a:effectLst/>
                <a:uLnTx/>
                <a:uFillTx/>
                <a:latin typeface="Arial" panose="020B0604020202020204" pitchFamily="34" charset="0"/>
                <a:ea typeface="Arial" panose="020B0604020202020204" pitchFamily="34" charset="0"/>
                <a:cs typeface="Arial" panose="020B0604020202020204" pitchFamily="34" charset="0"/>
              </a:defRPr>
            </a:lvl1pPr>
          </a:lstStyle>
          <a:p>
            <a:pPr marL="0" marR="0" lvl="0" indent="0" algn="l" defTabSz="1088449"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037CC2"/>
                </a:solidFill>
                <a:effectLst/>
                <a:uLnTx/>
                <a:uFillTx/>
                <a:latin typeface="Arial" charset="0"/>
                <a:ea typeface="Arial" charset="0"/>
                <a:cs typeface="Arial" charset="0"/>
              </a:rPr>
              <a:t>3.</a:t>
            </a:r>
          </a:p>
        </p:txBody>
      </p:sp>
      <p:sp>
        <p:nvSpPr>
          <p:cNvPr id="16" name="Text Placeholder 8"/>
          <p:cNvSpPr>
            <a:spLocks noGrp="1"/>
          </p:cNvSpPr>
          <p:nvPr>
            <p:ph type="body" sz="quarter" idx="32" hasCustomPrompt="1"/>
          </p:nvPr>
        </p:nvSpPr>
        <p:spPr>
          <a:xfrm>
            <a:off x="8460371" y="2064242"/>
            <a:ext cx="2761991" cy="606238"/>
          </a:xfrm>
        </p:spPr>
        <p:txBody>
          <a:bodyPr/>
          <a:lstStyle>
            <a:lvl1pPr marL="0" marR="0" indent="0" algn="l" defTabSz="1088449" rtl="0" eaLnBrk="1" fontAlgn="auto" latinLnBrk="0" hangingPunct="1">
              <a:lnSpc>
                <a:spcPct val="100000"/>
              </a:lnSpc>
              <a:spcBef>
                <a:spcPts val="400"/>
              </a:spcBef>
              <a:spcAft>
                <a:spcPts val="0"/>
              </a:spcAft>
              <a:buClr>
                <a:schemeClr val="bg2">
                  <a:lumMod val="25000"/>
                </a:schemeClr>
              </a:buClr>
              <a:buSzPct val="80000"/>
              <a:buFontTx/>
              <a:buNone/>
              <a:tabLst/>
              <a:defRPr kumimoji="0" lang="en-US" sz="2000" b="1" i="0" u="none" strike="noStrike" kern="1200" cap="none" spc="0" normalizeH="0" baseline="0" noProof="0" dirty="0" smtClean="0">
                <a:ln>
                  <a:noFill/>
                </a:ln>
                <a:solidFill>
                  <a:srgbClr val="CCCCCC">
                    <a:lumMod val="25000"/>
                  </a:srgbClr>
                </a:solidFill>
                <a:effectLst/>
                <a:uLnTx/>
                <a:uFillTx/>
                <a:latin typeface="Arial" panose="020B0604020202020204" pitchFamily="34" charset="0"/>
                <a:ea typeface="Arial" panose="020B0604020202020204" pitchFamily="34" charset="0"/>
                <a:cs typeface="Arial" panose="020B0604020202020204" pitchFamily="34" charset="0"/>
              </a:defRPr>
            </a:lvl1pPr>
          </a:lstStyle>
          <a:p>
            <a:pPr marL="0" marR="0" lvl="0" indent="0" algn="l" defTabSz="1088449" rtl="0" eaLnBrk="1" fontAlgn="auto" latinLnBrk="0" hangingPunct="1">
              <a:lnSpc>
                <a:spcPct val="100000"/>
              </a:lnSpc>
              <a:spcBef>
                <a:spcPts val="400"/>
              </a:spcBef>
              <a:spcAft>
                <a:spcPts val="0"/>
              </a:spcAft>
              <a:buClr>
                <a:schemeClr val="bg2">
                  <a:lumMod val="25000"/>
                </a:schemeClr>
              </a:buClr>
              <a:buSzPct val="80000"/>
              <a:buFontTx/>
              <a:buNone/>
              <a:tabLst/>
              <a:defRPr/>
            </a:pPr>
            <a:r>
              <a:rPr kumimoji="0" lang="en-US" sz="2000" b="1" i="0" u="none" strike="noStrike" kern="1200" cap="none" spc="0" normalizeH="0" baseline="0" noProof="0" dirty="0" smtClean="0">
                <a:ln>
                  <a:noFill/>
                </a:ln>
                <a:solidFill>
                  <a:srgbClr val="CCCCCC">
                    <a:lumMod val="25000"/>
                  </a:srgbClr>
                </a:solidFill>
                <a:effectLst/>
                <a:uLnTx/>
                <a:uFillTx/>
                <a:latin typeface="Arial" charset="0"/>
                <a:ea typeface="Arial" charset="0"/>
                <a:cs typeface="Arial" charset="0"/>
              </a:rPr>
              <a:t>Part One, works with a longer title on 2 lines</a:t>
            </a:r>
          </a:p>
        </p:txBody>
      </p:sp>
      <p:cxnSp>
        <p:nvCxnSpPr>
          <p:cNvPr id="17" name="Straight Connector 16"/>
          <p:cNvCxnSpPr/>
          <p:nvPr userDrawn="1"/>
        </p:nvCxnSpPr>
        <p:spPr>
          <a:xfrm>
            <a:off x="4520911" y="5369042"/>
            <a:ext cx="1055295" cy="0"/>
          </a:xfrm>
          <a:prstGeom prst="line">
            <a:avLst/>
          </a:prstGeom>
          <a:ln w="12700">
            <a:solidFill>
              <a:srgbClr val="037CC2"/>
            </a:solidFill>
          </a:ln>
        </p:spPr>
        <p:style>
          <a:lnRef idx="1">
            <a:schemeClr val="accent1"/>
          </a:lnRef>
          <a:fillRef idx="0">
            <a:schemeClr val="accent1"/>
          </a:fillRef>
          <a:effectRef idx="0">
            <a:schemeClr val="accent1"/>
          </a:effectRef>
          <a:fontRef idx="minor">
            <a:schemeClr val="tx1"/>
          </a:fontRef>
        </p:style>
      </p:cxnSp>
      <p:sp>
        <p:nvSpPr>
          <p:cNvPr id="18" name="Text Placeholder 24"/>
          <p:cNvSpPr>
            <a:spLocks noGrp="1"/>
          </p:cNvSpPr>
          <p:nvPr>
            <p:ph type="body" sz="quarter" idx="41" hasCustomPrompt="1"/>
          </p:nvPr>
        </p:nvSpPr>
        <p:spPr>
          <a:xfrm>
            <a:off x="4520911" y="4160957"/>
            <a:ext cx="2761991" cy="444181"/>
          </a:xfrm>
        </p:spPr>
        <p:txBody>
          <a:bodyPr/>
          <a:lstStyle>
            <a:lvl1pPr marL="514197" marR="0" indent="-514197" algn="l" defTabSz="1088449" rtl="0" eaLnBrk="1" fontAlgn="auto" latinLnBrk="0" hangingPunct="1">
              <a:lnSpc>
                <a:spcPct val="100000"/>
              </a:lnSpc>
              <a:spcBef>
                <a:spcPts val="0"/>
              </a:spcBef>
              <a:spcAft>
                <a:spcPts val="0"/>
              </a:spcAft>
              <a:buClrTx/>
              <a:buSzTx/>
              <a:buFontTx/>
              <a:buNone/>
              <a:tabLst/>
              <a:defRPr kumimoji="0" lang="en-US" sz="3200" b="1" i="0" u="none" strike="noStrike" kern="1200" cap="none" spc="0" normalizeH="0" baseline="0" noProof="0" dirty="0" smtClean="0">
                <a:ln>
                  <a:noFill/>
                </a:ln>
                <a:solidFill>
                  <a:srgbClr val="037CC2"/>
                </a:solidFill>
                <a:effectLst/>
                <a:uLnTx/>
                <a:uFillTx/>
                <a:latin typeface="Arial" panose="020B0604020202020204" pitchFamily="34" charset="0"/>
                <a:ea typeface="Arial" panose="020B0604020202020204" pitchFamily="34" charset="0"/>
                <a:cs typeface="Arial" panose="020B0604020202020204" pitchFamily="34" charset="0"/>
              </a:defRPr>
            </a:lvl1pPr>
          </a:lstStyle>
          <a:p>
            <a:pPr marL="0" marR="0" lvl="0" indent="0" algn="l" defTabSz="1088449"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037CC2"/>
                </a:solidFill>
                <a:effectLst/>
                <a:uLnTx/>
                <a:uFillTx/>
                <a:latin typeface="Arial" charset="0"/>
                <a:ea typeface="Arial" charset="0"/>
                <a:cs typeface="Arial" charset="0"/>
              </a:rPr>
              <a:t>5.</a:t>
            </a:r>
          </a:p>
        </p:txBody>
      </p:sp>
      <p:sp>
        <p:nvSpPr>
          <p:cNvPr id="19" name="Text Placeholder 36"/>
          <p:cNvSpPr>
            <a:spLocks noGrp="1"/>
          </p:cNvSpPr>
          <p:nvPr>
            <p:ph type="body" sz="quarter" idx="42" hasCustomPrompt="1"/>
          </p:nvPr>
        </p:nvSpPr>
        <p:spPr>
          <a:xfrm>
            <a:off x="4520911" y="5464048"/>
            <a:ext cx="2295103" cy="606425"/>
          </a:xfrm>
        </p:spPr>
        <p:txBody>
          <a:bodyPr/>
          <a:lstStyle>
            <a:lvl1pPr marL="0" marR="0" indent="0" algn="l" defTabSz="1088449" rtl="0" eaLnBrk="1" fontAlgn="auto" latinLnBrk="0" hangingPunct="1">
              <a:lnSpc>
                <a:spcPct val="100000"/>
              </a:lnSpc>
              <a:spcBef>
                <a:spcPts val="0"/>
              </a:spcBef>
              <a:spcAft>
                <a:spcPts val="0"/>
              </a:spcAft>
              <a:buClrTx/>
              <a:buSzTx/>
              <a:buFontTx/>
              <a:buNone/>
              <a:tabLst/>
              <a:defRPr sz="1500" baseline="0">
                <a:solidFill>
                  <a:schemeClr val="bg2">
                    <a:lumMod val="25000"/>
                  </a:schemeClr>
                </a:solidFill>
                <a:latin typeface="Arial" panose="020B0604020202020204" pitchFamily="34" charset="0"/>
                <a:cs typeface="Arial" panose="020B0604020202020204" pitchFamily="34" charset="0"/>
              </a:defRPr>
            </a:lvl1pPr>
          </a:lstStyle>
          <a:p>
            <a:pPr marL="0" marR="0" lvl="0" indent="0" algn="l" defTabSz="1088449"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smtClean="0">
                <a:ln>
                  <a:noFill/>
                </a:ln>
                <a:solidFill>
                  <a:srgbClr val="CCCCCC">
                    <a:lumMod val="25000"/>
                  </a:srgbClr>
                </a:solidFill>
                <a:effectLst/>
                <a:uLnTx/>
                <a:uFillTx/>
                <a:latin typeface="Arial" charset="0"/>
                <a:ea typeface="Arial" charset="0"/>
                <a:cs typeface="Arial" charset="0"/>
              </a:rPr>
              <a:t>Some short explanation if needed. Delete it if not</a:t>
            </a:r>
          </a:p>
        </p:txBody>
      </p:sp>
      <p:sp>
        <p:nvSpPr>
          <p:cNvPr id="20" name="Text Placeholder 8"/>
          <p:cNvSpPr>
            <a:spLocks noGrp="1"/>
          </p:cNvSpPr>
          <p:nvPr>
            <p:ph type="body" sz="quarter" idx="43" hasCustomPrompt="1"/>
          </p:nvPr>
        </p:nvSpPr>
        <p:spPr>
          <a:xfrm>
            <a:off x="4529071" y="4652796"/>
            <a:ext cx="2761991" cy="606238"/>
          </a:xfrm>
        </p:spPr>
        <p:txBody>
          <a:bodyPr/>
          <a:lstStyle>
            <a:lvl1pPr marL="0" marR="0" indent="0" algn="l" defTabSz="1088449" rtl="0" eaLnBrk="1" fontAlgn="auto" latinLnBrk="0" hangingPunct="1">
              <a:lnSpc>
                <a:spcPct val="100000"/>
              </a:lnSpc>
              <a:spcBef>
                <a:spcPts val="400"/>
              </a:spcBef>
              <a:spcAft>
                <a:spcPts val="0"/>
              </a:spcAft>
              <a:buClr>
                <a:schemeClr val="bg2">
                  <a:lumMod val="25000"/>
                </a:schemeClr>
              </a:buClr>
              <a:buSzPct val="80000"/>
              <a:buFontTx/>
              <a:buNone/>
              <a:tabLst/>
              <a:defRPr lang="en-US" sz="2000" b="1" kern="1200" noProof="0" dirty="0" smtClean="0">
                <a:solidFill>
                  <a:schemeClr val="bg2">
                    <a:lumMod val="25000"/>
                  </a:schemeClr>
                </a:solidFill>
                <a:latin typeface="Arial" panose="020B0604020202020204" pitchFamily="34" charset="0"/>
                <a:ea typeface="Arial" panose="020B0604020202020204" pitchFamily="34" charset="0"/>
                <a:cs typeface="Arial" panose="020B0604020202020204" pitchFamily="34" charset="0"/>
              </a:defRPr>
            </a:lvl1pPr>
          </a:lstStyle>
          <a:p>
            <a:pPr marL="0" marR="0" lvl="0" indent="0" algn="l" defTabSz="1088449" rtl="0" eaLnBrk="1" fontAlgn="auto" latinLnBrk="0" hangingPunct="1">
              <a:lnSpc>
                <a:spcPct val="100000"/>
              </a:lnSpc>
              <a:spcBef>
                <a:spcPts val="400"/>
              </a:spcBef>
              <a:spcAft>
                <a:spcPts val="0"/>
              </a:spcAft>
              <a:buClr>
                <a:schemeClr val="bg2">
                  <a:lumMod val="25000"/>
                </a:schemeClr>
              </a:buClr>
              <a:buSzPct val="80000"/>
              <a:buFontTx/>
              <a:buNone/>
              <a:tabLst/>
              <a:defRPr/>
            </a:pPr>
            <a:r>
              <a:rPr kumimoji="0" lang="en-US" sz="2000" b="1" i="0" u="none" strike="noStrike" kern="1200" cap="none" spc="0" normalizeH="0" baseline="0" noProof="0" dirty="0" smtClean="0">
                <a:ln>
                  <a:noFill/>
                </a:ln>
                <a:solidFill>
                  <a:srgbClr val="CCCCCC">
                    <a:lumMod val="25000"/>
                  </a:srgbClr>
                </a:solidFill>
                <a:effectLst/>
                <a:uLnTx/>
                <a:uFillTx/>
                <a:latin typeface="Arial" charset="0"/>
                <a:ea typeface="Arial" charset="0"/>
                <a:cs typeface="Arial" charset="0"/>
              </a:rPr>
              <a:t>Part One, works with a longer title on 2 lines</a:t>
            </a:r>
          </a:p>
        </p:txBody>
      </p:sp>
      <p:cxnSp>
        <p:nvCxnSpPr>
          <p:cNvPr id="21" name="Straight Connector 20"/>
          <p:cNvCxnSpPr/>
          <p:nvPr userDrawn="1"/>
        </p:nvCxnSpPr>
        <p:spPr>
          <a:xfrm>
            <a:off x="575761" y="5369042"/>
            <a:ext cx="1055295" cy="0"/>
          </a:xfrm>
          <a:prstGeom prst="line">
            <a:avLst/>
          </a:prstGeom>
          <a:ln w="12700">
            <a:solidFill>
              <a:srgbClr val="037CC2"/>
            </a:solidFill>
          </a:ln>
        </p:spPr>
        <p:style>
          <a:lnRef idx="1">
            <a:schemeClr val="accent1"/>
          </a:lnRef>
          <a:fillRef idx="0">
            <a:schemeClr val="accent1"/>
          </a:fillRef>
          <a:effectRef idx="0">
            <a:schemeClr val="accent1"/>
          </a:effectRef>
          <a:fontRef idx="minor">
            <a:schemeClr val="tx1"/>
          </a:fontRef>
        </p:style>
      </p:cxnSp>
      <p:sp>
        <p:nvSpPr>
          <p:cNvPr id="22" name="Text Placeholder 24"/>
          <p:cNvSpPr>
            <a:spLocks noGrp="1"/>
          </p:cNvSpPr>
          <p:nvPr>
            <p:ph type="body" sz="quarter" idx="44" hasCustomPrompt="1"/>
          </p:nvPr>
        </p:nvSpPr>
        <p:spPr>
          <a:xfrm>
            <a:off x="575764" y="4160957"/>
            <a:ext cx="2761991" cy="444181"/>
          </a:xfrm>
        </p:spPr>
        <p:txBody>
          <a:bodyPr/>
          <a:lstStyle>
            <a:lvl1pPr marL="514197" marR="0" indent="-514197" algn="l" defTabSz="1088449" rtl="0" eaLnBrk="1" fontAlgn="auto" latinLnBrk="0" hangingPunct="1">
              <a:lnSpc>
                <a:spcPct val="100000"/>
              </a:lnSpc>
              <a:spcBef>
                <a:spcPts val="0"/>
              </a:spcBef>
              <a:spcAft>
                <a:spcPts val="0"/>
              </a:spcAft>
              <a:buClrTx/>
              <a:buSzTx/>
              <a:buFontTx/>
              <a:buNone/>
              <a:tabLst/>
              <a:defRPr kumimoji="0" lang="en-US" sz="3200" b="1" i="0" u="none" strike="noStrike" kern="1200" cap="none" spc="0" normalizeH="0" baseline="0" noProof="0" dirty="0" smtClean="0">
                <a:ln>
                  <a:noFill/>
                </a:ln>
                <a:solidFill>
                  <a:srgbClr val="037CC2"/>
                </a:solidFill>
                <a:effectLst/>
                <a:uLnTx/>
                <a:uFillTx/>
                <a:latin typeface="Arial" panose="020B0604020202020204" pitchFamily="34" charset="0"/>
                <a:ea typeface="Arial" panose="020B0604020202020204" pitchFamily="34" charset="0"/>
                <a:cs typeface="Arial" panose="020B0604020202020204" pitchFamily="34" charset="0"/>
              </a:defRPr>
            </a:lvl1pPr>
          </a:lstStyle>
          <a:p>
            <a:pPr marL="0" marR="0" lvl="0" indent="0" algn="l" defTabSz="1088449"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037CC2"/>
                </a:solidFill>
                <a:effectLst/>
                <a:uLnTx/>
                <a:uFillTx/>
                <a:latin typeface="Arial" charset="0"/>
                <a:ea typeface="Arial" charset="0"/>
                <a:cs typeface="Arial" charset="0"/>
              </a:rPr>
              <a:t>4.</a:t>
            </a:r>
          </a:p>
        </p:txBody>
      </p:sp>
      <p:sp>
        <p:nvSpPr>
          <p:cNvPr id="23" name="Text Placeholder 36"/>
          <p:cNvSpPr>
            <a:spLocks noGrp="1"/>
          </p:cNvSpPr>
          <p:nvPr>
            <p:ph type="body" sz="quarter" idx="45" hasCustomPrompt="1"/>
          </p:nvPr>
        </p:nvSpPr>
        <p:spPr>
          <a:xfrm>
            <a:off x="575764" y="5464048"/>
            <a:ext cx="2295103" cy="606425"/>
          </a:xfrm>
        </p:spPr>
        <p:txBody>
          <a:bodyPr/>
          <a:lstStyle>
            <a:lvl1pPr marL="0" marR="0" indent="0" algn="l" defTabSz="1088449" rtl="0" eaLnBrk="1" fontAlgn="auto" latinLnBrk="0" hangingPunct="1">
              <a:lnSpc>
                <a:spcPct val="100000"/>
              </a:lnSpc>
              <a:spcBef>
                <a:spcPts val="0"/>
              </a:spcBef>
              <a:spcAft>
                <a:spcPts val="0"/>
              </a:spcAft>
              <a:buClrTx/>
              <a:buSzTx/>
              <a:buFontTx/>
              <a:buNone/>
              <a:tabLst/>
              <a:defRPr sz="1500" baseline="0">
                <a:solidFill>
                  <a:schemeClr val="bg2">
                    <a:lumMod val="25000"/>
                  </a:schemeClr>
                </a:solidFill>
                <a:latin typeface="Arial" panose="020B0604020202020204" pitchFamily="34" charset="0"/>
                <a:cs typeface="Arial" panose="020B0604020202020204" pitchFamily="34" charset="0"/>
              </a:defRPr>
            </a:lvl1pPr>
          </a:lstStyle>
          <a:p>
            <a:pPr marL="0" marR="0" lvl="0" indent="0" algn="l" defTabSz="1088449"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smtClean="0">
                <a:ln>
                  <a:noFill/>
                </a:ln>
                <a:solidFill>
                  <a:srgbClr val="CCCCCC">
                    <a:lumMod val="25000"/>
                  </a:srgbClr>
                </a:solidFill>
                <a:effectLst/>
                <a:uLnTx/>
                <a:uFillTx/>
                <a:latin typeface="Arial" charset="0"/>
                <a:ea typeface="Arial" charset="0"/>
                <a:cs typeface="Arial" charset="0"/>
              </a:rPr>
              <a:t>Some short explanation if needed. Delete it if not</a:t>
            </a:r>
          </a:p>
        </p:txBody>
      </p:sp>
      <p:sp>
        <p:nvSpPr>
          <p:cNvPr id="24" name="Text Placeholder 8"/>
          <p:cNvSpPr>
            <a:spLocks noGrp="1"/>
          </p:cNvSpPr>
          <p:nvPr>
            <p:ph type="body" sz="quarter" idx="46" hasCustomPrompt="1"/>
          </p:nvPr>
        </p:nvSpPr>
        <p:spPr>
          <a:xfrm>
            <a:off x="583927" y="4652796"/>
            <a:ext cx="2761991" cy="606238"/>
          </a:xfrm>
        </p:spPr>
        <p:txBody>
          <a:bodyPr/>
          <a:lstStyle>
            <a:lvl1pPr marL="0" marR="0" indent="0" algn="l" defTabSz="1088449" rtl="0" eaLnBrk="1" fontAlgn="auto" latinLnBrk="0" hangingPunct="1">
              <a:lnSpc>
                <a:spcPct val="100000"/>
              </a:lnSpc>
              <a:spcBef>
                <a:spcPts val="400"/>
              </a:spcBef>
              <a:spcAft>
                <a:spcPts val="0"/>
              </a:spcAft>
              <a:buClr>
                <a:schemeClr val="bg2">
                  <a:lumMod val="25000"/>
                </a:schemeClr>
              </a:buClr>
              <a:buSzPct val="80000"/>
              <a:buFontTx/>
              <a:buNone/>
              <a:tabLst/>
              <a:defRPr lang="en-US" sz="2000" b="1" kern="1200" noProof="0" dirty="0" smtClean="0">
                <a:solidFill>
                  <a:schemeClr val="bg2">
                    <a:lumMod val="25000"/>
                  </a:schemeClr>
                </a:solidFill>
                <a:latin typeface="Arial" panose="020B0604020202020204" pitchFamily="34" charset="0"/>
                <a:ea typeface="Arial" panose="020B0604020202020204" pitchFamily="34" charset="0"/>
                <a:cs typeface="Arial" panose="020B0604020202020204" pitchFamily="34" charset="0"/>
              </a:defRPr>
            </a:lvl1pPr>
          </a:lstStyle>
          <a:p>
            <a:pPr marL="0" marR="0" lvl="0" indent="0" algn="l" defTabSz="1088449" rtl="0" eaLnBrk="1" fontAlgn="auto" latinLnBrk="0" hangingPunct="1">
              <a:lnSpc>
                <a:spcPct val="100000"/>
              </a:lnSpc>
              <a:spcBef>
                <a:spcPts val="400"/>
              </a:spcBef>
              <a:spcAft>
                <a:spcPts val="0"/>
              </a:spcAft>
              <a:buClr>
                <a:schemeClr val="bg2">
                  <a:lumMod val="25000"/>
                </a:schemeClr>
              </a:buClr>
              <a:buSzPct val="80000"/>
              <a:buFontTx/>
              <a:buNone/>
              <a:tabLst/>
              <a:defRPr/>
            </a:pPr>
            <a:r>
              <a:rPr kumimoji="0" lang="en-US" sz="2000" b="1" i="0" u="none" strike="noStrike" kern="1200" cap="none" spc="0" normalizeH="0" baseline="0" noProof="0" dirty="0" smtClean="0">
                <a:ln>
                  <a:noFill/>
                </a:ln>
                <a:solidFill>
                  <a:srgbClr val="CCCCCC">
                    <a:lumMod val="25000"/>
                  </a:srgbClr>
                </a:solidFill>
                <a:effectLst/>
                <a:uLnTx/>
                <a:uFillTx/>
                <a:latin typeface="Arial" charset="0"/>
                <a:ea typeface="Arial" charset="0"/>
                <a:cs typeface="Arial" charset="0"/>
              </a:rPr>
              <a:t>Part One, works with a longer title on 2 lines</a:t>
            </a:r>
          </a:p>
        </p:txBody>
      </p:sp>
      <p:cxnSp>
        <p:nvCxnSpPr>
          <p:cNvPr id="25" name="Straight Connector 24"/>
          <p:cNvCxnSpPr/>
          <p:nvPr userDrawn="1"/>
        </p:nvCxnSpPr>
        <p:spPr>
          <a:xfrm>
            <a:off x="8460371" y="5369042"/>
            <a:ext cx="1055295" cy="0"/>
          </a:xfrm>
          <a:prstGeom prst="line">
            <a:avLst/>
          </a:prstGeom>
          <a:ln w="12700">
            <a:solidFill>
              <a:srgbClr val="037CC2"/>
            </a:solidFill>
          </a:ln>
        </p:spPr>
        <p:style>
          <a:lnRef idx="1">
            <a:schemeClr val="accent1"/>
          </a:lnRef>
          <a:fillRef idx="0">
            <a:schemeClr val="accent1"/>
          </a:fillRef>
          <a:effectRef idx="0">
            <a:schemeClr val="accent1"/>
          </a:effectRef>
          <a:fontRef idx="minor">
            <a:schemeClr val="tx1"/>
          </a:fontRef>
        </p:style>
      </p:cxnSp>
      <p:sp>
        <p:nvSpPr>
          <p:cNvPr id="26" name="Text Placeholder 24"/>
          <p:cNvSpPr>
            <a:spLocks noGrp="1"/>
          </p:cNvSpPr>
          <p:nvPr>
            <p:ph type="body" sz="quarter" idx="47" hasCustomPrompt="1"/>
          </p:nvPr>
        </p:nvSpPr>
        <p:spPr>
          <a:xfrm>
            <a:off x="8460371" y="4160957"/>
            <a:ext cx="2761991" cy="444181"/>
          </a:xfrm>
        </p:spPr>
        <p:txBody>
          <a:bodyPr/>
          <a:lstStyle>
            <a:lvl1pPr marL="514197" marR="0" indent="-514197" algn="l" defTabSz="1088449" rtl="0" eaLnBrk="1" fontAlgn="auto" latinLnBrk="0" hangingPunct="1">
              <a:lnSpc>
                <a:spcPct val="100000"/>
              </a:lnSpc>
              <a:spcBef>
                <a:spcPts val="0"/>
              </a:spcBef>
              <a:spcAft>
                <a:spcPts val="0"/>
              </a:spcAft>
              <a:buClrTx/>
              <a:buSzTx/>
              <a:buFontTx/>
              <a:buNone/>
              <a:tabLst/>
              <a:defRPr kumimoji="0" lang="en-US" sz="3200" b="1" i="0" u="none" strike="noStrike" kern="1200" cap="none" spc="0" normalizeH="0" baseline="0" noProof="0" dirty="0" smtClean="0">
                <a:ln>
                  <a:noFill/>
                </a:ln>
                <a:solidFill>
                  <a:srgbClr val="037CC2"/>
                </a:solidFill>
                <a:effectLst/>
                <a:uLnTx/>
                <a:uFillTx/>
                <a:latin typeface="Arial" panose="020B0604020202020204" pitchFamily="34" charset="0"/>
                <a:ea typeface="Arial" panose="020B0604020202020204" pitchFamily="34" charset="0"/>
                <a:cs typeface="Arial" panose="020B0604020202020204" pitchFamily="34" charset="0"/>
              </a:defRPr>
            </a:lvl1pPr>
          </a:lstStyle>
          <a:p>
            <a:pPr marL="0" marR="0" lvl="0" indent="0" algn="l" defTabSz="1088449"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037CC2"/>
                </a:solidFill>
                <a:effectLst/>
                <a:uLnTx/>
                <a:uFillTx/>
                <a:latin typeface="Arial" charset="0"/>
                <a:ea typeface="Arial" charset="0"/>
                <a:cs typeface="Arial" charset="0"/>
              </a:rPr>
              <a:t>6.</a:t>
            </a:r>
          </a:p>
        </p:txBody>
      </p:sp>
      <p:sp>
        <p:nvSpPr>
          <p:cNvPr id="27" name="Text Placeholder 36"/>
          <p:cNvSpPr>
            <a:spLocks noGrp="1"/>
          </p:cNvSpPr>
          <p:nvPr>
            <p:ph type="body" sz="quarter" idx="48" hasCustomPrompt="1"/>
          </p:nvPr>
        </p:nvSpPr>
        <p:spPr>
          <a:xfrm>
            <a:off x="8460371" y="5464048"/>
            <a:ext cx="2295103" cy="606425"/>
          </a:xfrm>
        </p:spPr>
        <p:txBody>
          <a:bodyPr/>
          <a:lstStyle>
            <a:lvl1pPr marL="0" marR="0" indent="0" algn="l" defTabSz="1088449" rtl="0" eaLnBrk="1" fontAlgn="auto" latinLnBrk="0" hangingPunct="1">
              <a:lnSpc>
                <a:spcPct val="100000"/>
              </a:lnSpc>
              <a:spcBef>
                <a:spcPts val="0"/>
              </a:spcBef>
              <a:spcAft>
                <a:spcPts val="0"/>
              </a:spcAft>
              <a:buClrTx/>
              <a:buSzTx/>
              <a:buFontTx/>
              <a:buNone/>
              <a:tabLst/>
              <a:defRPr sz="1500" baseline="0">
                <a:solidFill>
                  <a:schemeClr val="bg2">
                    <a:lumMod val="25000"/>
                  </a:schemeClr>
                </a:solidFill>
                <a:latin typeface="Arial" panose="020B0604020202020204" pitchFamily="34" charset="0"/>
                <a:cs typeface="Arial" panose="020B0604020202020204" pitchFamily="34" charset="0"/>
              </a:defRPr>
            </a:lvl1pPr>
          </a:lstStyle>
          <a:p>
            <a:pPr marL="0" marR="0" lvl="0" indent="0" algn="l" defTabSz="1088449"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smtClean="0">
                <a:ln>
                  <a:noFill/>
                </a:ln>
                <a:solidFill>
                  <a:srgbClr val="CCCCCC">
                    <a:lumMod val="25000"/>
                  </a:srgbClr>
                </a:solidFill>
                <a:effectLst/>
                <a:uLnTx/>
                <a:uFillTx/>
                <a:latin typeface="Arial" charset="0"/>
                <a:ea typeface="Arial" charset="0"/>
                <a:cs typeface="Arial" charset="0"/>
              </a:rPr>
              <a:t>Some short explanation if needed. Delete it if not</a:t>
            </a:r>
          </a:p>
        </p:txBody>
      </p:sp>
      <p:sp>
        <p:nvSpPr>
          <p:cNvPr id="28" name="Text Placeholder 8"/>
          <p:cNvSpPr>
            <a:spLocks noGrp="1"/>
          </p:cNvSpPr>
          <p:nvPr>
            <p:ph type="body" sz="quarter" idx="49" hasCustomPrompt="1"/>
          </p:nvPr>
        </p:nvSpPr>
        <p:spPr>
          <a:xfrm>
            <a:off x="8468534" y="4652796"/>
            <a:ext cx="2761991" cy="606238"/>
          </a:xfrm>
        </p:spPr>
        <p:txBody>
          <a:bodyPr/>
          <a:lstStyle>
            <a:lvl1pPr marL="0" marR="0" indent="0" algn="l" defTabSz="1088449" rtl="0" eaLnBrk="1" fontAlgn="auto" latinLnBrk="0" hangingPunct="1">
              <a:lnSpc>
                <a:spcPct val="100000"/>
              </a:lnSpc>
              <a:spcBef>
                <a:spcPts val="400"/>
              </a:spcBef>
              <a:spcAft>
                <a:spcPts val="0"/>
              </a:spcAft>
              <a:buClr>
                <a:schemeClr val="bg2">
                  <a:lumMod val="25000"/>
                </a:schemeClr>
              </a:buClr>
              <a:buSzPct val="80000"/>
              <a:buFontTx/>
              <a:buNone/>
              <a:tabLst/>
              <a:defRPr lang="en-US" sz="2000" b="1" kern="1200" noProof="0" dirty="0" smtClean="0">
                <a:solidFill>
                  <a:schemeClr val="bg2">
                    <a:lumMod val="25000"/>
                  </a:schemeClr>
                </a:solidFill>
                <a:latin typeface="Arial" panose="020B0604020202020204" pitchFamily="34" charset="0"/>
                <a:ea typeface="Arial" panose="020B0604020202020204" pitchFamily="34" charset="0"/>
                <a:cs typeface="Arial" panose="020B0604020202020204" pitchFamily="34" charset="0"/>
              </a:defRPr>
            </a:lvl1pPr>
          </a:lstStyle>
          <a:p>
            <a:pPr marL="0" marR="0" lvl="0" indent="0" algn="l" defTabSz="1088449" rtl="0" eaLnBrk="1" fontAlgn="auto" latinLnBrk="0" hangingPunct="1">
              <a:lnSpc>
                <a:spcPct val="100000"/>
              </a:lnSpc>
              <a:spcBef>
                <a:spcPts val="400"/>
              </a:spcBef>
              <a:spcAft>
                <a:spcPts val="0"/>
              </a:spcAft>
              <a:buClr>
                <a:schemeClr val="bg2">
                  <a:lumMod val="25000"/>
                </a:schemeClr>
              </a:buClr>
              <a:buSzPct val="80000"/>
              <a:buFontTx/>
              <a:buNone/>
              <a:tabLst/>
              <a:defRPr/>
            </a:pPr>
            <a:r>
              <a:rPr kumimoji="0" lang="en-US" sz="2000" b="1" i="0" u="none" strike="noStrike" kern="1200" cap="none" spc="0" normalizeH="0" baseline="0" noProof="0" dirty="0" smtClean="0">
                <a:ln>
                  <a:noFill/>
                </a:ln>
                <a:solidFill>
                  <a:srgbClr val="CCCCCC">
                    <a:lumMod val="25000"/>
                  </a:srgbClr>
                </a:solidFill>
                <a:effectLst/>
                <a:uLnTx/>
                <a:uFillTx/>
                <a:latin typeface="Arial" charset="0"/>
                <a:ea typeface="Arial" charset="0"/>
                <a:cs typeface="Arial" charset="0"/>
              </a:rPr>
              <a:t>Part One, works with a longer title on 2 lines</a:t>
            </a:r>
          </a:p>
        </p:txBody>
      </p:sp>
    </p:spTree>
    <p:extLst>
      <p:ext uri="{BB962C8B-B14F-4D97-AF65-F5344CB8AC3E}">
        <p14:creationId xmlns:p14="http://schemas.microsoft.com/office/powerpoint/2010/main" val="2723296221"/>
      </p:ext>
    </p:extLst>
  </p:cSld>
  <p:clrMapOvr>
    <a:masterClrMapping/>
  </p:clrMapOvr>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nd Text: 3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3916" y="324000"/>
            <a:ext cx="11542194" cy="756000"/>
          </a:xfrm>
        </p:spPr>
        <p:txBody>
          <a:bodyPr/>
          <a:lstStyle>
            <a:lvl1pPr>
              <a:defRPr sz="3600"/>
            </a:lvl1pPr>
          </a:lstStyle>
          <a:p>
            <a:r>
              <a:rPr lang="en-US" sz="4000" b="1" dirty="0" smtClean="0">
                <a:solidFill>
                  <a:schemeClr val="bg2">
                    <a:lumMod val="25000"/>
                  </a:schemeClr>
                </a:solidFill>
                <a:latin typeface="Arial" charset="0"/>
                <a:ea typeface="Arial" charset="0"/>
                <a:cs typeface="Arial" charset="0"/>
              </a:rPr>
              <a:t>Short Slide Title</a:t>
            </a:r>
            <a:endParaRPr lang="en-US" dirty="0"/>
          </a:p>
        </p:txBody>
      </p:sp>
      <p:sp>
        <p:nvSpPr>
          <p:cNvPr id="4" name="Text Placeholder 3"/>
          <p:cNvSpPr>
            <a:spLocks noGrp="1"/>
          </p:cNvSpPr>
          <p:nvPr>
            <p:ph type="body" sz="quarter" idx="10" hasCustomPrompt="1"/>
          </p:nvPr>
        </p:nvSpPr>
        <p:spPr>
          <a:xfrm>
            <a:off x="323916" y="1962906"/>
            <a:ext cx="3739426" cy="4121097"/>
          </a:xfrm>
        </p:spPr>
        <p:txBody>
          <a:bodyPr/>
          <a:lstStyle>
            <a:lvl1pPr marL="285721" indent="-285721">
              <a:buFont typeface="Arial" charset="0"/>
              <a:buChar char="•"/>
              <a:defRPr/>
            </a:lvl1pPr>
          </a:lstStyle>
          <a:p>
            <a:r>
              <a:rPr lang="en-US" b="1" dirty="0" smtClean="0">
                <a:solidFill>
                  <a:schemeClr val="bg2">
                    <a:lumMod val="25000"/>
                  </a:schemeClr>
                </a:solidFill>
                <a:latin typeface="Arial" charset="0"/>
                <a:ea typeface="Arial" charset="0"/>
                <a:cs typeface="Arial" charset="0"/>
              </a:rPr>
              <a:t>First Level</a:t>
            </a:r>
          </a:p>
          <a:p>
            <a:r>
              <a:rPr lang="en-US" sz="1600" dirty="0" smtClean="0">
                <a:solidFill>
                  <a:schemeClr val="bg2">
                    <a:lumMod val="25000"/>
                  </a:schemeClr>
                </a:solidFill>
                <a:latin typeface="Arial" charset="0"/>
                <a:ea typeface="Arial" charset="0"/>
                <a:cs typeface="Arial" charset="0"/>
              </a:rPr>
              <a:t>Second Level</a:t>
            </a:r>
          </a:p>
          <a:p>
            <a:pPr marL="285807" indent="-285807">
              <a:buFont typeface="Arial" charset="0"/>
              <a:buChar char="•"/>
            </a:pPr>
            <a:r>
              <a:rPr lang="en-US" sz="1500" dirty="0" smtClean="0">
                <a:solidFill>
                  <a:schemeClr val="bg2">
                    <a:lumMod val="25000"/>
                  </a:schemeClr>
                </a:solidFill>
                <a:latin typeface="Arial" charset="0"/>
                <a:ea typeface="Arial" charset="0"/>
                <a:cs typeface="Arial" charset="0"/>
              </a:rPr>
              <a:t>Third Level</a:t>
            </a:r>
          </a:p>
          <a:p>
            <a:pPr lvl="3"/>
            <a:r>
              <a:rPr lang="en-US" noProof="0" dirty="0" smtClean="0"/>
              <a:t>Fourth level</a:t>
            </a:r>
          </a:p>
          <a:p>
            <a:pPr lvl="4"/>
            <a:r>
              <a:rPr lang="en-US" noProof="0" dirty="0" smtClean="0"/>
              <a:t>Fifth level</a:t>
            </a:r>
            <a:endParaRPr lang="en-US" noProof="0" dirty="0"/>
          </a:p>
        </p:txBody>
      </p:sp>
      <p:sp>
        <p:nvSpPr>
          <p:cNvPr id="5" name="Text Placeholder 3"/>
          <p:cNvSpPr>
            <a:spLocks noGrp="1"/>
          </p:cNvSpPr>
          <p:nvPr>
            <p:ph type="body" sz="quarter" idx="11" hasCustomPrompt="1"/>
          </p:nvPr>
        </p:nvSpPr>
        <p:spPr>
          <a:xfrm>
            <a:off x="8131200" y="1962906"/>
            <a:ext cx="3739426" cy="4121097"/>
          </a:xfrm>
        </p:spPr>
        <p:txBody>
          <a:bodyPr/>
          <a:lstStyle>
            <a:lvl1pPr marL="285721" indent="-285721">
              <a:buFont typeface="Arial" charset="0"/>
              <a:buChar char="•"/>
              <a:defRPr/>
            </a:lvl1pPr>
          </a:lstStyle>
          <a:p>
            <a:r>
              <a:rPr lang="en-US" b="1" dirty="0" smtClean="0">
                <a:solidFill>
                  <a:schemeClr val="bg2">
                    <a:lumMod val="25000"/>
                  </a:schemeClr>
                </a:solidFill>
                <a:latin typeface="Arial" charset="0"/>
                <a:ea typeface="Arial" charset="0"/>
                <a:cs typeface="Arial" charset="0"/>
              </a:rPr>
              <a:t>First Level</a:t>
            </a:r>
          </a:p>
          <a:p>
            <a:r>
              <a:rPr lang="en-US" sz="1600" dirty="0" smtClean="0">
                <a:solidFill>
                  <a:schemeClr val="bg2">
                    <a:lumMod val="25000"/>
                  </a:schemeClr>
                </a:solidFill>
                <a:latin typeface="Arial" charset="0"/>
                <a:ea typeface="Arial" charset="0"/>
                <a:cs typeface="Arial" charset="0"/>
              </a:rPr>
              <a:t>Second Level</a:t>
            </a:r>
          </a:p>
          <a:p>
            <a:pPr marL="285807" indent="-285807">
              <a:buFont typeface="Arial" charset="0"/>
              <a:buChar char="•"/>
            </a:pPr>
            <a:r>
              <a:rPr lang="en-US" sz="1500" dirty="0" smtClean="0">
                <a:solidFill>
                  <a:schemeClr val="bg2">
                    <a:lumMod val="25000"/>
                  </a:schemeClr>
                </a:solidFill>
                <a:latin typeface="Arial" charset="0"/>
                <a:ea typeface="Arial" charset="0"/>
                <a:cs typeface="Arial" charset="0"/>
              </a:rPr>
              <a:t>Third Level</a:t>
            </a:r>
          </a:p>
          <a:p>
            <a:pPr lvl="3"/>
            <a:r>
              <a:rPr lang="en-US" noProof="0" dirty="0" smtClean="0"/>
              <a:t>Fourth level</a:t>
            </a:r>
          </a:p>
          <a:p>
            <a:pPr lvl="4"/>
            <a:r>
              <a:rPr lang="en-US" noProof="0" dirty="0" smtClean="0"/>
              <a:t>Fifth level</a:t>
            </a:r>
            <a:endParaRPr lang="en-US" noProof="0" dirty="0"/>
          </a:p>
        </p:txBody>
      </p:sp>
      <p:sp>
        <p:nvSpPr>
          <p:cNvPr id="7" name="Text Placeholder 3"/>
          <p:cNvSpPr>
            <a:spLocks noGrp="1"/>
          </p:cNvSpPr>
          <p:nvPr>
            <p:ph type="body" sz="quarter" idx="12" hasCustomPrompt="1"/>
          </p:nvPr>
        </p:nvSpPr>
        <p:spPr>
          <a:xfrm>
            <a:off x="4227557" y="1962906"/>
            <a:ext cx="3739426" cy="4121097"/>
          </a:xfrm>
        </p:spPr>
        <p:txBody>
          <a:bodyPr/>
          <a:lstStyle>
            <a:lvl1pPr marL="285721" indent="-285721">
              <a:buFont typeface="Arial" charset="0"/>
              <a:buChar char="•"/>
              <a:defRPr/>
            </a:lvl1pPr>
          </a:lstStyle>
          <a:p>
            <a:r>
              <a:rPr lang="en-US" b="1" dirty="0" smtClean="0">
                <a:solidFill>
                  <a:schemeClr val="bg2">
                    <a:lumMod val="25000"/>
                  </a:schemeClr>
                </a:solidFill>
                <a:latin typeface="Arial" charset="0"/>
                <a:ea typeface="Arial" charset="0"/>
                <a:cs typeface="Arial" charset="0"/>
              </a:rPr>
              <a:t>First Level</a:t>
            </a:r>
          </a:p>
          <a:p>
            <a:r>
              <a:rPr lang="en-US" sz="1600" dirty="0" smtClean="0">
                <a:solidFill>
                  <a:schemeClr val="bg2">
                    <a:lumMod val="25000"/>
                  </a:schemeClr>
                </a:solidFill>
                <a:latin typeface="Arial" charset="0"/>
                <a:ea typeface="Arial" charset="0"/>
                <a:cs typeface="Arial" charset="0"/>
              </a:rPr>
              <a:t>Second Level</a:t>
            </a:r>
          </a:p>
          <a:p>
            <a:pPr marL="285807" indent="-285807">
              <a:buFont typeface="Arial" charset="0"/>
              <a:buChar char="•"/>
            </a:pPr>
            <a:r>
              <a:rPr lang="en-US" sz="1500" dirty="0" smtClean="0">
                <a:solidFill>
                  <a:schemeClr val="bg2">
                    <a:lumMod val="25000"/>
                  </a:schemeClr>
                </a:solidFill>
                <a:latin typeface="Arial" charset="0"/>
                <a:ea typeface="Arial" charset="0"/>
                <a:cs typeface="Arial" charset="0"/>
              </a:rPr>
              <a:t>Third Level</a:t>
            </a:r>
          </a:p>
          <a:p>
            <a:pPr lvl="3"/>
            <a:r>
              <a:rPr lang="en-US" noProof="0" dirty="0" smtClean="0"/>
              <a:t>Fourth level</a:t>
            </a:r>
          </a:p>
          <a:p>
            <a:pPr lvl="4"/>
            <a:r>
              <a:rPr lang="en-US" noProof="0" dirty="0" smtClean="0"/>
              <a:t>Fifth level</a:t>
            </a:r>
            <a:endParaRPr lang="en-US" noProof="0" dirty="0"/>
          </a:p>
        </p:txBody>
      </p:sp>
      <p:sp>
        <p:nvSpPr>
          <p:cNvPr id="9" name="Text Placeholder 3"/>
          <p:cNvSpPr>
            <a:spLocks noGrp="1"/>
          </p:cNvSpPr>
          <p:nvPr>
            <p:ph type="body" sz="quarter" idx="13" hasCustomPrompt="1"/>
          </p:nvPr>
        </p:nvSpPr>
        <p:spPr>
          <a:xfrm>
            <a:off x="323378" y="1284929"/>
            <a:ext cx="11542732" cy="265052"/>
          </a:xfrm>
        </p:spPr>
        <p:txBody>
          <a:bodyPr/>
          <a:lstStyle>
            <a:lvl1pPr>
              <a:defRPr sz="1600" baseline="0">
                <a:solidFill>
                  <a:schemeClr val="bg2">
                    <a:lumMod val="25000"/>
                  </a:schemeClr>
                </a:solidFill>
                <a:latin typeface="+mn-lt"/>
              </a:defRPr>
            </a:lvl1pPr>
          </a:lstStyle>
          <a:p>
            <a:pPr lvl="0"/>
            <a:r>
              <a:rPr lang="de-DE" sz="1600" dirty="0" err="1" smtClean="0">
                <a:latin typeface="+mn-lt"/>
              </a:rPr>
              <a:t>Some</a:t>
            </a:r>
            <a:r>
              <a:rPr lang="de-DE" sz="1600" dirty="0" smtClean="0">
                <a:latin typeface="+mn-lt"/>
              </a:rPr>
              <a:t> </a:t>
            </a:r>
            <a:r>
              <a:rPr lang="de-DE" sz="1600" dirty="0" err="1" smtClean="0">
                <a:latin typeface="+mn-lt"/>
              </a:rPr>
              <a:t>catchy</a:t>
            </a:r>
            <a:r>
              <a:rPr lang="de-DE" sz="1600" dirty="0" smtClean="0">
                <a:latin typeface="+mn-lt"/>
              </a:rPr>
              <a:t> </a:t>
            </a:r>
            <a:r>
              <a:rPr lang="de-DE" sz="1600" dirty="0" err="1" smtClean="0">
                <a:latin typeface="+mn-lt"/>
              </a:rPr>
              <a:t>sub</a:t>
            </a:r>
            <a:r>
              <a:rPr lang="de-DE" sz="1600" dirty="0" smtClean="0">
                <a:latin typeface="+mn-lt"/>
              </a:rPr>
              <a:t> title </a:t>
            </a:r>
            <a:r>
              <a:rPr lang="de-DE" sz="1600" dirty="0" err="1" smtClean="0">
                <a:latin typeface="+mn-lt"/>
              </a:rPr>
              <a:t>goes</a:t>
            </a:r>
            <a:r>
              <a:rPr lang="de-DE" sz="1600" dirty="0" smtClean="0">
                <a:latin typeface="+mn-lt"/>
              </a:rPr>
              <a:t> </a:t>
            </a:r>
            <a:r>
              <a:rPr lang="de-DE" sz="1600" dirty="0" err="1" smtClean="0">
                <a:latin typeface="+mn-lt"/>
              </a:rPr>
              <a:t>here</a:t>
            </a:r>
            <a:endParaRPr lang="de-DE" dirty="0"/>
          </a:p>
        </p:txBody>
      </p:sp>
      <p:sp>
        <p:nvSpPr>
          <p:cNvPr id="10" name="Footer Placeholder 4"/>
          <p:cNvSpPr>
            <a:spLocks noGrp="1"/>
          </p:cNvSpPr>
          <p:nvPr>
            <p:ph type="ftr" sz="quarter" idx="3"/>
          </p:nvPr>
        </p:nvSpPr>
        <p:spPr>
          <a:xfrm>
            <a:off x="10502608" y="6568014"/>
            <a:ext cx="1007412" cy="259446"/>
          </a:xfrm>
          <a:prstGeom prst="rect">
            <a:avLst/>
          </a:prstGeom>
        </p:spPr>
        <p:txBody>
          <a:bodyPr vert="horz" lIns="91386" tIns="45691" rIns="91386" bIns="45691" rtlCol="0" anchor="ctr"/>
          <a:lstStyle>
            <a:lvl1pPr marL="0" algn="r" defTabSz="1088122" rtl="0" eaLnBrk="1" latinLnBrk="0" hangingPunct="1">
              <a:defRPr lang="en-US" sz="1000" kern="1200" smtClean="0">
                <a:solidFill>
                  <a:schemeClr val="tx1">
                    <a:lumMod val="65000"/>
                    <a:lumOff val="35000"/>
                  </a:schemeClr>
                </a:solidFill>
                <a:latin typeface="Arial" charset="0"/>
                <a:ea typeface="Arial" charset="0"/>
                <a:cs typeface="Arial" charset="0"/>
              </a:defRPr>
            </a:lvl1pPr>
          </a:lstStyle>
          <a:p>
            <a:r>
              <a:rPr lang="de-DE" smtClean="0">
                <a:solidFill>
                  <a:srgbClr val="000000">
                    <a:lumMod val="65000"/>
                    <a:lumOff val="35000"/>
                  </a:srgbClr>
                </a:solidFill>
              </a:rPr>
              <a:t>Confidential</a:t>
            </a:r>
            <a:endParaRPr lang="de-DE" dirty="0">
              <a:solidFill>
                <a:srgbClr val="000000">
                  <a:lumMod val="65000"/>
                  <a:lumOff val="35000"/>
                </a:srgbClr>
              </a:solidFill>
            </a:endParaRPr>
          </a:p>
        </p:txBody>
      </p:sp>
      <p:sp>
        <p:nvSpPr>
          <p:cNvPr id="11" name="Slide Number Placeholder 11"/>
          <p:cNvSpPr>
            <a:spLocks noGrp="1"/>
          </p:cNvSpPr>
          <p:nvPr>
            <p:ph type="sldNum" sz="quarter" idx="4"/>
          </p:nvPr>
        </p:nvSpPr>
        <p:spPr>
          <a:xfrm>
            <a:off x="11510020" y="6572768"/>
            <a:ext cx="356090" cy="249938"/>
          </a:xfrm>
          <a:prstGeom prst="rect">
            <a:avLst/>
          </a:prstGeom>
        </p:spPr>
        <p:txBody>
          <a:bodyPr vert="horz" lIns="91386" tIns="45691" rIns="91386" bIns="45691" rtlCol="0" anchor="ctr"/>
          <a:lstStyle>
            <a:lvl1pPr algn="r">
              <a:defRPr sz="1200">
                <a:solidFill>
                  <a:schemeClr val="tx1">
                    <a:tint val="75000"/>
                  </a:schemeClr>
                </a:solidFill>
              </a:defRPr>
            </a:lvl1pPr>
          </a:lstStyle>
          <a:p>
            <a:fld id="{52D116E8-C1B7-4800-ACA1-0CD42BEC2FD7}" type="slidenum">
              <a:rPr lang="en-US" sz="1000" smtClean="0">
                <a:solidFill>
                  <a:srgbClr val="CCCCCC">
                    <a:lumMod val="25000"/>
                  </a:srgbClr>
                </a:solidFill>
              </a:rPr>
              <a:pPr/>
              <a:t>‹#›</a:t>
            </a:fld>
            <a:endParaRPr dirty="0">
              <a:solidFill>
                <a:srgbClr val="000000">
                  <a:tint val="75000"/>
                </a:srgbClr>
              </a:solidFill>
            </a:endParaRPr>
          </a:p>
        </p:txBody>
      </p:sp>
    </p:spTree>
    <p:extLst>
      <p:ext uri="{BB962C8B-B14F-4D97-AF65-F5344CB8AC3E}">
        <p14:creationId xmlns:p14="http://schemas.microsoft.com/office/powerpoint/2010/main" val="2313685083"/>
      </p:ext>
    </p:extLst>
  </p:cSld>
  <p:clrMapOvr>
    <a:masterClrMapping/>
  </p:clrMapOvr>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nd Text with picture right 1">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sz="3600"/>
            </a:lvl1pPr>
          </a:lstStyle>
          <a:p>
            <a:r>
              <a:rPr lang="en-US" sz="4000" b="1" dirty="0" smtClean="0">
                <a:solidFill>
                  <a:schemeClr val="bg2">
                    <a:lumMod val="25000"/>
                  </a:schemeClr>
                </a:solidFill>
                <a:latin typeface="Arial" charset="0"/>
                <a:ea typeface="Arial" charset="0"/>
                <a:cs typeface="Arial" charset="0"/>
              </a:rPr>
              <a:t>Short Slide Title</a:t>
            </a:r>
            <a:endParaRPr lang="en-US" dirty="0"/>
          </a:p>
        </p:txBody>
      </p:sp>
      <p:sp>
        <p:nvSpPr>
          <p:cNvPr id="5" name="Picture Placeholder 4"/>
          <p:cNvSpPr>
            <a:spLocks noGrp="1"/>
          </p:cNvSpPr>
          <p:nvPr>
            <p:ph type="pic" sz="quarter" idx="10"/>
          </p:nvPr>
        </p:nvSpPr>
        <p:spPr bwMode="gray">
          <a:xfrm>
            <a:off x="7637065" y="1962903"/>
            <a:ext cx="4231173" cy="4118810"/>
          </a:xfrm>
          <a:solidFill>
            <a:schemeClr val="bg1">
              <a:lumMod val="95000"/>
            </a:schemeClr>
          </a:solidFill>
        </p:spPr>
        <p:txBody>
          <a:bodyPr tIns="1542221" anchor="t" anchorCtr="0"/>
          <a:lstStyle>
            <a:lvl1pPr algn="ctr">
              <a:defRPr sz="1600" b="0">
                <a:solidFill>
                  <a:schemeClr val="bg2">
                    <a:lumMod val="25000"/>
                  </a:schemeClr>
                </a:solidFill>
                <a:latin typeface="Arial" panose="020B0604020202020204" pitchFamily="34" charset="0"/>
                <a:cs typeface="Arial" panose="020B0604020202020204" pitchFamily="34" charset="0"/>
              </a:defRPr>
            </a:lvl1pPr>
          </a:lstStyle>
          <a:p>
            <a:r>
              <a:rPr lang="en-US" dirty="0" smtClean="0"/>
              <a:t>Click icon to add picture</a:t>
            </a:r>
            <a:endParaRPr lang="en-US" dirty="0"/>
          </a:p>
        </p:txBody>
      </p:sp>
      <p:sp>
        <p:nvSpPr>
          <p:cNvPr id="7" name="Text Placeholder 6"/>
          <p:cNvSpPr>
            <a:spLocks noGrp="1"/>
          </p:cNvSpPr>
          <p:nvPr>
            <p:ph type="body" sz="quarter" idx="11" hasCustomPrompt="1"/>
          </p:nvPr>
        </p:nvSpPr>
        <p:spPr bwMode="gray">
          <a:xfrm>
            <a:off x="323915" y="1962903"/>
            <a:ext cx="7148089" cy="4118810"/>
          </a:xfrm>
        </p:spPr>
        <p:txBody>
          <a:bodyPr/>
          <a:lstStyle>
            <a:lvl1pPr marL="285721" indent="-285721">
              <a:buFont typeface="Arial" charset="0"/>
              <a:buChar char="•"/>
              <a:defRPr/>
            </a:lvl1pPr>
          </a:lstStyle>
          <a:p>
            <a:r>
              <a:rPr lang="en-US" b="1" dirty="0" smtClean="0">
                <a:solidFill>
                  <a:schemeClr val="bg2">
                    <a:lumMod val="25000"/>
                  </a:schemeClr>
                </a:solidFill>
                <a:latin typeface="Arial" charset="0"/>
                <a:ea typeface="Arial" charset="0"/>
                <a:cs typeface="Arial" charset="0"/>
              </a:rPr>
              <a:t>First Level</a:t>
            </a:r>
          </a:p>
          <a:p>
            <a:r>
              <a:rPr lang="en-US" sz="1600" dirty="0" smtClean="0">
                <a:solidFill>
                  <a:schemeClr val="bg2">
                    <a:lumMod val="25000"/>
                  </a:schemeClr>
                </a:solidFill>
                <a:latin typeface="Arial" charset="0"/>
                <a:ea typeface="Arial" charset="0"/>
                <a:cs typeface="Arial" charset="0"/>
              </a:rPr>
              <a:t>Second Level</a:t>
            </a:r>
          </a:p>
          <a:p>
            <a:pPr marL="285807" indent="-285807">
              <a:buFont typeface="Arial" charset="0"/>
              <a:buChar char="•"/>
            </a:pPr>
            <a:r>
              <a:rPr lang="en-US" sz="1500" dirty="0" smtClean="0">
                <a:solidFill>
                  <a:schemeClr val="bg2">
                    <a:lumMod val="25000"/>
                  </a:schemeClr>
                </a:solidFill>
                <a:latin typeface="Arial" charset="0"/>
                <a:ea typeface="Arial" charset="0"/>
                <a:cs typeface="Arial" charset="0"/>
              </a:rPr>
              <a:t>Third Level</a:t>
            </a:r>
          </a:p>
          <a:p>
            <a:pPr lvl="3"/>
            <a:r>
              <a:rPr lang="en-US" noProof="0" dirty="0" smtClean="0"/>
              <a:t>Fourth level</a:t>
            </a:r>
          </a:p>
          <a:p>
            <a:pPr lvl="4"/>
            <a:r>
              <a:rPr lang="en-US" noProof="0" dirty="0" smtClean="0"/>
              <a:t>Fifth level</a:t>
            </a:r>
            <a:endParaRPr lang="en-US" noProof="0" dirty="0"/>
          </a:p>
        </p:txBody>
      </p:sp>
      <p:sp>
        <p:nvSpPr>
          <p:cNvPr id="8" name="Text Placeholder 3"/>
          <p:cNvSpPr>
            <a:spLocks noGrp="1"/>
          </p:cNvSpPr>
          <p:nvPr>
            <p:ph type="body" sz="quarter" idx="13" hasCustomPrompt="1"/>
          </p:nvPr>
        </p:nvSpPr>
        <p:spPr>
          <a:xfrm>
            <a:off x="323378" y="1284929"/>
            <a:ext cx="11542732" cy="265052"/>
          </a:xfrm>
        </p:spPr>
        <p:txBody>
          <a:bodyPr/>
          <a:lstStyle>
            <a:lvl1pPr>
              <a:defRPr sz="1600" baseline="0">
                <a:solidFill>
                  <a:schemeClr val="bg2">
                    <a:lumMod val="25000"/>
                  </a:schemeClr>
                </a:solidFill>
                <a:latin typeface="+mn-lt"/>
              </a:defRPr>
            </a:lvl1pPr>
          </a:lstStyle>
          <a:p>
            <a:pPr lvl="0"/>
            <a:r>
              <a:rPr lang="de-DE" sz="1600" dirty="0" err="1" smtClean="0">
                <a:latin typeface="+mn-lt"/>
              </a:rPr>
              <a:t>Some</a:t>
            </a:r>
            <a:r>
              <a:rPr lang="de-DE" sz="1600" dirty="0" smtClean="0">
                <a:latin typeface="+mn-lt"/>
              </a:rPr>
              <a:t> </a:t>
            </a:r>
            <a:r>
              <a:rPr lang="de-DE" sz="1600" dirty="0" err="1" smtClean="0">
                <a:latin typeface="+mn-lt"/>
              </a:rPr>
              <a:t>catchy</a:t>
            </a:r>
            <a:r>
              <a:rPr lang="de-DE" sz="1600" dirty="0" smtClean="0">
                <a:latin typeface="+mn-lt"/>
              </a:rPr>
              <a:t> </a:t>
            </a:r>
            <a:r>
              <a:rPr lang="de-DE" sz="1600" dirty="0" err="1" smtClean="0">
                <a:latin typeface="+mn-lt"/>
              </a:rPr>
              <a:t>sub</a:t>
            </a:r>
            <a:r>
              <a:rPr lang="de-DE" sz="1600" dirty="0" smtClean="0">
                <a:latin typeface="+mn-lt"/>
              </a:rPr>
              <a:t> title </a:t>
            </a:r>
            <a:r>
              <a:rPr lang="de-DE" sz="1600" dirty="0" err="1" smtClean="0">
                <a:latin typeface="+mn-lt"/>
              </a:rPr>
              <a:t>goes</a:t>
            </a:r>
            <a:r>
              <a:rPr lang="de-DE" sz="1600" dirty="0" smtClean="0">
                <a:latin typeface="+mn-lt"/>
              </a:rPr>
              <a:t> </a:t>
            </a:r>
            <a:r>
              <a:rPr lang="de-DE" sz="1600" dirty="0" err="1" smtClean="0">
                <a:latin typeface="+mn-lt"/>
              </a:rPr>
              <a:t>here</a:t>
            </a:r>
            <a:endParaRPr lang="de-DE" dirty="0"/>
          </a:p>
        </p:txBody>
      </p:sp>
      <p:sp>
        <p:nvSpPr>
          <p:cNvPr id="9" name="Footer Placeholder 4"/>
          <p:cNvSpPr>
            <a:spLocks noGrp="1"/>
          </p:cNvSpPr>
          <p:nvPr>
            <p:ph type="ftr" sz="quarter" idx="3"/>
          </p:nvPr>
        </p:nvSpPr>
        <p:spPr>
          <a:xfrm>
            <a:off x="10502608" y="6568014"/>
            <a:ext cx="1007412" cy="259446"/>
          </a:xfrm>
          <a:prstGeom prst="rect">
            <a:avLst/>
          </a:prstGeom>
        </p:spPr>
        <p:txBody>
          <a:bodyPr vert="horz" lIns="91386" tIns="45691" rIns="91386" bIns="45691" rtlCol="0" anchor="ctr"/>
          <a:lstStyle>
            <a:lvl1pPr marL="0" algn="r" defTabSz="1088122" rtl="0" eaLnBrk="1" latinLnBrk="0" hangingPunct="1">
              <a:defRPr lang="en-US" sz="1000" kern="1200" smtClean="0">
                <a:solidFill>
                  <a:schemeClr val="tx1">
                    <a:lumMod val="65000"/>
                    <a:lumOff val="35000"/>
                  </a:schemeClr>
                </a:solidFill>
                <a:latin typeface="Arial" charset="0"/>
                <a:ea typeface="Arial" charset="0"/>
                <a:cs typeface="Arial" charset="0"/>
              </a:defRPr>
            </a:lvl1pPr>
          </a:lstStyle>
          <a:p>
            <a:r>
              <a:rPr lang="de-DE" smtClean="0">
                <a:solidFill>
                  <a:srgbClr val="000000">
                    <a:lumMod val="65000"/>
                    <a:lumOff val="35000"/>
                  </a:srgbClr>
                </a:solidFill>
              </a:rPr>
              <a:t>Confidential</a:t>
            </a:r>
            <a:endParaRPr lang="de-DE" dirty="0">
              <a:solidFill>
                <a:srgbClr val="000000">
                  <a:lumMod val="65000"/>
                  <a:lumOff val="35000"/>
                </a:srgbClr>
              </a:solidFill>
            </a:endParaRPr>
          </a:p>
        </p:txBody>
      </p:sp>
      <p:sp>
        <p:nvSpPr>
          <p:cNvPr id="10" name="Slide Number Placeholder 11"/>
          <p:cNvSpPr>
            <a:spLocks noGrp="1"/>
          </p:cNvSpPr>
          <p:nvPr>
            <p:ph type="sldNum" sz="quarter" idx="4"/>
          </p:nvPr>
        </p:nvSpPr>
        <p:spPr>
          <a:xfrm>
            <a:off x="11510020" y="6572768"/>
            <a:ext cx="356090" cy="249938"/>
          </a:xfrm>
          <a:prstGeom prst="rect">
            <a:avLst/>
          </a:prstGeom>
        </p:spPr>
        <p:txBody>
          <a:bodyPr vert="horz" lIns="91386" tIns="45691" rIns="91386" bIns="45691" rtlCol="0" anchor="ctr"/>
          <a:lstStyle>
            <a:lvl1pPr algn="r">
              <a:defRPr sz="1200">
                <a:solidFill>
                  <a:schemeClr val="tx1">
                    <a:tint val="75000"/>
                  </a:schemeClr>
                </a:solidFill>
              </a:defRPr>
            </a:lvl1pPr>
          </a:lstStyle>
          <a:p>
            <a:fld id="{52D116E8-C1B7-4800-ACA1-0CD42BEC2FD7}" type="slidenum">
              <a:rPr lang="en-US" sz="1000" smtClean="0">
                <a:solidFill>
                  <a:srgbClr val="CCCCCC">
                    <a:lumMod val="25000"/>
                  </a:srgbClr>
                </a:solidFill>
              </a:rPr>
              <a:pPr/>
              <a:t>‹#›</a:t>
            </a:fld>
            <a:endParaRPr dirty="0">
              <a:solidFill>
                <a:srgbClr val="000000">
                  <a:tint val="75000"/>
                </a:srgbClr>
              </a:solidFill>
            </a:endParaRPr>
          </a:p>
        </p:txBody>
      </p:sp>
    </p:spTree>
    <p:extLst>
      <p:ext uri="{BB962C8B-B14F-4D97-AF65-F5344CB8AC3E}">
        <p14:creationId xmlns:p14="http://schemas.microsoft.com/office/powerpoint/2010/main" val="1679008391"/>
      </p:ext>
    </p:extLst>
  </p:cSld>
  <p:clrMapOvr>
    <a:masterClrMapping/>
  </p:clrMapOvr>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nd Text with picture right 2">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sz="3600"/>
            </a:lvl1pPr>
          </a:lstStyle>
          <a:p>
            <a:r>
              <a:rPr lang="en-US" sz="4000" b="1" dirty="0" smtClean="0">
                <a:solidFill>
                  <a:schemeClr val="bg2">
                    <a:lumMod val="25000"/>
                  </a:schemeClr>
                </a:solidFill>
                <a:latin typeface="Arial" charset="0"/>
                <a:ea typeface="Arial" charset="0"/>
                <a:cs typeface="Arial" charset="0"/>
              </a:rPr>
              <a:t>Short Slide Title</a:t>
            </a:r>
            <a:endParaRPr lang="en-US" dirty="0"/>
          </a:p>
        </p:txBody>
      </p:sp>
      <p:sp>
        <p:nvSpPr>
          <p:cNvPr id="5" name="Picture Placeholder 4"/>
          <p:cNvSpPr>
            <a:spLocks noGrp="1"/>
          </p:cNvSpPr>
          <p:nvPr>
            <p:ph type="pic" sz="quarter" idx="10"/>
          </p:nvPr>
        </p:nvSpPr>
        <p:spPr bwMode="gray">
          <a:xfrm>
            <a:off x="6206400" y="1962902"/>
            <a:ext cx="5661326" cy="4121098"/>
          </a:xfrm>
          <a:solidFill>
            <a:schemeClr val="bg1">
              <a:lumMod val="95000"/>
            </a:schemeClr>
          </a:solidFill>
        </p:spPr>
        <p:txBody>
          <a:bodyPr vert="horz" lIns="0" tIns="1542221" rIns="0" bIns="0" rtlCol="0" anchor="t" anchorCtr="0">
            <a:noAutofit/>
          </a:bodyPr>
          <a:lstStyle>
            <a:lvl1pPr marL="0" indent="0" algn="ctr" defTabSz="1088122" rtl="0" eaLnBrk="1" latinLnBrk="0" hangingPunct="1">
              <a:spcBef>
                <a:spcPts val="1925"/>
              </a:spcBef>
              <a:buClr>
                <a:schemeClr val="accent1"/>
              </a:buClr>
              <a:buSzPct val="80000"/>
              <a:buFontTx/>
              <a:buNone/>
              <a:defRPr lang="de-DE" sz="1600" b="0" kern="1200" dirty="0">
                <a:solidFill>
                  <a:schemeClr val="bg2">
                    <a:lumMod val="25000"/>
                  </a:schemeClr>
                </a:solidFill>
                <a:latin typeface="Arial" panose="020B0604020202020204" pitchFamily="34" charset="0"/>
                <a:ea typeface="+mn-ea"/>
                <a:cs typeface="Arial" panose="020B0604020202020204" pitchFamily="34" charset="0"/>
              </a:defRPr>
            </a:lvl1pPr>
          </a:lstStyle>
          <a:p>
            <a:r>
              <a:rPr lang="en-US" dirty="0" smtClean="0"/>
              <a:t>Click icon to add picture</a:t>
            </a:r>
            <a:endParaRPr lang="en-US" dirty="0"/>
          </a:p>
        </p:txBody>
      </p:sp>
      <p:sp>
        <p:nvSpPr>
          <p:cNvPr id="7" name="Text Placeholder 6"/>
          <p:cNvSpPr>
            <a:spLocks noGrp="1"/>
          </p:cNvSpPr>
          <p:nvPr>
            <p:ph type="body" sz="quarter" idx="11" hasCustomPrompt="1"/>
          </p:nvPr>
        </p:nvSpPr>
        <p:spPr bwMode="gray">
          <a:xfrm>
            <a:off x="323915" y="1962902"/>
            <a:ext cx="5661326" cy="4121098"/>
          </a:xfrm>
        </p:spPr>
        <p:txBody>
          <a:bodyPr/>
          <a:lstStyle>
            <a:lvl1pPr marL="285721" indent="-285721">
              <a:buFont typeface="Arial" charset="0"/>
              <a:buChar char="•"/>
              <a:defRPr/>
            </a:lvl1pPr>
          </a:lstStyle>
          <a:p>
            <a:r>
              <a:rPr lang="en-US" b="1" dirty="0" smtClean="0">
                <a:solidFill>
                  <a:schemeClr val="bg2">
                    <a:lumMod val="25000"/>
                  </a:schemeClr>
                </a:solidFill>
                <a:latin typeface="Arial" charset="0"/>
                <a:ea typeface="Arial" charset="0"/>
                <a:cs typeface="Arial" charset="0"/>
              </a:rPr>
              <a:t>First Level</a:t>
            </a:r>
          </a:p>
          <a:p>
            <a:r>
              <a:rPr lang="en-US" sz="1600" dirty="0" smtClean="0">
                <a:solidFill>
                  <a:schemeClr val="bg2">
                    <a:lumMod val="25000"/>
                  </a:schemeClr>
                </a:solidFill>
                <a:latin typeface="Arial" charset="0"/>
                <a:ea typeface="Arial" charset="0"/>
                <a:cs typeface="Arial" charset="0"/>
              </a:rPr>
              <a:t>Second Level</a:t>
            </a:r>
          </a:p>
          <a:p>
            <a:pPr marL="285807" indent="-285807">
              <a:buFont typeface="Arial" charset="0"/>
              <a:buChar char="•"/>
            </a:pPr>
            <a:r>
              <a:rPr lang="en-US" sz="1500" dirty="0" smtClean="0">
                <a:solidFill>
                  <a:schemeClr val="bg2">
                    <a:lumMod val="25000"/>
                  </a:schemeClr>
                </a:solidFill>
                <a:latin typeface="Arial" charset="0"/>
                <a:ea typeface="Arial" charset="0"/>
                <a:cs typeface="Arial" charset="0"/>
              </a:rPr>
              <a:t>Third Level</a:t>
            </a:r>
          </a:p>
          <a:p>
            <a:pPr lvl="3"/>
            <a:r>
              <a:rPr lang="en-US" noProof="0" dirty="0" smtClean="0"/>
              <a:t>Fourth level</a:t>
            </a:r>
          </a:p>
          <a:p>
            <a:pPr lvl="4"/>
            <a:r>
              <a:rPr lang="en-US" noProof="0" dirty="0" smtClean="0"/>
              <a:t>Fifth level</a:t>
            </a:r>
            <a:endParaRPr lang="en-US" noProof="0" dirty="0"/>
          </a:p>
        </p:txBody>
      </p:sp>
      <p:sp>
        <p:nvSpPr>
          <p:cNvPr id="12" name="Text Placeholder 3"/>
          <p:cNvSpPr>
            <a:spLocks noGrp="1"/>
          </p:cNvSpPr>
          <p:nvPr>
            <p:ph type="body" sz="quarter" idx="13" hasCustomPrompt="1"/>
          </p:nvPr>
        </p:nvSpPr>
        <p:spPr>
          <a:xfrm>
            <a:off x="323378" y="1284929"/>
            <a:ext cx="11542732" cy="265052"/>
          </a:xfrm>
        </p:spPr>
        <p:txBody>
          <a:bodyPr/>
          <a:lstStyle>
            <a:lvl1pPr>
              <a:defRPr sz="1600" baseline="0">
                <a:solidFill>
                  <a:schemeClr val="bg2">
                    <a:lumMod val="25000"/>
                  </a:schemeClr>
                </a:solidFill>
                <a:latin typeface="+mn-lt"/>
              </a:defRPr>
            </a:lvl1pPr>
          </a:lstStyle>
          <a:p>
            <a:pPr lvl="0"/>
            <a:r>
              <a:rPr lang="de-DE" sz="1600" dirty="0" err="1" smtClean="0">
                <a:latin typeface="+mn-lt"/>
              </a:rPr>
              <a:t>Some</a:t>
            </a:r>
            <a:r>
              <a:rPr lang="de-DE" sz="1600" dirty="0" smtClean="0">
                <a:latin typeface="+mn-lt"/>
              </a:rPr>
              <a:t> </a:t>
            </a:r>
            <a:r>
              <a:rPr lang="de-DE" sz="1600" dirty="0" err="1" smtClean="0">
                <a:latin typeface="+mn-lt"/>
              </a:rPr>
              <a:t>catchy</a:t>
            </a:r>
            <a:r>
              <a:rPr lang="de-DE" sz="1600" dirty="0" smtClean="0">
                <a:latin typeface="+mn-lt"/>
              </a:rPr>
              <a:t> </a:t>
            </a:r>
            <a:r>
              <a:rPr lang="de-DE" sz="1600" dirty="0" err="1" smtClean="0">
                <a:latin typeface="+mn-lt"/>
              </a:rPr>
              <a:t>sub</a:t>
            </a:r>
            <a:r>
              <a:rPr lang="de-DE" sz="1600" dirty="0" smtClean="0">
                <a:latin typeface="+mn-lt"/>
              </a:rPr>
              <a:t> title </a:t>
            </a:r>
            <a:r>
              <a:rPr lang="de-DE" sz="1600" dirty="0" err="1" smtClean="0">
                <a:latin typeface="+mn-lt"/>
              </a:rPr>
              <a:t>goes</a:t>
            </a:r>
            <a:r>
              <a:rPr lang="de-DE" sz="1600" dirty="0" smtClean="0">
                <a:latin typeface="+mn-lt"/>
              </a:rPr>
              <a:t> </a:t>
            </a:r>
            <a:r>
              <a:rPr lang="de-DE" sz="1600" dirty="0" err="1" smtClean="0">
                <a:latin typeface="+mn-lt"/>
              </a:rPr>
              <a:t>here</a:t>
            </a:r>
            <a:endParaRPr lang="de-DE" dirty="0"/>
          </a:p>
        </p:txBody>
      </p:sp>
      <p:sp>
        <p:nvSpPr>
          <p:cNvPr id="9" name="Footer Placeholder 4"/>
          <p:cNvSpPr>
            <a:spLocks noGrp="1"/>
          </p:cNvSpPr>
          <p:nvPr>
            <p:ph type="ftr" sz="quarter" idx="3"/>
          </p:nvPr>
        </p:nvSpPr>
        <p:spPr>
          <a:xfrm>
            <a:off x="10502608" y="6568014"/>
            <a:ext cx="1007412" cy="259446"/>
          </a:xfrm>
          <a:prstGeom prst="rect">
            <a:avLst/>
          </a:prstGeom>
        </p:spPr>
        <p:txBody>
          <a:bodyPr vert="horz" lIns="91386" tIns="45691" rIns="91386" bIns="45691" rtlCol="0" anchor="ctr"/>
          <a:lstStyle>
            <a:lvl1pPr marL="0" algn="r" defTabSz="1088122" rtl="0" eaLnBrk="1" latinLnBrk="0" hangingPunct="1">
              <a:defRPr lang="en-US" sz="1000" kern="1200" smtClean="0">
                <a:solidFill>
                  <a:schemeClr val="tx1">
                    <a:lumMod val="65000"/>
                    <a:lumOff val="35000"/>
                  </a:schemeClr>
                </a:solidFill>
                <a:latin typeface="Arial" charset="0"/>
                <a:ea typeface="Arial" charset="0"/>
                <a:cs typeface="Arial" charset="0"/>
              </a:defRPr>
            </a:lvl1pPr>
          </a:lstStyle>
          <a:p>
            <a:r>
              <a:rPr lang="de-DE" smtClean="0">
                <a:solidFill>
                  <a:srgbClr val="000000">
                    <a:lumMod val="65000"/>
                    <a:lumOff val="35000"/>
                  </a:srgbClr>
                </a:solidFill>
              </a:rPr>
              <a:t>Confidential</a:t>
            </a:r>
            <a:endParaRPr lang="de-DE" dirty="0">
              <a:solidFill>
                <a:srgbClr val="000000">
                  <a:lumMod val="65000"/>
                  <a:lumOff val="35000"/>
                </a:srgbClr>
              </a:solidFill>
            </a:endParaRPr>
          </a:p>
        </p:txBody>
      </p:sp>
      <p:sp>
        <p:nvSpPr>
          <p:cNvPr id="10" name="Slide Number Placeholder 11"/>
          <p:cNvSpPr>
            <a:spLocks noGrp="1"/>
          </p:cNvSpPr>
          <p:nvPr>
            <p:ph type="sldNum" sz="quarter" idx="4"/>
          </p:nvPr>
        </p:nvSpPr>
        <p:spPr>
          <a:xfrm>
            <a:off x="11510020" y="6572768"/>
            <a:ext cx="356090" cy="249938"/>
          </a:xfrm>
          <a:prstGeom prst="rect">
            <a:avLst/>
          </a:prstGeom>
        </p:spPr>
        <p:txBody>
          <a:bodyPr vert="horz" lIns="91386" tIns="45691" rIns="91386" bIns="45691" rtlCol="0" anchor="ctr"/>
          <a:lstStyle>
            <a:lvl1pPr algn="r">
              <a:defRPr sz="1200">
                <a:solidFill>
                  <a:schemeClr val="tx1">
                    <a:tint val="75000"/>
                  </a:schemeClr>
                </a:solidFill>
              </a:defRPr>
            </a:lvl1pPr>
          </a:lstStyle>
          <a:p>
            <a:fld id="{52D116E8-C1B7-4800-ACA1-0CD42BEC2FD7}" type="slidenum">
              <a:rPr lang="en-US" sz="1000" smtClean="0">
                <a:solidFill>
                  <a:srgbClr val="CCCCCC">
                    <a:lumMod val="25000"/>
                  </a:srgbClr>
                </a:solidFill>
              </a:rPr>
              <a:pPr/>
              <a:t>‹#›</a:t>
            </a:fld>
            <a:endParaRPr dirty="0">
              <a:solidFill>
                <a:srgbClr val="000000">
                  <a:tint val="75000"/>
                </a:srgbClr>
              </a:solidFill>
            </a:endParaRPr>
          </a:p>
        </p:txBody>
      </p:sp>
    </p:spTree>
    <p:extLst>
      <p:ext uri="{BB962C8B-B14F-4D97-AF65-F5344CB8AC3E}">
        <p14:creationId xmlns:p14="http://schemas.microsoft.com/office/powerpoint/2010/main" val="2432447960"/>
      </p:ext>
    </p:extLst>
  </p:cSld>
  <p:clrMapOvr>
    <a:masterClrMapping/>
  </p:clrMapOvr>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nd Text with picture right 3">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sz="3600"/>
            </a:lvl1pPr>
          </a:lstStyle>
          <a:p>
            <a:r>
              <a:rPr lang="en-US" sz="4000" b="1" dirty="0" smtClean="0">
                <a:solidFill>
                  <a:schemeClr val="bg2">
                    <a:lumMod val="25000"/>
                  </a:schemeClr>
                </a:solidFill>
                <a:latin typeface="Arial" charset="0"/>
                <a:ea typeface="Arial" charset="0"/>
                <a:cs typeface="Arial" charset="0"/>
              </a:rPr>
              <a:t>Short Slide Title</a:t>
            </a:r>
            <a:endParaRPr lang="en-US" dirty="0"/>
          </a:p>
        </p:txBody>
      </p:sp>
      <p:sp>
        <p:nvSpPr>
          <p:cNvPr id="5" name="Picture Placeholder 4"/>
          <p:cNvSpPr>
            <a:spLocks noGrp="1"/>
          </p:cNvSpPr>
          <p:nvPr>
            <p:ph type="pic" sz="quarter" idx="10"/>
          </p:nvPr>
        </p:nvSpPr>
        <p:spPr bwMode="gray">
          <a:xfrm>
            <a:off x="4705716" y="1962902"/>
            <a:ext cx="7162522" cy="4121098"/>
          </a:xfrm>
          <a:solidFill>
            <a:schemeClr val="bg1">
              <a:lumMod val="95000"/>
            </a:schemeClr>
          </a:solidFill>
        </p:spPr>
        <p:txBody>
          <a:bodyPr vert="horz" lIns="0" tIns="1542221" rIns="0" bIns="0" rtlCol="0" anchor="t" anchorCtr="0">
            <a:noAutofit/>
          </a:bodyPr>
          <a:lstStyle>
            <a:lvl1pPr marL="0" indent="0" algn="ctr" defTabSz="1088122" rtl="0" eaLnBrk="1" latinLnBrk="0" hangingPunct="1">
              <a:spcBef>
                <a:spcPts val="1925"/>
              </a:spcBef>
              <a:buClr>
                <a:schemeClr val="accent1"/>
              </a:buClr>
              <a:buSzPct val="80000"/>
              <a:buFontTx/>
              <a:buNone/>
              <a:defRPr lang="de-DE" sz="1600" b="0" kern="1200" dirty="0">
                <a:solidFill>
                  <a:schemeClr val="bg2">
                    <a:lumMod val="25000"/>
                  </a:schemeClr>
                </a:solidFill>
                <a:latin typeface="Arial" panose="020B0604020202020204" pitchFamily="34" charset="0"/>
                <a:ea typeface="+mn-ea"/>
                <a:cs typeface="Arial" panose="020B0604020202020204" pitchFamily="34" charset="0"/>
              </a:defRPr>
            </a:lvl1pPr>
          </a:lstStyle>
          <a:p>
            <a:r>
              <a:rPr lang="en-US" dirty="0" smtClean="0"/>
              <a:t>Click icon to add picture</a:t>
            </a:r>
            <a:endParaRPr lang="en-US" dirty="0"/>
          </a:p>
        </p:txBody>
      </p:sp>
      <p:sp>
        <p:nvSpPr>
          <p:cNvPr id="7" name="Text Placeholder 6"/>
          <p:cNvSpPr>
            <a:spLocks noGrp="1"/>
          </p:cNvSpPr>
          <p:nvPr>
            <p:ph type="body" sz="quarter" idx="11" hasCustomPrompt="1"/>
          </p:nvPr>
        </p:nvSpPr>
        <p:spPr bwMode="gray">
          <a:xfrm>
            <a:off x="323916" y="1962902"/>
            <a:ext cx="4223088" cy="4121098"/>
          </a:xfrm>
        </p:spPr>
        <p:txBody>
          <a:bodyPr/>
          <a:lstStyle>
            <a:lvl1pPr marL="285721" indent="-285721">
              <a:buFont typeface="Arial" charset="0"/>
              <a:buChar char="•"/>
              <a:defRPr/>
            </a:lvl1pPr>
          </a:lstStyle>
          <a:p>
            <a:r>
              <a:rPr lang="en-US" b="1" dirty="0" smtClean="0">
                <a:solidFill>
                  <a:schemeClr val="bg2">
                    <a:lumMod val="25000"/>
                  </a:schemeClr>
                </a:solidFill>
                <a:latin typeface="Arial" charset="0"/>
                <a:ea typeface="Arial" charset="0"/>
                <a:cs typeface="Arial" charset="0"/>
              </a:rPr>
              <a:t>First Level</a:t>
            </a:r>
          </a:p>
          <a:p>
            <a:r>
              <a:rPr lang="en-US" sz="1600" dirty="0" smtClean="0">
                <a:solidFill>
                  <a:schemeClr val="bg2">
                    <a:lumMod val="25000"/>
                  </a:schemeClr>
                </a:solidFill>
                <a:latin typeface="Arial" charset="0"/>
                <a:ea typeface="Arial" charset="0"/>
                <a:cs typeface="Arial" charset="0"/>
              </a:rPr>
              <a:t>Second Level</a:t>
            </a:r>
          </a:p>
          <a:p>
            <a:pPr marL="285807" indent="-285807">
              <a:buFont typeface="Arial" charset="0"/>
              <a:buChar char="•"/>
            </a:pPr>
            <a:r>
              <a:rPr lang="en-US" sz="1500" dirty="0" smtClean="0">
                <a:solidFill>
                  <a:schemeClr val="bg2">
                    <a:lumMod val="25000"/>
                  </a:schemeClr>
                </a:solidFill>
                <a:latin typeface="Arial" charset="0"/>
                <a:ea typeface="Arial" charset="0"/>
                <a:cs typeface="Arial" charset="0"/>
              </a:rPr>
              <a:t>Third Level</a:t>
            </a:r>
          </a:p>
          <a:p>
            <a:pPr lvl="3"/>
            <a:r>
              <a:rPr lang="en-US" noProof="0" dirty="0" smtClean="0"/>
              <a:t>Fourth level</a:t>
            </a:r>
          </a:p>
          <a:p>
            <a:pPr lvl="4"/>
            <a:r>
              <a:rPr lang="en-US" noProof="0" dirty="0" smtClean="0"/>
              <a:t>Fifth level</a:t>
            </a:r>
            <a:endParaRPr lang="en-US" noProof="0" dirty="0"/>
          </a:p>
        </p:txBody>
      </p:sp>
      <p:sp>
        <p:nvSpPr>
          <p:cNvPr id="8" name="Text Placeholder 3"/>
          <p:cNvSpPr>
            <a:spLocks noGrp="1"/>
          </p:cNvSpPr>
          <p:nvPr>
            <p:ph type="body" sz="quarter" idx="13" hasCustomPrompt="1"/>
          </p:nvPr>
        </p:nvSpPr>
        <p:spPr>
          <a:xfrm>
            <a:off x="323378" y="1284929"/>
            <a:ext cx="11542732" cy="265052"/>
          </a:xfrm>
        </p:spPr>
        <p:txBody>
          <a:bodyPr/>
          <a:lstStyle>
            <a:lvl1pPr>
              <a:defRPr sz="1600" baseline="0">
                <a:solidFill>
                  <a:schemeClr val="bg2">
                    <a:lumMod val="25000"/>
                  </a:schemeClr>
                </a:solidFill>
                <a:latin typeface="+mn-lt"/>
              </a:defRPr>
            </a:lvl1pPr>
          </a:lstStyle>
          <a:p>
            <a:pPr lvl="0"/>
            <a:r>
              <a:rPr lang="de-DE" sz="1600" dirty="0" err="1" smtClean="0">
                <a:latin typeface="+mn-lt"/>
              </a:rPr>
              <a:t>Some</a:t>
            </a:r>
            <a:r>
              <a:rPr lang="de-DE" sz="1600" dirty="0" smtClean="0">
                <a:latin typeface="+mn-lt"/>
              </a:rPr>
              <a:t> </a:t>
            </a:r>
            <a:r>
              <a:rPr lang="de-DE" sz="1600" dirty="0" err="1" smtClean="0">
                <a:latin typeface="+mn-lt"/>
              </a:rPr>
              <a:t>catchy</a:t>
            </a:r>
            <a:r>
              <a:rPr lang="de-DE" sz="1600" dirty="0" smtClean="0">
                <a:latin typeface="+mn-lt"/>
              </a:rPr>
              <a:t> </a:t>
            </a:r>
            <a:r>
              <a:rPr lang="de-DE" sz="1600" dirty="0" err="1" smtClean="0">
                <a:latin typeface="+mn-lt"/>
              </a:rPr>
              <a:t>sub</a:t>
            </a:r>
            <a:r>
              <a:rPr lang="de-DE" sz="1600" dirty="0" smtClean="0">
                <a:latin typeface="+mn-lt"/>
              </a:rPr>
              <a:t> title </a:t>
            </a:r>
            <a:r>
              <a:rPr lang="de-DE" sz="1600" dirty="0" err="1" smtClean="0">
                <a:latin typeface="+mn-lt"/>
              </a:rPr>
              <a:t>goes</a:t>
            </a:r>
            <a:r>
              <a:rPr lang="de-DE" sz="1600" dirty="0" smtClean="0">
                <a:latin typeface="+mn-lt"/>
              </a:rPr>
              <a:t> </a:t>
            </a:r>
            <a:r>
              <a:rPr lang="de-DE" sz="1600" dirty="0" err="1" smtClean="0">
                <a:latin typeface="+mn-lt"/>
              </a:rPr>
              <a:t>here</a:t>
            </a:r>
            <a:endParaRPr lang="de-DE" dirty="0"/>
          </a:p>
        </p:txBody>
      </p:sp>
      <p:sp>
        <p:nvSpPr>
          <p:cNvPr id="9" name="Footer Placeholder 4"/>
          <p:cNvSpPr>
            <a:spLocks noGrp="1"/>
          </p:cNvSpPr>
          <p:nvPr>
            <p:ph type="ftr" sz="quarter" idx="3"/>
          </p:nvPr>
        </p:nvSpPr>
        <p:spPr>
          <a:xfrm>
            <a:off x="10502608" y="6568014"/>
            <a:ext cx="1007412" cy="259446"/>
          </a:xfrm>
          <a:prstGeom prst="rect">
            <a:avLst/>
          </a:prstGeom>
        </p:spPr>
        <p:txBody>
          <a:bodyPr vert="horz" lIns="91386" tIns="45691" rIns="91386" bIns="45691" rtlCol="0" anchor="ctr"/>
          <a:lstStyle>
            <a:lvl1pPr marL="0" algn="r" defTabSz="1088122" rtl="0" eaLnBrk="1" latinLnBrk="0" hangingPunct="1">
              <a:defRPr lang="en-US" sz="1000" kern="1200" smtClean="0">
                <a:solidFill>
                  <a:schemeClr val="tx1">
                    <a:lumMod val="65000"/>
                    <a:lumOff val="35000"/>
                  </a:schemeClr>
                </a:solidFill>
                <a:latin typeface="Arial" charset="0"/>
                <a:ea typeface="Arial" charset="0"/>
                <a:cs typeface="Arial" charset="0"/>
              </a:defRPr>
            </a:lvl1pPr>
          </a:lstStyle>
          <a:p>
            <a:r>
              <a:rPr lang="de-DE" smtClean="0">
                <a:solidFill>
                  <a:srgbClr val="000000">
                    <a:lumMod val="65000"/>
                    <a:lumOff val="35000"/>
                  </a:srgbClr>
                </a:solidFill>
              </a:rPr>
              <a:t>Confidential</a:t>
            </a:r>
            <a:endParaRPr lang="de-DE" dirty="0">
              <a:solidFill>
                <a:srgbClr val="000000">
                  <a:lumMod val="65000"/>
                  <a:lumOff val="35000"/>
                </a:srgbClr>
              </a:solidFill>
            </a:endParaRPr>
          </a:p>
        </p:txBody>
      </p:sp>
      <p:sp>
        <p:nvSpPr>
          <p:cNvPr id="10" name="Slide Number Placeholder 11"/>
          <p:cNvSpPr>
            <a:spLocks noGrp="1"/>
          </p:cNvSpPr>
          <p:nvPr>
            <p:ph type="sldNum" sz="quarter" idx="4"/>
          </p:nvPr>
        </p:nvSpPr>
        <p:spPr>
          <a:xfrm>
            <a:off x="11510020" y="6572768"/>
            <a:ext cx="356090" cy="249938"/>
          </a:xfrm>
          <a:prstGeom prst="rect">
            <a:avLst/>
          </a:prstGeom>
        </p:spPr>
        <p:txBody>
          <a:bodyPr vert="horz" lIns="91386" tIns="45691" rIns="91386" bIns="45691" rtlCol="0" anchor="ctr"/>
          <a:lstStyle>
            <a:lvl1pPr algn="r">
              <a:defRPr sz="1200">
                <a:solidFill>
                  <a:schemeClr val="tx1">
                    <a:tint val="75000"/>
                  </a:schemeClr>
                </a:solidFill>
              </a:defRPr>
            </a:lvl1pPr>
          </a:lstStyle>
          <a:p>
            <a:fld id="{52D116E8-C1B7-4800-ACA1-0CD42BEC2FD7}" type="slidenum">
              <a:rPr lang="en-US" sz="1000" smtClean="0">
                <a:solidFill>
                  <a:srgbClr val="CCCCCC">
                    <a:lumMod val="25000"/>
                  </a:srgbClr>
                </a:solidFill>
              </a:rPr>
              <a:pPr/>
              <a:t>‹#›</a:t>
            </a:fld>
            <a:endParaRPr dirty="0">
              <a:solidFill>
                <a:srgbClr val="000000">
                  <a:tint val="75000"/>
                </a:srgbClr>
              </a:solidFill>
            </a:endParaRPr>
          </a:p>
        </p:txBody>
      </p:sp>
    </p:spTree>
    <p:extLst>
      <p:ext uri="{BB962C8B-B14F-4D97-AF65-F5344CB8AC3E}">
        <p14:creationId xmlns:p14="http://schemas.microsoft.com/office/powerpoint/2010/main" val="2976134504"/>
      </p:ext>
    </p:extLst>
  </p:cSld>
  <p:clrMapOvr>
    <a:masterClrMapping/>
  </p:clrMapOvr>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nd Text with picture: 2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sz="3600"/>
            </a:lvl1pPr>
          </a:lstStyle>
          <a:p>
            <a:r>
              <a:rPr lang="en-US" sz="4000" b="1" dirty="0" smtClean="0">
                <a:solidFill>
                  <a:schemeClr val="bg2">
                    <a:lumMod val="25000"/>
                  </a:schemeClr>
                </a:solidFill>
                <a:latin typeface="Arial" charset="0"/>
                <a:ea typeface="Arial" charset="0"/>
                <a:cs typeface="Arial" charset="0"/>
              </a:rPr>
              <a:t>Short Slide Title</a:t>
            </a:r>
            <a:endParaRPr lang="en-US" dirty="0"/>
          </a:p>
        </p:txBody>
      </p:sp>
      <p:sp>
        <p:nvSpPr>
          <p:cNvPr id="4" name="Text Placeholder 3"/>
          <p:cNvSpPr>
            <a:spLocks noGrp="1"/>
          </p:cNvSpPr>
          <p:nvPr>
            <p:ph type="body" sz="quarter" idx="10" hasCustomPrompt="1"/>
          </p:nvPr>
        </p:nvSpPr>
        <p:spPr>
          <a:xfrm>
            <a:off x="323915" y="1960619"/>
            <a:ext cx="5661326" cy="1769599"/>
          </a:xfrm>
        </p:spPr>
        <p:txBody>
          <a:bodyPr/>
          <a:lstStyle>
            <a:lvl1pPr marL="285721" indent="-285721">
              <a:buFont typeface="Arial" charset="0"/>
              <a:buChar char="•"/>
              <a:defRPr/>
            </a:lvl1pPr>
          </a:lstStyle>
          <a:p>
            <a:r>
              <a:rPr lang="en-US" b="1" dirty="0" smtClean="0">
                <a:solidFill>
                  <a:schemeClr val="bg2">
                    <a:lumMod val="25000"/>
                  </a:schemeClr>
                </a:solidFill>
                <a:latin typeface="Arial" charset="0"/>
                <a:ea typeface="Arial" charset="0"/>
                <a:cs typeface="Arial" charset="0"/>
              </a:rPr>
              <a:t>First Level</a:t>
            </a:r>
          </a:p>
          <a:p>
            <a:r>
              <a:rPr lang="en-US" sz="1600" dirty="0" smtClean="0">
                <a:solidFill>
                  <a:schemeClr val="bg2">
                    <a:lumMod val="25000"/>
                  </a:schemeClr>
                </a:solidFill>
                <a:latin typeface="Arial" charset="0"/>
                <a:ea typeface="Arial" charset="0"/>
                <a:cs typeface="Arial" charset="0"/>
              </a:rPr>
              <a:t>Second Level</a:t>
            </a:r>
          </a:p>
          <a:p>
            <a:pPr marL="285807" indent="-285807">
              <a:buFont typeface="Arial" charset="0"/>
              <a:buChar char="•"/>
            </a:pPr>
            <a:r>
              <a:rPr lang="en-US" sz="1500" dirty="0" smtClean="0">
                <a:solidFill>
                  <a:schemeClr val="bg2">
                    <a:lumMod val="25000"/>
                  </a:schemeClr>
                </a:solidFill>
                <a:latin typeface="Arial" charset="0"/>
                <a:ea typeface="Arial" charset="0"/>
                <a:cs typeface="Arial" charset="0"/>
              </a:rPr>
              <a:t>Third Level</a:t>
            </a:r>
          </a:p>
        </p:txBody>
      </p:sp>
      <p:sp>
        <p:nvSpPr>
          <p:cNvPr id="13" name="Text Placeholder 3"/>
          <p:cNvSpPr>
            <a:spLocks noGrp="1"/>
          </p:cNvSpPr>
          <p:nvPr>
            <p:ph type="body" sz="quarter" idx="14" hasCustomPrompt="1"/>
          </p:nvPr>
        </p:nvSpPr>
        <p:spPr>
          <a:xfrm>
            <a:off x="6206400" y="1960614"/>
            <a:ext cx="5661326" cy="1769600"/>
          </a:xfrm>
        </p:spPr>
        <p:txBody>
          <a:bodyPr/>
          <a:lstStyle>
            <a:lvl1pPr marL="285721" indent="-285721">
              <a:buFont typeface="Arial" charset="0"/>
              <a:buChar char="•"/>
              <a:defRPr/>
            </a:lvl1pPr>
          </a:lstStyle>
          <a:p>
            <a:r>
              <a:rPr lang="en-US" b="1" dirty="0" smtClean="0">
                <a:solidFill>
                  <a:schemeClr val="bg2">
                    <a:lumMod val="25000"/>
                  </a:schemeClr>
                </a:solidFill>
                <a:latin typeface="Arial" charset="0"/>
                <a:ea typeface="Arial" charset="0"/>
                <a:cs typeface="Arial" charset="0"/>
              </a:rPr>
              <a:t>First Level</a:t>
            </a:r>
          </a:p>
          <a:p>
            <a:r>
              <a:rPr lang="en-US" sz="1600" dirty="0" smtClean="0">
                <a:solidFill>
                  <a:schemeClr val="bg2">
                    <a:lumMod val="25000"/>
                  </a:schemeClr>
                </a:solidFill>
                <a:latin typeface="Arial" charset="0"/>
                <a:ea typeface="Arial" charset="0"/>
                <a:cs typeface="Arial" charset="0"/>
              </a:rPr>
              <a:t>Second Level</a:t>
            </a:r>
          </a:p>
          <a:p>
            <a:pPr marL="285807" indent="-285807">
              <a:buFont typeface="Arial" charset="0"/>
              <a:buChar char="•"/>
            </a:pPr>
            <a:r>
              <a:rPr lang="en-US" sz="1500" dirty="0" smtClean="0">
                <a:solidFill>
                  <a:schemeClr val="bg2">
                    <a:lumMod val="25000"/>
                  </a:schemeClr>
                </a:solidFill>
                <a:latin typeface="Arial" charset="0"/>
                <a:ea typeface="Arial" charset="0"/>
                <a:cs typeface="Arial" charset="0"/>
              </a:rPr>
              <a:t>Third Level</a:t>
            </a:r>
          </a:p>
        </p:txBody>
      </p:sp>
      <p:sp>
        <p:nvSpPr>
          <p:cNvPr id="9" name="Picture Placeholder 4"/>
          <p:cNvSpPr>
            <a:spLocks noGrp="1"/>
          </p:cNvSpPr>
          <p:nvPr>
            <p:ph type="pic" sz="quarter" idx="15"/>
          </p:nvPr>
        </p:nvSpPr>
        <p:spPr bwMode="gray">
          <a:xfrm>
            <a:off x="323915" y="3877141"/>
            <a:ext cx="5661326" cy="2204575"/>
          </a:xfrm>
          <a:solidFill>
            <a:schemeClr val="bg1">
              <a:lumMod val="95000"/>
            </a:schemeClr>
          </a:solidFill>
        </p:spPr>
        <p:txBody>
          <a:bodyPr tIns="599753" anchor="t" anchorCtr="0"/>
          <a:lstStyle>
            <a:lvl1pPr algn="ctr">
              <a:defRPr sz="1600" b="0">
                <a:solidFill>
                  <a:schemeClr val="bg2">
                    <a:lumMod val="25000"/>
                  </a:schemeClr>
                </a:solidFill>
                <a:latin typeface="Arial" panose="020B0604020202020204" pitchFamily="34" charset="0"/>
                <a:cs typeface="Arial" panose="020B0604020202020204" pitchFamily="34" charset="0"/>
              </a:defRPr>
            </a:lvl1pPr>
          </a:lstStyle>
          <a:p>
            <a:r>
              <a:rPr lang="en-US" dirty="0" smtClean="0"/>
              <a:t>Click icon to add picture</a:t>
            </a:r>
            <a:endParaRPr lang="en-US" dirty="0"/>
          </a:p>
        </p:txBody>
      </p:sp>
      <p:sp>
        <p:nvSpPr>
          <p:cNvPr id="11" name="Picture Placeholder 4"/>
          <p:cNvSpPr>
            <a:spLocks noGrp="1"/>
          </p:cNvSpPr>
          <p:nvPr>
            <p:ph type="pic" sz="quarter" idx="16"/>
          </p:nvPr>
        </p:nvSpPr>
        <p:spPr bwMode="gray">
          <a:xfrm>
            <a:off x="6206400" y="3877138"/>
            <a:ext cx="5661326" cy="2204576"/>
          </a:xfrm>
          <a:solidFill>
            <a:schemeClr val="bg1">
              <a:lumMod val="95000"/>
            </a:schemeClr>
          </a:solidFill>
        </p:spPr>
        <p:txBody>
          <a:bodyPr tIns="599753" anchor="t" anchorCtr="0"/>
          <a:lstStyle>
            <a:lvl1pPr algn="ctr">
              <a:defRPr sz="1600" b="0">
                <a:solidFill>
                  <a:schemeClr val="bg2">
                    <a:lumMod val="25000"/>
                  </a:schemeClr>
                </a:solidFill>
                <a:latin typeface="Arial" panose="020B0604020202020204" pitchFamily="34" charset="0"/>
                <a:cs typeface="Arial" panose="020B0604020202020204" pitchFamily="34" charset="0"/>
              </a:defRPr>
            </a:lvl1pPr>
          </a:lstStyle>
          <a:p>
            <a:r>
              <a:rPr lang="en-US" dirty="0" smtClean="0"/>
              <a:t>Click icon to add picture</a:t>
            </a:r>
            <a:endParaRPr lang="en-US" dirty="0"/>
          </a:p>
        </p:txBody>
      </p:sp>
      <p:sp>
        <p:nvSpPr>
          <p:cNvPr id="15" name="Text Placeholder 3"/>
          <p:cNvSpPr>
            <a:spLocks noGrp="1"/>
          </p:cNvSpPr>
          <p:nvPr>
            <p:ph type="body" sz="quarter" idx="13" hasCustomPrompt="1"/>
          </p:nvPr>
        </p:nvSpPr>
        <p:spPr>
          <a:xfrm>
            <a:off x="323378" y="1284929"/>
            <a:ext cx="11542732" cy="265052"/>
          </a:xfrm>
        </p:spPr>
        <p:txBody>
          <a:bodyPr/>
          <a:lstStyle>
            <a:lvl1pPr>
              <a:defRPr sz="1600" baseline="0">
                <a:solidFill>
                  <a:schemeClr val="bg2">
                    <a:lumMod val="25000"/>
                  </a:schemeClr>
                </a:solidFill>
                <a:latin typeface="+mn-lt"/>
              </a:defRPr>
            </a:lvl1pPr>
          </a:lstStyle>
          <a:p>
            <a:pPr lvl="0"/>
            <a:r>
              <a:rPr lang="de-DE" sz="1600" dirty="0" err="1" smtClean="0">
                <a:latin typeface="+mn-lt"/>
              </a:rPr>
              <a:t>Some</a:t>
            </a:r>
            <a:r>
              <a:rPr lang="de-DE" sz="1600" dirty="0" smtClean="0">
                <a:latin typeface="+mn-lt"/>
              </a:rPr>
              <a:t> </a:t>
            </a:r>
            <a:r>
              <a:rPr lang="de-DE" sz="1600" dirty="0" err="1" smtClean="0">
                <a:latin typeface="+mn-lt"/>
              </a:rPr>
              <a:t>catchy</a:t>
            </a:r>
            <a:r>
              <a:rPr lang="de-DE" sz="1600" dirty="0" smtClean="0">
                <a:latin typeface="+mn-lt"/>
              </a:rPr>
              <a:t> </a:t>
            </a:r>
            <a:r>
              <a:rPr lang="de-DE" sz="1600" dirty="0" err="1" smtClean="0">
                <a:latin typeface="+mn-lt"/>
              </a:rPr>
              <a:t>sub</a:t>
            </a:r>
            <a:r>
              <a:rPr lang="de-DE" sz="1600" dirty="0" smtClean="0">
                <a:latin typeface="+mn-lt"/>
              </a:rPr>
              <a:t> title </a:t>
            </a:r>
            <a:r>
              <a:rPr lang="de-DE" sz="1600" dirty="0" err="1" smtClean="0">
                <a:latin typeface="+mn-lt"/>
              </a:rPr>
              <a:t>goes</a:t>
            </a:r>
            <a:r>
              <a:rPr lang="de-DE" sz="1600" dirty="0" smtClean="0">
                <a:latin typeface="+mn-lt"/>
              </a:rPr>
              <a:t> </a:t>
            </a:r>
            <a:r>
              <a:rPr lang="de-DE" sz="1600" dirty="0" err="1" smtClean="0">
                <a:latin typeface="+mn-lt"/>
              </a:rPr>
              <a:t>here</a:t>
            </a:r>
            <a:endParaRPr lang="de-DE" dirty="0"/>
          </a:p>
        </p:txBody>
      </p:sp>
      <p:sp>
        <p:nvSpPr>
          <p:cNvPr id="14" name="Footer Placeholder 4"/>
          <p:cNvSpPr>
            <a:spLocks noGrp="1"/>
          </p:cNvSpPr>
          <p:nvPr>
            <p:ph type="ftr" sz="quarter" idx="3"/>
          </p:nvPr>
        </p:nvSpPr>
        <p:spPr>
          <a:xfrm>
            <a:off x="10502608" y="6568014"/>
            <a:ext cx="1007412" cy="259446"/>
          </a:xfrm>
          <a:prstGeom prst="rect">
            <a:avLst/>
          </a:prstGeom>
        </p:spPr>
        <p:txBody>
          <a:bodyPr vert="horz" lIns="91386" tIns="45691" rIns="91386" bIns="45691" rtlCol="0" anchor="ctr"/>
          <a:lstStyle>
            <a:lvl1pPr marL="0" algn="r" defTabSz="1088122" rtl="0" eaLnBrk="1" latinLnBrk="0" hangingPunct="1">
              <a:defRPr lang="en-US" sz="1000" kern="1200" smtClean="0">
                <a:solidFill>
                  <a:schemeClr val="tx1">
                    <a:lumMod val="65000"/>
                    <a:lumOff val="35000"/>
                  </a:schemeClr>
                </a:solidFill>
                <a:latin typeface="Arial" charset="0"/>
                <a:ea typeface="Arial" charset="0"/>
                <a:cs typeface="Arial" charset="0"/>
              </a:defRPr>
            </a:lvl1pPr>
          </a:lstStyle>
          <a:p>
            <a:r>
              <a:rPr lang="de-DE" smtClean="0">
                <a:solidFill>
                  <a:srgbClr val="000000">
                    <a:lumMod val="65000"/>
                    <a:lumOff val="35000"/>
                  </a:srgbClr>
                </a:solidFill>
              </a:rPr>
              <a:t>Confidential</a:t>
            </a:r>
            <a:endParaRPr lang="de-DE" dirty="0">
              <a:solidFill>
                <a:srgbClr val="000000">
                  <a:lumMod val="65000"/>
                  <a:lumOff val="35000"/>
                </a:srgbClr>
              </a:solidFill>
            </a:endParaRPr>
          </a:p>
        </p:txBody>
      </p:sp>
      <p:sp>
        <p:nvSpPr>
          <p:cNvPr id="16" name="Slide Number Placeholder 11"/>
          <p:cNvSpPr>
            <a:spLocks noGrp="1"/>
          </p:cNvSpPr>
          <p:nvPr>
            <p:ph type="sldNum" sz="quarter" idx="4"/>
          </p:nvPr>
        </p:nvSpPr>
        <p:spPr>
          <a:xfrm>
            <a:off x="11510020" y="6572768"/>
            <a:ext cx="356090" cy="249938"/>
          </a:xfrm>
          <a:prstGeom prst="rect">
            <a:avLst/>
          </a:prstGeom>
        </p:spPr>
        <p:txBody>
          <a:bodyPr vert="horz" lIns="91386" tIns="45691" rIns="91386" bIns="45691" rtlCol="0" anchor="ctr"/>
          <a:lstStyle>
            <a:lvl1pPr algn="r">
              <a:defRPr sz="1200">
                <a:solidFill>
                  <a:schemeClr val="tx1">
                    <a:tint val="75000"/>
                  </a:schemeClr>
                </a:solidFill>
              </a:defRPr>
            </a:lvl1pPr>
          </a:lstStyle>
          <a:p>
            <a:fld id="{52D116E8-C1B7-4800-ACA1-0CD42BEC2FD7}" type="slidenum">
              <a:rPr lang="en-US" sz="1000" smtClean="0">
                <a:solidFill>
                  <a:srgbClr val="CCCCCC">
                    <a:lumMod val="25000"/>
                  </a:srgbClr>
                </a:solidFill>
              </a:rPr>
              <a:pPr/>
              <a:t>‹#›</a:t>
            </a:fld>
            <a:endParaRPr dirty="0">
              <a:solidFill>
                <a:srgbClr val="000000">
                  <a:tint val="75000"/>
                </a:srgbClr>
              </a:solidFill>
            </a:endParaRPr>
          </a:p>
        </p:txBody>
      </p:sp>
    </p:spTree>
    <p:extLst>
      <p:ext uri="{BB962C8B-B14F-4D97-AF65-F5344CB8AC3E}">
        <p14:creationId xmlns:p14="http://schemas.microsoft.com/office/powerpoint/2010/main" val="1206457099"/>
      </p:ext>
    </p:extLst>
  </p:cSld>
  <p:clrMapOvr>
    <a:masterClrMapping/>
  </p:clrMapOvr>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sz="3600"/>
            </a:lvl1pPr>
          </a:lstStyle>
          <a:p>
            <a:r>
              <a:rPr lang="en-US" sz="4000" b="1" dirty="0" smtClean="0">
                <a:solidFill>
                  <a:schemeClr val="bg2">
                    <a:lumMod val="25000"/>
                  </a:schemeClr>
                </a:solidFill>
                <a:latin typeface="Arial" charset="0"/>
                <a:ea typeface="Arial" charset="0"/>
                <a:cs typeface="Arial" charset="0"/>
              </a:rPr>
              <a:t>Short Slide Title</a:t>
            </a:r>
            <a:endParaRPr lang="en-US" dirty="0"/>
          </a:p>
        </p:txBody>
      </p:sp>
      <p:sp>
        <p:nvSpPr>
          <p:cNvPr id="7" name="Content Placeholder 2"/>
          <p:cNvSpPr>
            <a:spLocks noGrp="1"/>
          </p:cNvSpPr>
          <p:nvPr>
            <p:ph idx="1" hasCustomPrompt="1"/>
          </p:nvPr>
        </p:nvSpPr>
        <p:spPr>
          <a:xfrm>
            <a:off x="323916" y="1960615"/>
            <a:ext cx="11542194" cy="4123383"/>
          </a:xfrm>
        </p:spPr>
        <p:txBody>
          <a:bodyPr tIns="0"/>
          <a:lstStyle>
            <a:lvl1pPr algn="l">
              <a:defRPr sz="1600" b="0" baseline="0">
                <a:solidFill>
                  <a:schemeClr val="bg2">
                    <a:lumMod val="25000"/>
                  </a:schemeClr>
                </a:solidFill>
              </a:defRPr>
            </a:lvl1pPr>
          </a:lstStyle>
          <a:p>
            <a:pPr lvl="0"/>
            <a:r>
              <a:rPr lang="en-US" dirty="0" smtClean="0"/>
              <a:t>Impress with graphics, videos and more</a:t>
            </a:r>
          </a:p>
        </p:txBody>
      </p:sp>
      <p:sp>
        <p:nvSpPr>
          <p:cNvPr id="10" name="Text Placeholder 3"/>
          <p:cNvSpPr>
            <a:spLocks noGrp="1"/>
          </p:cNvSpPr>
          <p:nvPr>
            <p:ph type="body" sz="quarter" idx="13" hasCustomPrompt="1"/>
          </p:nvPr>
        </p:nvSpPr>
        <p:spPr>
          <a:xfrm>
            <a:off x="323378" y="1284929"/>
            <a:ext cx="11542732" cy="265052"/>
          </a:xfrm>
        </p:spPr>
        <p:txBody>
          <a:bodyPr/>
          <a:lstStyle>
            <a:lvl1pPr>
              <a:defRPr sz="1600" baseline="0">
                <a:solidFill>
                  <a:schemeClr val="bg2">
                    <a:lumMod val="25000"/>
                  </a:schemeClr>
                </a:solidFill>
                <a:latin typeface="+mn-lt"/>
              </a:defRPr>
            </a:lvl1pPr>
          </a:lstStyle>
          <a:p>
            <a:pPr lvl="0"/>
            <a:r>
              <a:rPr lang="de-DE" sz="1600" dirty="0" err="1" smtClean="0">
                <a:latin typeface="+mn-lt"/>
              </a:rPr>
              <a:t>Some</a:t>
            </a:r>
            <a:r>
              <a:rPr lang="de-DE" sz="1600" dirty="0" smtClean="0">
                <a:latin typeface="+mn-lt"/>
              </a:rPr>
              <a:t> </a:t>
            </a:r>
            <a:r>
              <a:rPr lang="de-DE" sz="1600" dirty="0" err="1" smtClean="0">
                <a:latin typeface="+mn-lt"/>
              </a:rPr>
              <a:t>catchy</a:t>
            </a:r>
            <a:r>
              <a:rPr lang="de-DE" sz="1600" dirty="0" smtClean="0">
                <a:latin typeface="+mn-lt"/>
              </a:rPr>
              <a:t> </a:t>
            </a:r>
            <a:r>
              <a:rPr lang="de-DE" sz="1600" dirty="0" err="1" smtClean="0">
                <a:latin typeface="+mn-lt"/>
              </a:rPr>
              <a:t>sub</a:t>
            </a:r>
            <a:r>
              <a:rPr lang="de-DE" sz="1600" dirty="0" smtClean="0">
                <a:latin typeface="+mn-lt"/>
              </a:rPr>
              <a:t> title </a:t>
            </a:r>
            <a:r>
              <a:rPr lang="de-DE" sz="1600" dirty="0" err="1" smtClean="0">
                <a:latin typeface="+mn-lt"/>
              </a:rPr>
              <a:t>goes</a:t>
            </a:r>
            <a:r>
              <a:rPr lang="de-DE" sz="1600" dirty="0" smtClean="0">
                <a:latin typeface="+mn-lt"/>
              </a:rPr>
              <a:t> </a:t>
            </a:r>
            <a:r>
              <a:rPr lang="de-DE" sz="1600" dirty="0" err="1" smtClean="0">
                <a:latin typeface="+mn-lt"/>
              </a:rPr>
              <a:t>here</a:t>
            </a:r>
            <a:endParaRPr lang="de-DE" dirty="0"/>
          </a:p>
        </p:txBody>
      </p:sp>
      <p:sp>
        <p:nvSpPr>
          <p:cNvPr id="8" name="Footer Placeholder 4"/>
          <p:cNvSpPr>
            <a:spLocks noGrp="1"/>
          </p:cNvSpPr>
          <p:nvPr>
            <p:ph type="ftr" sz="quarter" idx="3"/>
          </p:nvPr>
        </p:nvSpPr>
        <p:spPr>
          <a:xfrm>
            <a:off x="10502608" y="6568014"/>
            <a:ext cx="1007412" cy="259446"/>
          </a:xfrm>
          <a:prstGeom prst="rect">
            <a:avLst/>
          </a:prstGeom>
        </p:spPr>
        <p:txBody>
          <a:bodyPr vert="horz" lIns="91386" tIns="45691" rIns="91386" bIns="45691" rtlCol="0" anchor="ctr"/>
          <a:lstStyle>
            <a:lvl1pPr marL="0" algn="r" defTabSz="1088122" rtl="0" eaLnBrk="1" latinLnBrk="0" hangingPunct="1">
              <a:defRPr lang="en-US" sz="1000" kern="1200" smtClean="0">
                <a:solidFill>
                  <a:schemeClr val="tx1">
                    <a:lumMod val="65000"/>
                    <a:lumOff val="35000"/>
                  </a:schemeClr>
                </a:solidFill>
                <a:latin typeface="Arial" charset="0"/>
                <a:ea typeface="Arial" charset="0"/>
                <a:cs typeface="Arial" charset="0"/>
              </a:defRPr>
            </a:lvl1pPr>
          </a:lstStyle>
          <a:p>
            <a:r>
              <a:rPr lang="de-DE" smtClean="0">
                <a:solidFill>
                  <a:srgbClr val="000000">
                    <a:lumMod val="65000"/>
                    <a:lumOff val="35000"/>
                  </a:srgbClr>
                </a:solidFill>
              </a:rPr>
              <a:t>Confidential</a:t>
            </a:r>
            <a:endParaRPr lang="de-DE" dirty="0">
              <a:solidFill>
                <a:srgbClr val="000000">
                  <a:lumMod val="65000"/>
                  <a:lumOff val="35000"/>
                </a:srgbClr>
              </a:solidFill>
            </a:endParaRPr>
          </a:p>
        </p:txBody>
      </p:sp>
      <p:sp>
        <p:nvSpPr>
          <p:cNvPr id="12" name="Slide Number Placeholder 11"/>
          <p:cNvSpPr>
            <a:spLocks noGrp="1"/>
          </p:cNvSpPr>
          <p:nvPr>
            <p:ph type="sldNum" sz="quarter" idx="4"/>
          </p:nvPr>
        </p:nvSpPr>
        <p:spPr>
          <a:xfrm>
            <a:off x="11510020" y="6572768"/>
            <a:ext cx="356090" cy="249938"/>
          </a:xfrm>
          <a:prstGeom prst="rect">
            <a:avLst/>
          </a:prstGeom>
        </p:spPr>
        <p:txBody>
          <a:bodyPr vert="horz" lIns="91386" tIns="45691" rIns="91386" bIns="45691" rtlCol="0" anchor="ctr"/>
          <a:lstStyle>
            <a:lvl1pPr algn="r">
              <a:defRPr sz="1200">
                <a:solidFill>
                  <a:schemeClr val="tx1">
                    <a:tint val="75000"/>
                  </a:schemeClr>
                </a:solidFill>
              </a:defRPr>
            </a:lvl1pPr>
          </a:lstStyle>
          <a:p>
            <a:fld id="{52D116E8-C1B7-4800-ACA1-0CD42BEC2FD7}" type="slidenum">
              <a:rPr lang="en-US" sz="1000" smtClean="0">
                <a:solidFill>
                  <a:srgbClr val="CCCCCC">
                    <a:lumMod val="25000"/>
                  </a:srgbClr>
                </a:solidFill>
              </a:rPr>
              <a:pPr/>
              <a:t>‹#›</a:t>
            </a:fld>
            <a:endParaRPr dirty="0">
              <a:solidFill>
                <a:srgbClr val="000000">
                  <a:tint val="75000"/>
                </a:srgbClr>
              </a:solidFill>
            </a:endParaRPr>
          </a:p>
        </p:txBody>
      </p:sp>
    </p:spTree>
    <p:extLst>
      <p:ext uri="{BB962C8B-B14F-4D97-AF65-F5344CB8AC3E}">
        <p14:creationId xmlns:p14="http://schemas.microsoft.com/office/powerpoint/2010/main" val="3996146657"/>
      </p:ext>
    </p:extLst>
  </p:cSld>
  <p:clrMapOvr>
    <a:masterClrMapping/>
  </p:clrMapOvr>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Discussion Panel">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sz="3600"/>
            </a:lvl1pPr>
          </a:lstStyle>
          <a:p>
            <a:r>
              <a:rPr lang="en-US" sz="4000" b="1" dirty="0" smtClean="0">
                <a:solidFill>
                  <a:schemeClr val="bg2">
                    <a:lumMod val="25000"/>
                  </a:schemeClr>
                </a:solidFill>
                <a:latin typeface="Arial" charset="0"/>
                <a:ea typeface="Arial" charset="0"/>
                <a:cs typeface="Arial" charset="0"/>
              </a:rPr>
              <a:t>Discussion Panel</a:t>
            </a:r>
            <a:endParaRPr lang="en-US" dirty="0"/>
          </a:p>
        </p:txBody>
      </p:sp>
      <p:sp>
        <p:nvSpPr>
          <p:cNvPr id="7" name="Text Placeholder 2"/>
          <p:cNvSpPr>
            <a:spLocks noGrp="1"/>
          </p:cNvSpPr>
          <p:nvPr>
            <p:ph idx="1" hasCustomPrompt="1"/>
          </p:nvPr>
        </p:nvSpPr>
        <p:spPr bwMode="gray">
          <a:xfrm>
            <a:off x="323916" y="1962903"/>
            <a:ext cx="11542194" cy="4118810"/>
          </a:xfrm>
          <a:prstGeom prst="rect">
            <a:avLst/>
          </a:prstGeom>
        </p:spPr>
        <p:txBody>
          <a:bodyPr vert="horz" lIns="0" tIns="0" rIns="0" bIns="0" rtlCol="0">
            <a:noAutofit/>
          </a:bodyPr>
          <a:lstStyle>
            <a:lvl1pPr>
              <a:lnSpc>
                <a:spcPct val="150000"/>
              </a:lnSpc>
              <a:spcBef>
                <a:spcPts val="400"/>
              </a:spcBef>
              <a:defRPr sz="2000" b="1">
                <a:solidFill>
                  <a:schemeClr val="bg2">
                    <a:lumMod val="25000"/>
                  </a:schemeClr>
                </a:solidFill>
                <a:latin typeface="+mn-lt"/>
              </a:defRPr>
            </a:lvl1pPr>
          </a:lstStyle>
          <a:p>
            <a:r>
              <a:rPr lang="en-US" dirty="0" smtClean="0"/>
              <a:t>Title of discussion panel</a:t>
            </a:r>
            <a:endParaRPr lang="en-US" b="0" dirty="0" smtClean="0"/>
          </a:p>
          <a:p>
            <a:r>
              <a:rPr lang="en-US" b="0" dirty="0" smtClean="0"/>
              <a:t>Speaker Name, Company 1</a:t>
            </a:r>
          </a:p>
          <a:p>
            <a:r>
              <a:rPr lang="en-US" b="0" dirty="0" smtClean="0"/>
              <a:t>Speaker Name, Company 2</a:t>
            </a:r>
          </a:p>
          <a:p>
            <a:r>
              <a:rPr lang="en-US" b="0" dirty="0" smtClean="0"/>
              <a:t>Speaker Name, Company 3</a:t>
            </a:r>
          </a:p>
          <a:p>
            <a:r>
              <a:rPr lang="en-US" b="0" dirty="0" smtClean="0"/>
              <a:t>Speaker Name, Company 4</a:t>
            </a:r>
          </a:p>
          <a:p>
            <a:r>
              <a:rPr lang="en-US" b="0" dirty="0" smtClean="0"/>
              <a:t>Speaker Name, Company 5</a:t>
            </a:r>
          </a:p>
        </p:txBody>
      </p:sp>
      <p:sp>
        <p:nvSpPr>
          <p:cNvPr id="9" name="Footer Placeholder 4"/>
          <p:cNvSpPr>
            <a:spLocks noGrp="1"/>
          </p:cNvSpPr>
          <p:nvPr>
            <p:ph type="ftr" sz="quarter" idx="3"/>
          </p:nvPr>
        </p:nvSpPr>
        <p:spPr>
          <a:xfrm>
            <a:off x="10502608" y="6568014"/>
            <a:ext cx="1007412" cy="259446"/>
          </a:xfrm>
          <a:prstGeom prst="rect">
            <a:avLst/>
          </a:prstGeom>
        </p:spPr>
        <p:txBody>
          <a:bodyPr vert="horz" lIns="91386" tIns="45691" rIns="91386" bIns="45691" rtlCol="0" anchor="ctr"/>
          <a:lstStyle>
            <a:lvl1pPr marL="0" algn="r" defTabSz="1088122" rtl="0" eaLnBrk="1" latinLnBrk="0" hangingPunct="1">
              <a:defRPr lang="en-US" sz="1000" kern="1200" smtClean="0">
                <a:solidFill>
                  <a:schemeClr val="tx1">
                    <a:lumMod val="65000"/>
                    <a:lumOff val="35000"/>
                  </a:schemeClr>
                </a:solidFill>
                <a:latin typeface="Arial" charset="0"/>
                <a:ea typeface="Arial" charset="0"/>
                <a:cs typeface="Arial" charset="0"/>
              </a:defRPr>
            </a:lvl1pPr>
          </a:lstStyle>
          <a:p>
            <a:r>
              <a:rPr lang="de-DE" smtClean="0">
                <a:solidFill>
                  <a:srgbClr val="000000">
                    <a:lumMod val="65000"/>
                    <a:lumOff val="35000"/>
                  </a:srgbClr>
                </a:solidFill>
              </a:rPr>
              <a:t>Confidential</a:t>
            </a:r>
            <a:endParaRPr lang="de-DE" dirty="0">
              <a:solidFill>
                <a:srgbClr val="000000">
                  <a:lumMod val="65000"/>
                  <a:lumOff val="35000"/>
                </a:srgbClr>
              </a:solidFill>
            </a:endParaRPr>
          </a:p>
        </p:txBody>
      </p:sp>
      <p:sp>
        <p:nvSpPr>
          <p:cNvPr id="10" name="Slide Number Placeholder 11"/>
          <p:cNvSpPr>
            <a:spLocks noGrp="1"/>
          </p:cNvSpPr>
          <p:nvPr>
            <p:ph type="sldNum" sz="quarter" idx="4"/>
          </p:nvPr>
        </p:nvSpPr>
        <p:spPr>
          <a:xfrm>
            <a:off x="11510020" y="6572768"/>
            <a:ext cx="356090" cy="249938"/>
          </a:xfrm>
          <a:prstGeom prst="rect">
            <a:avLst/>
          </a:prstGeom>
        </p:spPr>
        <p:txBody>
          <a:bodyPr vert="horz" lIns="91386" tIns="45691" rIns="91386" bIns="45691" rtlCol="0" anchor="ctr"/>
          <a:lstStyle>
            <a:lvl1pPr algn="r">
              <a:defRPr sz="1200">
                <a:solidFill>
                  <a:schemeClr val="tx1">
                    <a:tint val="75000"/>
                  </a:schemeClr>
                </a:solidFill>
              </a:defRPr>
            </a:lvl1pPr>
          </a:lstStyle>
          <a:p>
            <a:fld id="{52D116E8-C1B7-4800-ACA1-0CD42BEC2FD7}" type="slidenum">
              <a:rPr lang="en-US" sz="1000" smtClean="0">
                <a:solidFill>
                  <a:srgbClr val="CCCCCC">
                    <a:lumMod val="25000"/>
                  </a:srgbClr>
                </a:solidFill>
              </a:rPr>
              <a:pPr/>
              <a:t>‹#›</a:t>
            </a:fld>
            <a:endParaRPr dirty="0">
              <a:solidFill>
                <a:srgbClr val="000000">
                  <a:tint val="75000"/>
                </a:srgbClr>
              </a:solidFill>
            </a:endParaRPr>
          </a:p>
        </p:txBody>
      </p:sp>
    </p:spTree>
    <p:extLst>
      <p:ext uri="{BB962C8B-B14F-4D97-AF65-F5344CB8AC3E}">
        <p14:creationId xmlns:p14="http://schemas.microsoft.com/office/powerpoint/2010/main" val="700649195"/>
      </p:ext>
    </p:extLst>
  </p:cSld>
  <p:clrMapOvr>
    <a:masterClrMapping/>
  </p:clrMapOvr>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Copyright">
    <p:bg bwMode="gray">
      <p:bgRef idx="1001">
        <a:schemeClr val="bg1"/>
      </p:bgRef>
    </p:bg>
    <p:spTree>
      <p:nvGrpSpPr>
        <p:cNvPr id="1" name=""/>
        <p:cNvGrpSpPr/>
        <p:nvPr/>
      </p:nvGrpSpPr>
      <p:grpSpPr>
        <a:xfrm>
          <a:off x="0" y="0"/>
          <a:ext cx="0" cy="0"/>
          <a:chOff x="0" y="0"/>
          <a:chExt cx="0" cy="0"/>
        </a:xfrm>
      </p:grpSpPr>
      <p:sp>
        <p:nvSpPr>
          <p:cNvPr id="11" name="TextBox 10"/>
          <p:cNvSpPr txBox="1"/>
          <p:nvPr userDrawn="1"/>
        </p:nvSpPr>
        <p:spPr bwMode="gray">
          <a:xfrm>
            <a:off x="323915" y="324000"/>
            <a:ext cx="11544318" cy="756000"/>
          </a:xfrm>
          <a:prstGeom prst="rect">
            <a:avLst/>
          </a:prstGeom>
        </p:spPr>
        <p:txBody>
          <a:bodyPr vert="horz" lIns="0" tIns="0" rIns="0" bIns="0" rtlCol="0" anchor="ctr" anchorCtr="0">
            <a:noAutofit/>
          </a:bodyPr>
          <a:lstStyle/>
          <a:p>
            <a:pPr defTabSz="1088122">
              <a:spcBef>
                <a:spcPct val="0"/>
              </a:spcBef>
            </a:pPr>
            <a:r>
              <a:rPr lang="en-US" sz="2900" b="1" dirty="0" smtClean="0">
                <a:solidFill>
                  <a:srgbClr val="666666"/>
                </a:solidFill>
              </a:rPr>
              <a:t>© 2015 SAP SE or an SAP affiliate company. All rights reserved.</a:t>
            </a:r>
          </a:p>
        </p:txBody>
      </p:sp>
      <p:sp>
        <p:nvSpPr>
          <p:cNvPr id="5" name="TextBox 4"/>
          <p:cNvSpPr txBox="1"/>
          <p:nvPr userDrawn="1"/>
        </p:nvSpPr>
        <p:spPr bwMode="gray">
          <a:xfrm>
            <a:off x="323918" y="1691608"/>
            <a:ext cx="11544319" cy="3538611"/>
          </a:xfrm>
          <a:prstGeom prst="rect">
            <a:avLst/>
          </a:prstGeom>
          <a:noFill/>
        </p:spPr>
        <p:txBody>
          <a:bodyPr wrap="square" lIns="0" tIns="0" rIns="0" bIns="0" rtlCol="0">
            <a:spAutoFit/>
          </a:bodyPr>
          <a:lstStyle/>
          <a:p>
            <a:pPr defTabSz="1088122"/>
            <a:r>
              <a:rPr lang="en-US" sz="1200" dirty="0" smtClean="0">
                <a:solidFill>
                  <a:srgbClr val="CCCCCC">
                    <a:lumMod val="25000"/>
                  </a:srgbClr>
                </a:solidFill>
                <a:ea typeface="MS PGothic" pitchFamily="34" charset="-128"/>
              </a:rPr>
              <a:t>No part of this publication may be reproduced or transmitted in any form or for any purpose without the express permission of SAP SE or an SAP affiliate company.</a:t>
            </a:r>
          </a:p>
          <a:p>
            <a:pPr defTabSz="1088122">
              <a:spcBef>
                <a:spcPts val="1200"/>
              </a:spcBef>
            </a:pPr>
            <a:r>
              <a:rPr lang="en-US" sz="1200" dirty="0" smtClean="0">
                <a:solidFill>
                  <a:srgbClr val="CCCCCC">
                    <a:lumMod val="25000"/>
                  </a:srgbClr>
                </a:solidFill>
                <a:ea typeface="MS PGothic" pitchFamily="34" charset="-128"/>
              </a:rPr>
              <a:t>SAP and other SAP products and services mentioned herein as well as their respective logos are trademarks or registered trademarks of SAP SE (or an SAP affiliate company) in Germany and other countries. Please see </a:t>
            </a:r>
            <a:r>
              <a:rPr lang="en-US" sz="1200" dirty="0" smtClean="0">
                <a:solidFill>
                  <a:srgbClr val="CCCCCC">
                    <a:lumMod val="25000"/>
                  </a:srgbClr>
                </a:solidFill>
                <a:ea typeface="MS PGothic" pitchFamily="34" charset="-128"/>
                <a:hlinkClick r:id="rId2"/>
              </a:rPr>
              <a:t>http://global12.sap.com/corporate-en/legal/copyright/index.epx</a:t>
            </a:r>
            <a:r>
              <a:rPr lang="en-US" sz="1200" dirty="0" smtClean="0">
                <a:solidFill>
                  <a:srgbClr val="CCCCCC">
                    <a:lumMod val="25000"/>
                  </a:srgbClr>
                </a:solidFill>
                <a:ea typeface="MS PGothic" pitchFamily="34" charset="-128"/>
              </a:rPr>
              <a:t> for additional trademark information and notices.</a:t>
            </a:r>
          </a:p>
          <a:p>
            <a:pPr defTabSz="1088122">
              <a:spcBef>
                <a:spcPts val="1200"/>
              </a:spcBef>
            </a:pPr>
            <a:r>
              <a:rPr lang="en-US" sz="1200" dirty="0" smtClean="0">
                <a:solidFill>
                  <a:srgbClr val="CCCCCC">
                    <a:lumMod val="25000"/>
                  </a:srgbClr>
                </a:solidFill>
                <a:ea typeface="MS PGothic" pitchFamily="34" charset="-128"/>
              </a:rPr>
              <a:t>Some software products marketed by SAP SE and its distributors contain proprietary software components of other software vendors.</a:t>
            </a:r>
          </a:p>
          <a:p>
            <a:pPr defTabSz="1088122">
              <a:spcBef>
                <a:spcPts val="1200"/>
              </a:spcBef>
            </a:pPr>
            <a:r>
              <a:rPr lang="en-US" sz="1200" dirty="0" smtClean="0">
                <a:solidFill>
                  <a:srgbClr val="CCCCCC">
                    <a:lumMod val="25000"/>
                  </a:srgbClr>
                </a:solidFill>
                <a:ea typeface="MS PGothic" pitchFamily="34" charset="-128"/>
              </a:rPr>
              <a:t>National product specifications may vary.</a:t>
            </a:r>
          </a:p>
          <a:p>
            <a:pPr defTabSz="1088122">
              <a:spcBef>
                <a:spcPts val="1200"/>
              </a:spcBef>
            </a:pPr>
            <a:r>
              <a:rPr lang="en-US" sz="1200" dirty="0" smtClean="0">
                <a:solidFill>
                  <a:srgbClr val="CCCCCC">
                    <a:lumMod val="25000"/>
                  </a:srgbClr>
                </a:solidFill>
                <a:ea typeface="MS PGothic" pitchFamily="34" charset="-128"/>
              </a:rPr>
              <a:t>These materials are provided by SAP SE or an SAP affiliate company for informational purposes only, without representation or warranty of any kind, and SAP SE or its affiliated companies shall not be liable for errors or omissions with respect to the materials. The only warranties for SAP SE or SAP affiliate company products and </a:t>
            </a:r>
            <a:br>
              <a:rPr lang="en-US" sz="1200" dirty="0" smtClean="0">
                <a:solidFill>
                  <a:srgbClr val="CCCCCC">
                    <a:lumMod val="25000"/>
                  </a:srgbClr>
                </a:solidFill>
                <a:ea typeface="MS PGothic" pitchFamily="34" charset="-128"/>
              </a:rPr>
            </a:br>
            <a:r>
              <a:rPr lang="en-US" sz="1200" dirty="0" smtClean="0">
                <a:solidFill>
                  <a:srgbClr val="CCCCCC">
                    <a:lumMod val="25000"/>
                  </a:srgbClr>
                </a:solidFill>
                <a:ea typeface="MS PGothic" pitchFamily="34" charset="-128"/>
              </a:rPr>
              <a:t>services are those that are set forth in the express warranty statements accompanying such products and services, if any. Nothing herein should be construed as constituting an additional warranty. </a:t>
            </a:r>
          </a:p>
          <a:p>
            <a:pPr defTabSz="1088122">
              <a:spcBef>
                <a:spcPts val="1200"/>
              </a:spcBef>
            </a:pPr>
            <a:r>
              <a:rPr lang="en-US" sz="1200" dirty="0" smtClean="0">
                <a:solidFill>
                  <a:srgbClr val="CCCCCC">
                    <a:lumMod val="25000"/>
                  </a:srgbClr>
                </a:solidFill>
                <a:ea typeface="MS PGothic" pitchFamily="34" charset="-128"/>
              </a:rPr>
              <a:t>In particular, SAP SE or its affiliated companies have no obligation to pursue any course of business outlined in this document or any related presentation, or to develop </a:t>
            </a:r>
            <a:br>
              <a:rPr lang="en-US" sz="1200" dirty="0" smtClean="0">
                <a:solidFill>
                  <a:srgbClr val="CCCCCC">
                    <a:lumMod val="25000"/>
                  </a:srgbClr>
                </a:solidFill>
                <a:ea typeface="MS PGothic" pitchFamily="34" charset="-128"/>
              </a:rPr>
            </a:br>
            <a:r>
              <a:rPr lang="en-US" sz="1200" dirty="0" smtClean="0">
                <a:solidFill>
                  <a:srgbClr val="CCCCCC">
                    <a:lumMod val="25000"/>
                  </a:srgbClr>
                </a:solidFill>
                <a:ea typeface="MS PGothic" pitchFamily="34" charset="-128"/>
              </a:rPr>
              <a:t>or release any functionality mentioned therein. This document, or any related presentation, and SAP SE’s or its affiliated companies’ strategy and possible future developments, products, and/or platform directions and functionality are all subject to change and may be changed by SAP SE or its affiliated companies at any time </a:t>
            </a:r>
            <a:br>
              <a:rPr lang="en-US" sz="1200" dirty="0" smtClean="0">
                <a:solidFill>
                  <a:srgbClr val="CCCCCC">
                    <a:lumMod val="25000"/>
                  </a:srgbClr>
                </a:solidFill>
                <a:ea typeface="MS PGothic" pitchFamily="34" charset="-128"/>
              </a:rPr>
            </a:br>
            <a:r>
              <a:rPr lang="en-US" sz="1200" dirty="0" smtClean="0">
                <a:solidFill>
                  <a:srgbClr val="CCCCCC">
                    <a:lumMod val="25000"/>
                  </a:srgbClr>
                </a:solidFill>
                <a:ea typeface="MS PGothic" pitchFamily="34" charset="-128"/>
              </a:rPr>
              <a:t>for any reason without notice. The information in this document is not a commitment, promise, or legal obligation to deliver any material, code, or functionality. All forward-looking statements are subject to various risks and uncertainties that could cause actual results to differ materially from expectations. Readers are cautioned not to place undue reliance on these forward-looking statements, which speak only as of their dates, and they should not be relied upon in making purchasing decisions.</a:t>
            </a:r>
          </a:p>
        </p:txBody>
      </p:sp>
    </p:spTree>
    <p:extLst>
      <p:ext uri="{BB962C8B-B14F-4D97-AF65-F5344CB8AC3E}">
        <p14:creationId xmlns:p14="http://schemas.microsoft.com/office/powerpoint/2010/main" val="198420258"/>
      </p:ext>
    </p:extLst>
  </p:cSld>
  <p:clrMapOvr>
    <a:masterClrMapping/>
  </p:clrMapOvr>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Copyright german">
    <p:bg bwMode="gray">
      <p:bgRef idx="1001">
        <a:schemeClr val="bg1"/>
      </p:bgRef>
    </p:bg>
    <p:spTree>
      <p:nvGrpSpPr>
        <p:cNvPr id="1" name=""/>
        <p:cNvGrpSpPr/>
        <p:nvPr/>
      </p:nvGrpSpPr>
      <p:grpSpPr>
        <a:xfrm>
          <a:off x="0" y="0"/>
          <a:ext cx="0" cy="0"/>
          <a:chOff x="0" y="0"/>
          <a:chExt cx="0" cy="0"/>
        </a:xfrm>
      </p:grpSpPr>
      <p:sp>
        <p:nvSpPr>
          <p:cNvPr id="11" name="TextBox 10"/>
          <p:cNvSpPr txBox="1"/>
          <p:nvPr userDrawn="1"/>
        </p:nvSpPr>
        <p:spPr bwMode="gray">
          <a:xfrm>
            <a:off x="323915" y="324000"/>
            <a:ext cx="11544318" cy="756000"/>
          </a:xfrm>
          <a:prstGeom prst="rect">
            <a:avLst/>
          </a:prstGeom>
        </p:spPr>
        <p:txBody>
          <a:bodyPr vert="horz" lIns="0" tIns="0" rIns="0" bIns="0" rtlCol="0" anchor="ctr" anchorCtr="0">
            <a:noAutofit/>
          </a:bodyPr>
          <a:lstStyle/>
          <a:p>
            <a:pPr defTabSz="1088122">
              <a:spcBef>
                <a:spcPct val="0"/>
              </a:spcBef>
              <a:defRPr/>
            </a:pPr>
            <a:r>
              <a:rPr lang="en-US" sz="2900" b="1" dirty="0" smtClean="0">
                <a:solidFill>
                  <a:srgbClr val="666666"/>
                </a:solidFill>
              </a:rPr>
              <a:t>© 2015 SAP SE </a:t>
            </a:r>
            <a:r>
              <a:rPr lang="en-US" sz="2900" b="1" dirty="0" err="1" smtClean="0">
                <a:solidFill>
                  <a:srgbClr val="666666"/>
                </a:solidFill>
              </a:rPr>
              <a:t>oder</a:t>
            </a:r>
            <a:r>
              <a:rPr lang="en-US" sz="2900" b="1" dirty="0" smtClean="0">
                <a:solidFill>
                  <a:srgbClr val="666666"/>
                </a:solidFill>
              </a:rPr>
              <a:t> </a:t>
            </a:r>
            <a:r>
              <a:rPr lang="en-US" sz="2900" b="1" dirty="0" err="1" smtClean="0">
                <a:solidFill>
                  <a:srgbClr val="666666"/>
                </a:solidFill>
              </a:rPr>
              <a:t>ein</a:t>
            </a:r>
            <a:r>
              <a:rPr lang="en-US" sz="2900" b="1" dirty="0" smtClean="0">
                <a:solidFill>
                  <a:srgbClr val="666666"/>
                </a:solidFill>
              </a:rPr>
              <a:t> SAP-</a:t>
            </a:r>
            <a:r>
              <a:rPr lang="en-US" sz="2900" b="1" dirty="0" err="1" smtClean="0">
                <a:solidFill>
                  <a:srgbClr val="666666"/>
                </a:solidFill>
              </a:rPr>
              <a:t>Konzernunternehmen</a:t>
            </a:r>
            <a:r>
              <a:rPr lang="en-US" sz="2900" b="1" dirty="0" smtClean="0">
                <a:solidFill>
                  <a:srgbClr val="666666"/>
                </a:solidFill>
              </a:rPr>
              <a:t>. </a:t>
            </a:r>
            <a:br>
              <a:rPr lang="en-US" sz="2900" b="1" dirty="0" smtClean="0">
                <a:solidFill>
                  <a:srgbClr val="666666"/>
                </a:solidFill>
              </a:rPr>
            </a:br>
            <a:r>
              <a:rPr lang="en-US" sz="2900" b="1" dirty="0" err="1" smtClean="0">
                <a:solidFill>
                  <a:srgbClr val="666666"/>
                </a:solidFill>
              </a:rPr>
              <a:t>Alle</a:t>
            </a:r>
            <a:r>
              <a:rPr lang="en-US" sz="2900" b="1" dirty="0" smtClean="0">
                <a:solidFill>
                  <a:srgbClr val="666666"/>
                </a:solidFill>
              </a:rPr>
              <a:t> </a:t>
            </a:r>
            <a:r>
              <a:rPr lang="en-US" sz="2900" b="1" dirty="0" err="1" smtClean="0">
                <a:solidFill>
                  <a:srgbClr val="666666"/>
                </a:solidFill>
              </a:rPr>
              <a:t>Rechte</a:t>
            </a:r>
            <a:r>
              <a:rPr lang="en-US" sz="2900" b="1" dirty="0" smtClean="0">
                <a:solidFill>
                  <a:srgbClr val="666666"/>
                </a:solidFill>
              </a:rPr>
              <a:t> </a:t>
            </a:r>
            <a:r>
              <a:rPr lang="en-US" sz="2900" b="1" dirty="0" err="1" smtClean="0">
                <a:solidFill>
                  <a:srgbClr val="666666"/>
                </a:solidFill>
              </a:rPr>
              <a:t>vorbehalten</a:t>
            </a:r>
            <a:r>
              <a:rPr lang="en-US" sz="2900" b="1" dirty="0" smtClean="0">
                <a:solidFill>
                  <a:srgbClr val="666666"/>
                </a:solidFill>
              </a:rPr>
              <a:t>.</a:t>
            </a:r>
          </a:p>
        </p:txBody>
      </p:sp>
      <p:sp>
        <p:nvSpPr>
          <p:cNvPr id="8" name="TextBox 7"/>
          <p:cNvSpPr txBox="1"/>
          <p:nvPr userDrawn="1"/>
        </p:nvSpPr>
        <p:spPr bwMode="gray">
          <a:xfrm>
            <a:off x="323918" y="1691608"/>
            <a:ext cx="11544319" cy="4277104"/>
          </a:xfrm>
          <a:prstGeom prst="rect">
            <a:avLst/>
          </a:prstGeom>
          <a:noFill/>
        </p:spPr>
        <p:txBody>
          <a:bodyPr wrap="square" lIns="0" tIns="0" rIns="0" bIns="0" rtlCol="0">
            <a:spAutoFit/>
          </a:bodyPr>
          <a:lstStyle/>
          <a:p>
            <a:pPr defTabSz="1088122"/>
            <a:r>
              <a:rPr lang="de-DE" sz="1200" dirty="0" smtClean="0">
                <a:solidFill>
                  <a:srgbClr val="CCCCCC">
                    <a:lumMod val="25000"/>
                  </a:srgbClr>
                </a:solidFill>
              </a:rPr>
              <a:t>Weitergabe und Vervielfältigung dieser Publikation oder von Teilen daraus sind, zu welchem Zweck und in welcher Form auch immer, ohne die ausdrückliche schriftliche Genehmigung durch </a:t>
            </a:r>
            <a:r>
              <a:rPr lang="en-US" sz="1200" dirty="0" smtClean="0">
                <a:solidFill>
                  <a:srgbClr val="CCCCCC">
                    <a:lumMod val="25000"/>
                  </a:srgbClr>
                </a:solidFill>
                <a:ea typeface="MS PGothic" pitchFamily="34" charset="-128"/>
              </a:rPr>
              <a:t>SAP SE </a:t>
            </a:r>
            <a:r>
              <a:rPr lang="de-DE" sz="1200" dirty="0" smtClean="0">
                <a:solidFill>
                  <a:srgbClr val="CCCCCC">
                    <a:lumMod val="25000"/>
                  </a:srgbClr>
                </a:solidFill>
              </a:rPr>
              <a:t>oder ein SAP-Konzernunternehmen nicht gestattet.</a:t>
            </a:r>
          </a:p>
          <a:p>
            <a:pPr defTabSz="1088122">
              <a:spcBef>
                <a:spcPts val="1200"/>
              </a:spcBef>
            </a:pPr>
            <a:r>
              <a:rPr lang="de-DE" sz="1200" dirty="0" smtClean="0">
                <a:solidFill>
                  <a:srgbClr val="CCCCCC">
                    <a:lumMod val="25000"/>
                  </a:srgbClr>
                </a:solidFill>
              </a:rPr>
              <a:t>SAP und andere in diesem Dokument erwähnte Produkte und Dienstleistungen von SAP sowie die dazugehörigen Logos sind Marken oder eingetragene Marken der </a:t>
            </a:r>
            <a:br>
              <a:rPr lang="de-DE" sz="1200" dirty="0" smtClean="0">
                <a:solidFill>
                  <a:srgbClr val="CCCCCC">
                    <a:lumMod val="25000"/>
                  </a:srgbClr>
                </a:solidFill>
              </a:rPr>
            </a:br>
            <a:r>
              <a:rPr lang="en-US" sz="1200" dirty="0" smtClean="0">
                <a:solidFill>
                  <a:srgbClr val="CCCCCC">
                    <a:lumMod val="25000"/>
                  </a:srgbClr>
                </a:solidFill>
                <a:ea typeface="MS PGothic" pitchFamily="34" charset="-128"/>
              </a:rPr>
              <a:t>SAP SE </a:t>
            </a:r>
            <a:r>
              <a:rPr lang="de-DE" sz="1200" dirty="0" smtClean="0">
                <a:solidFill>
                  <a:srgbClr val="CCCCCC">
                    <a:lumMod val="25000"/>
                  </a:srgbClr>
                </a:solidFill>
              </a:rPr>
              <a:t>(oder von einem SAP-Konzernunternehmen) in Deutschland und verschiedenen anderen Ländern weltweit. </a:t>
            </a:r>
            <a:br>
              <a:rPr lang="de-DE" sz="1200" dirty="0" smtClean="0">
                <a:solidFill>
                  <a:srgbClr val="CCCCCC">
                    <a:lumMod val="25000"/>
                  </a:srgbClr>
                </a:solidFill>
              </a:rPr>
            </a:br>
            <a:r>
              <a:rPr lang="de-DE" sz="1200" dirty="0" smtClean="0">
                <a:solidFill>
                  <a:srgbClr val="CCCCCC">
                    <a:lumMod val="25000"/>
                  </a:srgbClr>
                </a:solidFill>
              </a:rPr>
              <a:t>Weitere Hinweise und Informationen zum Markenrecht finden Sie unter </a:t>
            </a:r>
            <a:r>
              <a:rPr lang="de-DE" sz="1200" dirty="0" smtClean="0">
                <a:solidFill>
                  <a:srgbClr val="CCCCCC">
                    <a:lumMod val="25000"/>
                  </a:srgbClr>
                </a:solidFill>
                <a:hlinkClick r:id="rId2"/>
              </a:rPr>
              <a:t>http://global.sap.com/corporate-de/legal/copyright/index.epx</a:t>
            </a:r>
            <a:r>
              <a:rPr lang="de-DE" sz="1200" dirty="0" smtClean="0">
                <a:solidFill>
                  <a:srgbClr val="CCCCCC">
                    <a:lumMod val="25000"/>
                  </a:srgbClr>
                </a:solidFill>
              </a:rPr>
              <a:t>.</a:t>
            </a:r>
          </a:p>
          <a:p>
            <a:pPr defTabSz="1088122">
              <a:spcBef>
                <a:spcPts val="1200"/>
              </a:spcBef>
            </a:pPr>
            <a:r>
              <a:rPr lang="de-DE" sz="1200" dirty="0" smtClean="0">
                <a:solidFill>
                  <a:srgbClr val="CCCCCC">
                    <a:lumMod val="25000"/>
                  </a:srgbClr>
                </a:solidFill>
              </a:rPr>
              <a:t>Die von </a:t>
            </a:r>
            <a:r>
              <a:rPr lang="en-US" sz="1200" dirty="0" smtClean="0">
                <a:solidFill>
                  <a:srgbClr val="CCCCCC">
                    <a:lumMod val="25000"/>
                  </a:srgbClr>
                </a:solidFill>
                <a:ea typeface="MS PGothic" pitchFamily="34" charset="-128"/>
              </a:rPr>
              <a:t>SAP SE </a:t>
            </a:r>
            <a:r>
              <a:rPr lang="de-DE" sz="1200" dirty="0" smtClean="0">
                <a:solidFill>
                  <a:srgbClr val="CCCCCC">
                    <a:lumMod val="25000"/>
                  </a:srgbClr>
                </a:solidFill>
              </a:rPr>
              <a:t>oder deren Vertriebsfirmen angebotenen Softwareprodukte können Softwarekomponenten auch anderer Softwarehersteller enthalten.</a:t>
            </a:r>
          </a:p>
          <a:p>
            <a:pPr defTabSz="1088122">
              <a:spcBef>
                <a:spcPts val="1200"/>
              </a:spcBef>
            </a:pPr>
            <a:r>
              <a:rPr lang="de-DE" sz="1200" dirty="0" smtClean="0">
                <a:solidFill>
                  <a:srgbClr val="CCCCCC">
                    <a:lumMod val="25000"/>
                  </a:srgbClr>
                </a:solidFill>
              </a:rPr>
              <a:t>Produkte können länderspezifische Unterschiede aufweisen.</a:t>
            </a:r>
          </a:p>
          <a:p>
            <a:pPr defTabSz="1088122">
              <a:spcBef>
                <a:spcPts val="1200"/>
              </a:spcBef>
            </a:pPr>
            <a:r>
              <a:rPr lang="de-DE" sz="1200" dirty="0" smtClean="0">
                <a:solidFill>
                  <a:srgbClr val="CCCCCC">
                    <a:lumMod val="25000"/>
                  </a:srgbClr>
                </a:solidFill>
              </a:rPr>
              <a:t>Die vorliegenden Unterlagen werden von der </a:t>
            </a:r>
            <a:r>
              <a:rPr lang="en-US" sz="1200" dirty="0" smtClean="0">
                <a:solidFill>
                  <a:srgbClr val="CCCCCC">
                    <a:lumMod val="25000"/>
                  </a:srgbClr>
                </a:solidFill>
                <a:ea typeface="MS PGothic" pitchFamily="34" charset="-128"/>
              </a:rPr>
              <a:t>SAP SE </a:t>
            </a:r>
            <a:r>
              <a:rPr lang="de-DE" sz="1200" dirty="0" smtClean="0">
                <a:solidFill>
                  <a:srgbClr val="CCCCCC">
                    <a:lumMod val="25000"/>
                  </a:srgbClr>
                </a:solidFill>
              </a:rPr>
              <a:t>oder einem SAP-Konzernunternehmen bereitgestellt und dienen ausschließlich zu Informationszwecken. </a:t>
            </a:r>
            <a:br>
              <a:rPr lang="de-DE" sz="1200" dirty="0" smtClean="0">
                <a:solidFill>
                  <a:srgbClr val="CCCCCC">
                    <a:lumMod val="25000"/>
                  </a:srgbClr>
                </a:solidFill>
              </a:rPr>
            </a:br>
            <a:r>
              <a:rPr lang="de-DE" sz="1200" dirty="0" smtClean="0">
                <a:solidFill>
                  <a:srgbClr val="CCCCCC">
                    <a:lumMod val="25000"/>
                  </a:srgbClr>
                </a:solidFill>
              </a:rPr>
              <a:t>Die </a:t>
            </a:r>
            <a:r>
              <a:rPr lang="en-US" sz="1200" dirty="0" smtClean="0">
                <a:solidFill>
                  <a:srgbClr val="CCCCCC">
                    <a:lumMod val="25000"/>
                  </a:srgbClr>
                </a:solidFill>
                <a:ea typeface="MS PGothic" pitchFamily="34" charset="-128"/>
              </a:rPr>
              <a:t>SAP SE </a:t>
            </a:r>
            <a:r>
              <a:rPr lang="de-DE" sz="1200" dirty="0" smtClean="0">
                <a:solidFill>
                  <a:srgbClr val="CCCCCC">
                    <a:lumMod val="25000"/>
                  </a:srgbClr>
                </a:solidFill>
              </a:rPr>
              <a:t>oder ihre Konzernunternehmen übernehmen keinerlei Haftung oder Gewährleistung für Fehler oder Unvollständigkeiten in  dieser Publikation. </a:t>
            </a:r>
            <a:br>
              <a:rPr lang="de-DE" sz="1200" dirty="0" smtClean="0">
                <a:solidFill>
                  <a:srgbClr val="CCCCCC">
                    <a:lumMod val="25000"/>
                  </a:srgbClr>
                </a:solidFill>
              </a:rPr>
            </a:br>
            <a:r>
              <a:rPr lang="de-DE" sz="1200" dirty="0" smtClean="0">
                <a:solidFill>
                  <a:srgbClr val="CCCCCC">
                    <a:lumMod val="25000"/>
                  </a:srgbClr>
                </a:solidFill>
              </a:rPr>
              <a:t>Die </a:t>
            </a:r>
            <a:r>
              <a:rPr lang="en-US" sz="1200" dirty="0" smtClean="0">
                <a:solidFill>
                  <a:srgbClr val="CCCCCC">
                    <a:lumMod val="25000"/>
                  </a:srgbClr>
                </a:solidFill>
                <a:ea typeface="MS PGothic" pitchFamily="34" charset="-128"/>
              </a:rPr>
              <a:t>SAP SE </a:t>
            </a:r>
            <a:r>
              <a:rPr lang="de-DE" sz="1200" dirty="0" smtClean="0">
                <a:solidFill>
                  <a:srgbClr val="CCCCCC">
                    <a:lumMod val="25000"/>
                  </a:srgbClr>
                </a:solidFill>
              </a:rPr>
              <a:t>oder ein SAP-Konzernunternehmen steht lediglich für Produkte und Dienstleistungen nach der Maßgabe ein, die in der Vereinbarung über die jeweiligen Produkte und Dienstleistungen ausdrücklich geregelt ist. Keine der hierin enthaltenen Informationen ist als zusätzliche Garantie zu interpretieren. 	 </a:t>
            </a:r>
          </a:p>
          <a:p>
            <a:pPr defTabSz="1088122">
              <a:spcBef>
                <a:spcPts val="1200"/>
              </a:spcBef>
            </a:pPr>
            <a:r>
              <a:rPr lang="de-DE" sz="1200" dirty="0" smtClean="0">
                <a:solidFill>
                  <a:srgbClr val="CCCCCC">
                    <a:lumMod val="25000"/>
                  </a:srgbClr>
                </a:solidFill>
              </a:rPr>
              <a:t>Insbesondere sind die </a:t>
            </a:r>
            <a:r>
              <a:rPr lang="en-US" sz="1200" dirty="0" smtClean="0">
                <a:solidFill>
                  <a:srgbClr val="CCCCCC">
                    <a:lumMod val="25000"/>
                  </a:srgbClr>
                </a:solidFill>
                <a:ea typeface="MS PGothic" pitchFamily="34" charset="-128"/>
              </a:rPr>
              <a:t>SAP SE </a:t>
            </a:r>
            <a:r>
              <a:rPr lang="de-DE" sz="1200" dirty="0" smtClean="0">
                <a:solidFill>
                  <a:srgbClr val="CCCCCC">
                    <a:lumMod val="25000"/>
                  </a:srgbClr>
                </a:solidFill>
              </a:rPr>
              <a:t>oder ihre Konzernunternehmen in keiner Weise verpflichtet, in dieser Publikation oder einer zugehörigen Präsentation dargestellte Geschäftsabläufe zu verfolgen oder hierin wiedergegebene Funktionen zu entwickeln oder zu veröffentlichen. Diese Publikation oder eine zugehörige Präsentation, </a:t>
            </a:r>
            <a:br>
              <a:rPr lang="de-DE" sz="1200" dirty="0" smtClean="0">
                <a:solidFill>
                  <a:srgbClr val="CCCCCC">
                    <a:lumMod val="25000"/>
                  </a:srgbClr>
                </a:solidFill>
              </a:rPr>
            </a:br>
            <a:r>
              <a:rPr lang="de-DE" sz="1200" dirty="0" smtClean="0">
                <a:solidFill>
                  <a:srgbClr val="CCCCCC">
                    <a:lumMod val="25000"/>
                  </a:srgbClr>
                </a:solidFill>
              </a:rPr>
              <a:t>die Strategie und etwaige künftige Entwicklungen, Produkte und/oder Plattformen der </a:t>
            </a:r>
            <a:r>
              <a:rPr lang="en-US" sz="1200" dirty="0" smtClean="0">
                <a:solidFill>
                  <a:srgbClr val="CCCCCC">
                    <a:lumMod val="25000"/>
                  </a:srgbClr>
                </a:solidFill>
                <a:ea typeface="MS PGothic" pitchFamily="34" charset="-128"/>
              </a:rPr>
              <a:t>SAP SE </a:t>
            </a:r>
            <a:r>
              <a:rPr lang="de-DE" sz="1200" dirty="0" smtClean="0">
                <a:solidFill>
                  <a:srgbClr val="CCCCCC">
                    <a:lumMod val="25000"/>
                  </a:srgbClr>
                </a:solidFill>
              </a:rPr>
              <a:t>oder ihrer Konzernunternehmen können von der </a:t>
            </a:r>
            <a:r>
              <a:rPr lang="en-US" sz="1200" dirty="0" smtClean="0">
                <a:solidFill>
                  <a:srgbClr val="CCCCCC">
                    <a:lumMod val="25000"/>
                  </a:srgbClr>
                </a:solidFill>
                <a:ea typeface="MS PGothic" pitchFamily="34" charset="-128"/>
              </a:rPr>
              <a:t>SAP SE </a:t>
            </a:r>
            <a:r>
              <a:rPr lang="de-DE" sz="1200" dirty="0" smtClean="0">
                <a:solidFill>
                  <a:srgbClr val="CCCCCC">
                    <a:lumMod val="25000"/>
                  </a:srgbClr>
                </a:solidFill>
              </a:rPr>
              <a:t>oder ihren Konzernunternehmen jederzeit und ohne Angabe von Gründen unangekündigt geändert werden. </a:t>
            </a:r>
            <a:br>
              <a:rPr lang="de-DE" sz="1200" dirty="0" smtClean="0">
                <a:solidFill>
                  <a:srgbClr val="CCCCCC">
                    <a:lumMod val="25000"/>
                  </a:srgbClr>
                </a:solidFill>
              </a:rPr>
            </a:br>
            <a:r>
              <a:rPr lang="de-DE" sz="1200" dirty="0" smtClean="0">
                <a:solidFill>
                  <a:srgbClr val="CCCCCC">
                    <a:lumMod val="25000"/>
                  </a:srgbClr>
                </a:solidFill>
              </a:rPr>
              <a:t>Die in dieser Publikation enthaltenen Informationen stellen keine Zusage, kein Versprechen und keine rechtliche Verpflichtung zur Lieferung von Material, Code oder Funktionen dar. Sämtliche vorausschauenden Aussagen unterliegen unterschiedlichen Risiken und Unsicherheiten, durch die die tatsächlichen Ergebnisse von den Erwartungen abweichen können. Die vorausschauenden Aussagen geben die Sicht zu dem Zeitpunkt wieder, zu dem sie getätigt wurden. Dem Leser wird empfohlen, diesen Aussagen kein übertriebenes Vertrauen zu schenken und sich bei Kaufentscheidungen nicht auf sie zu stützen.</a:t>
            </a:r>
          </a:p>
        </p:txBody>
      </p:sp>
    </p:spTree>
    <p:extLst>
      <p:ext uri="{BB962C8B-B14F-4D97-AF65-F5344CB8AC3E}">
        <p14:creationId xmlns:p14="http://schemas.microsoft.com/office/powerpoint/2010/main" val="2924628335"/>
      </p:ext>
    </p:extLst>
  </p:cSld>
  <p:clrMapOvr>
    <a:masterClrMapping/>
  </p:clrMapOvr>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Help_1">
    <p:bg bwMode="gray">
      <p:bgRef idx="1001">
        <a:schemeClr val="bg1"/>
      </p:bgRef>
    </p:bg>
    <p:spTree>
      <p:nvGrpSpPr>
        <p:cNvPr id="1" name=""/>
        <p:cNvGrpSpPr/>
        <p:nvPr/>
      </p:nvGrpSpPr>
      <p:grpSpPr>
        <a:xfrm>
          <a:off x="0" y="0"/>
          <a:ext cx="0" cy="0"/>
          <a:chOff x="0" y="0"/>
          <a:chExt cx="0" cy="0"/>
        </a:xfrm>
      </p:grpSpPr>
      <p:sp>
        <p:nvSpPr>
          <p:cNvPr id="11" name="TextBox 10"/>
          <p:cNvSpPr txBox="1"/>
          <p:nvPr userDrawn="1"/>
        </p:nvSpPr>
        <p:spPr bwMode="gray">
          <a:xfrm>
            <a:off x="323915" y="324000"/>
            <a:ext cx="11544318" cy="756000"/>
          </a:xfrm>
          <a:prstGeom prst="rect">
            <a:avLst/>
          </a:prstGeom>
        </p:spPr>
        <p:txBody>
          <a:bodyPr vert="horz" lIns="0" tIns="0" rIns="0" bIns="0" rtlCol="0" anchor="ctr" anchorCtr="0">
            <a:noAutofit/>
          </a:bodyPr>
          <a:lstStyle/>
          <a:p>
            <a:pPr defTabSz="1088122">
              <a:spcBef>
                <a:spcPct val="0"/>
              </a:spcBef>
            </a:pPr>
            <a:r>
              <a:rPr lang="en-US" sz="2900" b="1" dirty="0" smtClean="0">
                <a:solidFill>
                  <a:srgbClr val="CCCCCC">
                    <a:lumMod val="25000"/>
                  </a:srgbClr>
                </a:solidFill>
              </a:rPr>
              <a:t>Guidance for this presentation template</a:t>
            </a:r>
          </a:p>
        </p:txBody>
      </p:sp>
      <p:sp>
        <p:nvSpPr>
          <p:cNvPr id="5" name="TextBox 4"/>
          <p:cNvSpPr txBox="1"/>
          <p:nvPr userDrawn="1"/>
        </p:nvSpPr>
        <p:spPr bwMode="gray">
          <a:xfrm>
            <a:off x="323916" y="1691608"/>
            <a:ext cx="5038624" cy="4461727"/>
          </a:xfrm>
          <a:prstGeom prst="rect">
            <a:avLst/>
          </a:prstGeom>
          <a:noFill/>
        </p:spPr>
        <p:txBody>
          <a:bodyPr wrap="square" lIns="0" tIns="0" rIns="0" bIns="0" rtlCol="0">
            <a:spAutoFit/>
          </a:bodyPr>
          <a:lstStyle/>
          <a:p>
            <a:pPr defTabSz="1088122"/>
            <a:r>
              <a:rPr lang="en-US" sz="1200" b="1" dirty="0" smtClean="0">
                <a:solidFill>
                  <a:srgbClr val="CCCCCC">
                    <a:lumMod val="25000"/>
                  </a:srgbClr>
                </a:solidFill>
                <a:ea typeface="MS PGothic" pitchFamily="34" charset="-128"/>
              </a:rPr>
              <a:t>How to set a background picture</a:t>
            </a:r>
          </a:p>
          <a:p>
            <a:pPr defTabSz="1088122"/>
            <a:r>
              <a:rPr lang="en-US" sz="1000" dirty="0" smtClean="0">
                <a:solidFill>
                  <a:srgbClr val="CCCCCC">
                    <a:lumMod val="25000"/>
                  </a:srgbClr>
                </a:solidFill>
                <a:ea typeface="MS PGothic" pitchFamily="34" charset="-128"/>
              </a:rPr>
              <a:t>Design &gt; Format Background… &gt; Picture or texture fill &gt; here you can choose between Insert picture from: File…/ Clipboard/ Online…</a:t>
            </a:r>
          </a:p>
          <a:p>
            <a:pPr defTabSz="1088122">
              <a:defRPr/>
            </a:pPr>
            <a:endParaRPr lang="de-DE" sz="1000" dirty="0" smtClean="0">
              <a:solidFill>
                <a:srgbClr val="CCCCCC">
                  <a:lumMod val="25000"/>
                </a:srgbClr>
              </a:solidFill>
            </a:endParaRPr>
          </a:p>
          <a:p>
            <a:pPr defTabSz="1088122">
              <a:defRPr/>
            </a:pPr>
            <a:r>
              <a:rPr lang="de-DE" sz="1000" dirty="0" smtClean="0">
                <a:solidFill>
                  <a:srgbClr val="CCCCCC">
                    <a:lumMod val="25000"/>
                  </a:srgbClr>
                </a:solidFill>
              </a:rPr>
              <a:t>Find </a:t>
            </a:r>
            <a:r>
              <a:rPr lang="de-DE" sz="1000" dirty="0" err="1" smtClean="0">
                <a:solidFill>
                  <a:srgbClr val="CCCCCC">
                    <a:lumMod val="25000"/>
                  </a:srgbClr>
                </a:solidFill>
              </a:rPr>
              <a:t>license-free</a:t>
            </a:r>
            <a:r>
              <a:rPr lang="de-DE" sz="1000" dirty="0" smtClean="0">
                <a:solidFill>
                  <a:srgbClr val="CCCCCC">
                    <a:lumMod val="25000"/>
                  </a:srgbClr>
                </a:solidFill>
              </a:rPr>
              <a:t> </a:t>
            </a:r>
            <a:r>
              <a:rPr lang="de-DE" sz="1000" dirty="0" err="1" smtClean="0">
                <a:solidFill>
                  <a:srgbClr val="CCCCCC">
                    <a:lumMod val="25000"/>
                  </a:srgbClr>
                </a:solidFill>
              </a:rPr>
              <a:t>pictures</a:t>
            </a:r>
            <a:r>
              <a:rPr lang="de-DE" sz="1000" dirty="0" smtClean="0">
                <a:solidFill>
                  <a:srgbClr val="CCCCCC">
                    <a:lumMod val="25000"/>
                  </a:srgbClr>
                </a:solidFill>
              </a:rPr>
              <a:t> </a:t>
            </a:r>
            <a:r>
              <a:rPr lang="de-DE" sz="1000" dirty="0" err="1" smtClean="0">
                <a:solidFill>
                  <a:srgbClr val="CCCCCC">
                    <a:lumMod val="25000"/>
                  </a:srgbClr>
                </a:solidFill>
              </a:rPr>
              <a:t>here</a:t>
            </a:r>
            <a:r>
              <a:rPr lang="de-DE" sz="1000" dirty="0" smtClean="0">
                <a:solidFill>
                  <a:srgbClr val="CCCCCC">
                    <a:lumMod val="25000"/>
                  </a:srgbClr>
                </a:solidFill>
              </a:rPr>
              <a:t>: </a:t>
            </a:r>
            <a:r>
              <a:rPr lang="de-DE" sz="1000" dirty="0" smtClean="0">
                <a:solidFill>
                  <a:srgbClr val="CCCCCC">
                    <a:lumMod val="25000"/>
                  </a:srgbClr>
                </a:solidFill>
                <a:hlinkClick r:id="rId2"/>
              </a:rPr>
              <a:t>https://unsplash.com/</a:t>
            </a:r>
            <a:r>
              <a:rPr lang="de-DE" sz="1000" dirty="0" smtClean="0">
                <a:solidFill>
                  <a:srgbClr val="CCCCCC">
                    <a:lumMod val="25000"/>
                  </a:srgbClr>
                </a:solidFill>
              </a:rPr>
              <a:t>, </a:t>
            </a:r>
            <a:r>
              <a:rPr lang="de-DE" sz="1000" dirty="0" smtClean="0">
                <a:solidFill>
                  <a:srgbClr val="CCCCCC">
                    <a:lumMod val="25000"/>
                  </a:srgbClr>
                </a:solidFill>
                <a:hlinkClick r:id="rId3"/>
              </a:rPr>
              <a:t>http://www.sitebuilderreport.com/stock-up</a:t>
            </a:r>
            <a:r>
              <a:rPr lang="de-DE" sz="1000" dirty="0" smtClean="0">
                <a:solidFill>
                  <a:srgbClr val="CCCCCC">
                    <a:lumMod val="25000"/>
                  </a:srgbClr>
                </a:solidFill>
              </a:rPr>
              <a:t>, </a:t>
            </a:r>
            <a:r>
              <a:rPr lang="de-DE" sz="1000" dirty="0" smtClean="0">
                <a:solidFill>
                  <a:srgbClr val="CCCCCC">
                    <a:lumMod val="25000"/>
                  </a:srgbClr>
                </a:solidFill>
                <a:hlinkClick r:id="rId4"/>
              </a:rPr>
              <a:t>http://imagedirectory.wdf.sap.corp:6085/</a:t>
            </a:r>
            <a:endParaRPr lang="de-DE" sz="1000" dirty="0" smtClean="0">
              <a:solidFill>
                <a:srgbClr val="CCCCCC">
                  <a:lumMod val="25000"/>
                </a:srgbClr>
              </a:solidFill>
            </a:endParaRPr>
          </a:p>
          <a:p>
            <a:pPr defTabSz="1088122">
              <a:defRPr/>
            </a:pPr>
            <a:endParaRPr lang="de-DE" sz="1000" dirty="0" smtClean="0">
              <a:solidFill>
                <a:srgbClr val="CCCCCC">
                  <a:lumMod val="25000"/>
                </a:srgbClr>
              </a:solidFill>
            </a:endParaRPr>
          </a:p>
          <a:p>
            <a:pPr defTabSz="1088122">
              <a:defRPr/>
            </a:pPr>
            <a:endParaRPr lang="de-DE" sz="1000" dirty="0" smtClean="0">
              <a:solidFill>
                <a:srgbClr val="CCCCCC">
                  <a:lumMod val="25000"/>
                </a:srgbClr>
              </a:solidFill>
            </a:endParaRPr>
          </a:p>
          <a:p>
            <a:pPr defTabSz="1088122">
              <a:defRPr/>
            </a:pPr>
            <a:r>
              <a:rPr lang="de-DE" sz="1200" b="1" dirty="0" err="1" smtClean="0">
                <a:solidFill>
                  <a:srgbClr val="CCCCCC">
                    <a:lumMod val="25000"/>
                  </a:srgbClr>
                </a:solidFill>
              </a:rPr>
              <a:t>How</a:t>
            </a:r>
            <a:r>
              <a:rPr lang="de-DE" sz="1200" b="1" dirty="0" smtClean="0">
                <a:solidFill>
                  <a:srgbClr val="CCCCCC">
                    <a:lumMod val="25000"/>
                  </a:srgbClr>
                </a:solidFill>
              </a:rPr>
              <a:t> </a:t>
            </a:r>
            <a:r>
              <a:rPr lang="de-DE" sz="1200" b="1" dirty="0" err="1" smtClean="0">
                <a:solidFill>
                  <a:srgbClr val="CCCCCC">
                    <a:lumMod val="25000"/>
                  </a:srgbClr>
                </a:solidFill>
              </a:rPr>
              <a:t>to</a:t>
            </a:r>
            <a:r>
              <a:rPr lang="de-DE" sz="1200" b="1" dirty="0" smtClean="0">
                <a:solidFill>
                  <a:srgbClr val="CCCCCC">
                    <a:lumMod val="25000"/>
                  </a:srgbClr>
                </a:solidFill>
              </a:rPr>
              <a:t> </a:t>
            </a:r>
            <a:r>
              <a:rPr lang="de-DE" sz="1200" b="1" dirty="0" err="1" smtClean="0">
                <a:solidFill>
                  <a:srgbClr val="CCCCCC">
                    <a:lumMod val="25000"/>
                  </a:srgbClr>
                </a:solidFill>
              </a:rPr>
              <a:t>edit</a:t>
            </a:r>
            <a:r>
              <a:rPr lang="de-DE" sz="1200" b="1" dirty="0" smtClean="0">
                <a:solidFill>
                  <a:srgbClr val="CCCCCC">
                    <a:lumMod val="25000"/>
                  </a:srgbClr>
                </a:solidFill>
              </a:rPr>
              <a:t> </a:t>
            </a:r>
            <a:r>
              <a:rPr lang="de-DE" sz="1200" b="1" dirty="0" err="1" smtClean="0">
                <a:solidFill>
                  <a:srgbClr val="CCCCCC">
                    <a:lumMod val="25000"/>
                  </a:srgbClr>
                </a:solidFill>
              </a:rPr>
              <a:t>the</a:t>
            </a:r>
            <a:r>
              <a:rPr lang="de-DE" sz="1200" b="1" dirty="0" smtClean="0">
                <a:solidFill>
                  <a:srgbClr val="CCCCCC">
                    <a:lumMod val="25000"/>
                  </a:srgbClr>
                </a:solidFill>
              </a:rPr>
              <a:t> </a:t>
            </a:r>
            <a:r>
              <a:rPr lang="de-DE" sz="1200" b="1" dirty="0" err="1" smtClean="0">
                <a:solidFill>
                  <a:srgbClr val="CCCCCC">
                    <a:lumMod val="25000"/>
                  </a:srgbClr>
                </a:solidFill>
              </a:rPr>
              <a:t>header</a:t>
            </a:r>
            <a:r>
              <a:rPr lang="de-DE" sz="1200" b="1" dirty="0" smtClean="0">
                <a:solidFill>
                  <a:srgbClr val="CCCCCC">
                    <a:lumMod val="25000"/>
                  </a:srgbClr>
                </a:solidFill>
              </a:rPr>
              <a:t>/ </a:t>
            </a:r>
            <a:r>
              <a:rPr lang="de-DE" sz="1200" b="1" dirty="0" err="1" smtClean="0">
                <a:solidFill>
                  <a:srgbClr val="CCCCCC">
                    <a:lumMod val="25000"/>
                  </a:srgbClr>
                </a:solidFill>
              </a:rPr>
              <a:t>footer</a:t>
            </a:r>
            <a:endParaRPr lang="de-DE" sz="1200" b="1" dirty="0" smtClean="0">
              <a:solidFill>
                <a:srgbClr val="CCCCCC">
                  <a:lumMod val="25000"/>
                </a:srgbClr>
              </a:solidFill>
            </a:endParaRPr>
          </a:p>
          <a:p>
            <a:pPr defTabSz="1088122">
              <a:defRPr/>
            </a:pPr>
            <a:r>
              <a:rPr lang="de-DE" sz="1000" dirty="0" smtClean="0">
                <a:solidFill>
                  <a:srgbClr val="CCCCCC">
                    <a:lumMod val="25000"/>
                  </a:srgbClr>
                </a:solidFill>
              </a:rPr>
              <a:t>Insert &gt; Header &amp; </a:t>
            </a:r>
            <a:r>
              <a:rPr lang="de-DE" sz="1000" dirty="0" err="1" smtClean="0">
                <a:solidFill>
                  <a:srgbClr val="CCCCCC">
                    <a:lumMod val="25000"/>
                  </a:srgbClr>
                </a:solidFill>
              </a:rPr>
              <a:t>Footer</a:t>
            </a:r>
            <a:r>
              <a:rPr lang="de-DE" sz="1000" dirty="0" smtClean="0">
                <a:solidFill>
                  <a:srgbClr val="CCCCCC">
                    <a:lumMod val="25000"/>
                  </a:srgbClr>
                </a:solidFill>
              </a:rPr>
              <a:t> &gt; </a:t>
            </a:r>
            <a:r>
              <a:rPr lang="de-DE" sz="1000" dirty="0" err="1" smtClean="0">
                <a:solidFill>
                  <a:srgbClr val="CCCCCC">
                    <a:lumMod val="25000"/>
                  </a:srgbClr>
                </a:solidFill>
              </a:rPr>
              <a:t>here</a:t>
            </a:r>
            <a:r>
              <a:rPr lang="de-DE" sz="1000" dirty="0" smtClean="0">
                <a:solidFill>
                  <a:srgbClr val="CCCCCC">
                    <a:lumMod val="25000"/>
                  </a:srgbClr>
                </a:solidFill>
              </a:rPr>
              <a:t> </a:t>
            </a:r>
            <a:r>
              <a:rPr lang="de-DE" sz="1000" dirty="0" err="1" smtClean="0">
                <a:solidFill>
                  <a:srgbClr val="CCCCCC">
                    <a:lumMod val="25000"/>
                  </a:srgbClr>
                </a:solidFill>
              </a:rPr>
              <a:t>you</a:t>
            </a:r>
            <a:r>
              <a:rPr lang="de-DE" sz="1000" dirty="0" smtClean="0">
                <a:solidFill>
                  <a:srgbClr val="CCCCCC">
                    <a:lumMod val="25000"/>
                  </a:srgbClr>
                </a:solidFill>
              </a:rPr>
              <a:t> </a:t>
            </a:r>
            <a:r>
              <a:rPr lang="de-DE" sz="1000" dirty="0" err="1" smtClean="0">
                <a:solidFill>
                  <a:srgbClr val="CCCCCC">
                    <a:lumMod val="25000"/>
                  </a:srgbClr>
                </a:solidFill>
              </a:rPr>
              <a:t>can</a:t>
            </a:r>
            <a:r>
              <a:rPr lang="de-DE" sz="1000" dirty="0" smtClean="0">
                <a:solidFill>
                  <a:srgbClr val="CCCCCC">
                    <a:lumMod val="25000"/>
                  </a:srgbClr>
                </a:solidFill>
              </a:rPr>
              <a:t> </a:t>
            </a:r>
            <a:r>
              <a:rPr lang="de-DE" sz="1000" dirty="0" err="1" smtClean="0">
                <a:solidFill>
                  <a:srgbClr val="CCCCCC">
                    <a:lumMod val="25000"/>
                  </a:srgbClr>
                </a:solidFill>
              </a:rPr>
              <a:t>change</a:t>
            </a:r>
            <a:r>
              <a:rPr lang="de-DE" sz="1000" dirty="0" smtClean="0">
                <a:solidFill>
                  <a:srgbClr val="CCCCCC">
                    <a:lumMod val="25000"/>
                  </a:srgbClr>
                </a:solidFill>
              </a:rPr>
              <a:t> Date, Time, Pages, Header/ </a:t>
            </a:r>
            <a:r>
              <a:rPr lang="de-DE" sz="1000" dirty="0" err="1" smtClean="0">
                <a:solidFill>
                  <a:srgbClr val="CCCCCC">
                    <a:lumMod val="25000"/>
                  </a:srgbClr>
                </a:solidFill>
              </a:rPr>
              <a:t>Footer</a:t>
            </a:r>
            <a:r>
              <a:rPr lang="de-DE" sz="1000" dirty="0" smtClean="0">
                <a:solidFill>
                  <a:srgbClr val="CCCCCC">
                    <a:lumMod val="25000"/>
                  </a:srgbClr>
                </a:solidFill>
              </a:rPr>
              <a:t> Text</a:t>
            </a:r>
          </a:p>
          <a:p>
            <a:pPr defTabSz="1088122">
              <a:defRPr/>
            </a:pPr>
            <a:endParaRPr lang="de-DE" sz="1200" b="1" dirty="0" smtClean="0">
              <a:solidFill>
                <a:srgbClr val="CCCCCC">
                  <a:lumMod val="25000"/>
                </a:srgbClr>
              </a:solidFill>
            </a:endParaRPr>
          </a:p>
          <a:p>
            <a:pPr defTabSz="1088122">
              <a:defRPr/>
            </a:pPr>
            <a:r>
              <a:rPr lang="de-DE" sz="1200" b="1" dirty="0" smtClean="0">
                <a:solidFill>
                  <a:srgbClr val="CCCCCC">
                    <a:lumMod val="25000"/>
                  </a:srgbClr>
                </a:solidFill>
              </a:rPr>
              <a:t>Add </a:t>
            </a:r>
            <a:r>
              <a:rPr lang="de-DE" sz="1200" b="1" dirty="0" err="1" smtClean="0">
                <a:solidFill>
                  <a:srgbClr val="CCCCCC">
                    <a:lumMod val="25000"/>
                  </a:srgbClr>
                </a:solidFill>
              </a:rPr>
              <a:t>your</a:t>
            </a:r>
            <a:r>
              <a:rPr lang="de-DE" sz="1200" b="1" dirty="0" smtClean="0">
                <a:solidFill>
                  <a:srgbClr val="CCCCCC">
                    <a:lumMod val="25000"/>
                  </a:srgbClr>
                </a:solidFill>
              </a:rPr>
              <a:t> </a:t>
            </a:r>
            <a:r>
              <a:rPr lang="de-DE" sz="1200" b="1" dirty="0" err="1" smtClean="0">
                <a:solidFill>
                  <a:srgbClr val="CCCCCC">
                    <a:lumMod val="25000"/>
                  </a:srgbClr>
                </a:solidFill>
              </a:rPr>
              <a:t>presentation</a:t>
            </a:r>
            <a:r>
              <a:rPr lang="de-DE" sz="1200" b="1" dirty="0" smtClean="0">
                <a:solidFill>
                  <a:srgbClr val="CCCCCC">
                    <a:lumMod val="25000"/>
                  </a:srgbClr>
                </a:solidFill>
              </a:rPr>
              <a:t> type </a:t>
            </a:r>
            <a:r>
              <a:rPr lang="de-DE" sz="1200" b="1" dirty="0" err="1" smtClean="0">
                <a:solidFill>
                  <a:srgbClr val="CCCCCC">
                    <a:lumMod val="25000"/>
                  </a:srgbClr>
                </a:solidFill>
              </a:rPr>
              <a:t>to</a:t>
            </a:r>
            <a:r>
              <a:rPr lang="de-DE" sz="1200" b="1" dirty="0" smtClean="0">
                <a:solidFill>
                  <a:srgbClr val="CCCCCC">
                    <a:lumMod val="25000"/>
                  </a:srgbClr>
                </a:solidFill>
              </a:rPr>
              <a:t> </a:t>
            </a:r>
            <a:r>
              <a:rPr lang="de-DE" sz="1200" b="1" dirty="0" err="1" smtClean="0">
                <a:solidFill>
                  <a:srgbClr val="CCCCCC">
                    <a:lumMod val="25000"/>
                  </a:srgbClr>
                </a:solidFill>
              </a:rPr>
              <a:t>the</a:t>
            </a:r>
            <a:r>
              <a:rPr lang="de-DE" sz="1200" b="1" dirty="0" smtClean="0">
                <a:solidFill>
                  <a:srgbClr val="CCCCCC">
                    <a:lumMod val="25000"/>
                  </a:srgbClr>
                </a:solidFill>
              </a:rPr>
              <a:t> </a:t>
            </a:r>
            <a:r>
              <a:rPr lang="de-DE" sz="1200" b="1" dirty="0" err="1" smtClean="0">
                <a:solidFill>
                  <a:srgbClr val="CCCCCC">
                    <a:lumMod val="25000"/>
                  </a:srgbClr>
                </a:solidFill>
              </a:rPr>
              <a:t>footer</a:t>
            </a:r>
            <a:r>
              <a:rPr lang="de-DE" sz="1200" b="1" dirty="0" smtClean="0">
                <a:solidFill>
                  <a:srgbClr val="CCCCCC">
                    <a:lumMod val="25000"/>
                  </a:srgbClr>
                </a:solidFill>
              </a:rPr>
              <a:t> </a:t>
            </a:r>
            <a:r>
              <a:rPr lang="de-DE" sz="1200" b="1" dirty="0" err="1" smtClean="0">
                <a:solidFill>
                  <a:srgbClr val="CCCCCC">
                    <a:lumMod val="25000"/>
                  </a:srgbClr>
                </a:solidFill>
              </a:rPr>
              <a:t>text</a:t>
            </a:r>
            <a:r>
              <a:rPr lang="de-DE" sz="1200" b="1" dirty="0" smtClean="0">
                <a:solidFill>
                  <a:srgbClr val="CCCCCC">
                    <a:lumMod val="25000"/>
                  </a:srgbClr>
                </a:solidFill>
              </a:rPr>
              <a:t> </a:t>
            </a:r>
          </a:p>
          <a:p>
            <a:pPr defTabSz="1088122">
              <a:defRPr/>
            </a:pPr>
            <a:r>
              <a:rPr lang="de-DE" sz="1000" dirty="0" smtClean="0">
                <a:solidFill>
                  <a:srgbClr val="CCCCCC">
                    <a:lumMod val="25000"/>
                  </a:srgbClr>
                </a:solidFill>
              </a:rPr>
              <a:t>Public/ Customer/ Internal/ </a:t>
            </a:r>
            <a:r>
              <a:rPr lang="de-DE" sz="1000" dirty="0" err="1" smtClean="0">
                <a:solidFill>
                  <a:srgbClr val="CCCCCC">
                    <a:lumMod val="25000"/>
                  </a:srgbClr>
                </a:solidFill>
              </a:rPr>
              <a:t>Confidential</a:t>
            </a:r>
            <a:r>
              <a:rPr lang="de-DE" sz="1000" dirty="0" smtClean="0">
                <a:solidFill>
                  <a:srgbClr val="CCCCCC">
                    <a:lumMod val="25000"/>
                  </a:srgbClr>
                </a:solidFill>
              </a:rPr>
              <a:t>/ </a:t>
            </a:r>
            <a:r>
              <a:rPr lang="de-DE" sz="1000" dirty="0" err="1" smtClean="0">
                <a:solidFill>
                  <a:srgbClr val="CCCCCC">
                    <a:lumMod val="25000"/>
                  </a:srgbClr>
                </a:solidFill>
              </a:rPr>
              <a:t>Strictly</a:t>
            </a:r>
            <a:r>
              <a:rPr lang="de-DE" sz="1000" dirty="0" smtClean="0">
                <a:solidFill>
                  <a:srgbClr val="CCCCCC">
                    <a:lumMod val="25000"/>
                  </a:srgbClr>
                </a:solidFill>
              </a:rPr>
              <a:t> </a:t>
            </a:r>
            <a:r>
              <a:rPr lang="de-DE" sz="1000" dirty="0" err="1" smtClean="0">
                <a:solidFill>
                  <a:srgbClr val="CCCCCC">
                    <a:lumMod val="25000"/>
                  </a:srgbClr>
                </a:solidFill>
              </a:rPr>
              <a:t>Confidential</a:t>
            </a:r>
            <a:endParaRPr lang="de-DE" sz="1000" dirty="0" smtClean="0">
              <a:solidFill>
                <a:srgbClr val="CCCCCC">
                  <a:lumMod val="25000"/>
                </a:srgbClr>
              </a:solidFill>
            </a:endParaRPr>
          </a:p>
          <a:p>
            <a:pPr defTabSz="1088122">
              <a:defRPr/>
            </a:pPr>
            <a:endParaRPr lang="de-DE" sz="1000" b="1" dirty="0" smtClean="0">
              <a:solidFill>
                <a:srgbClr val="CCCCCC">
                  <a:lumMod val="25000"/>
                </a:srgbClr>
              </a:solidFill>
            </a:endParaRPr>
          </a:p>
          <a:p>
            <a:pPr defTabSz="1088122">
              <a:defRPr/>
            </a:pPr>
            <a:endParaRPr lang="de-DE" sz="1000" b="1" dirty="0" smtClean="0">
              <a:solidFill>
                <a:srgbClr val="CCCCCC">
                  <a:lumMod val="25000"/>
                </a:srgbClr>
              </a:solidFill>
            </a:endParaRPr>
          </a:p>
          <a:p>
            <a:pPr defTabSz="1088122">
              <a:defRPr/>
            </a:pPr>
            <a:r>
              <a:rPr lang="de-DE" sz="1200" b="1" dirty="0" err="1" smtClean="0">
                <a:solidFill>
                  <a:srgbClr val="CCCCCC">
                    <a:lumMod val="25000"/>
                  </a:srgbClr>
                </a:solidFill>
              </a:rPr>
              <a:t>How</a:t>
            </a:r>
            <a:r>
              <a:rPr lang="de-DE" sz="1200" b="1" dirty="0" smtClean="0">
                <a:solidFill>
                  <a:srgbClr val="CCCCCC">
                    <a:lumMod val="25000"/>
                  </a:srgbClr>
                </a:solidFill>
              </a:rPr>
              <a:t> </a:t>
            </a:r>
            <a:r>
              <a:rPr lang="de-DE" sz="1200" b="1" dirty="0" err="1" smtClean="0">
                <a:solidFill>
                  <a:srgbClr val="CCCCCC">
                    <a:lumMod val="25000"/>
                  </a:srgbClr>
                </a:solidFill>
              </a:rPr>
              <a:t>to</a:t>
            </a:r>
            <a:r>
              <a:rPr lang="de-DE" sz="1200" b="1" dirty="0" smtClean="0">
                <a:solidFill>
                  <a:srgbClr val="CCCCCC">
                    <a:lumMod val="25000"/>
                  </a:srgbClr>
                </a:solidFill>
              </a:rPr>
              <a:t> </a:t>
            </a:r>
            <a:r>
              <a:rPr lang="de-DE" sz="1200" b="1" dirty="0" err="1" smtClean="0">
                <a:solidFill>
                  <a:srgbClr val="CCCCCC">
                    <a:lumMod val="25000"/>
                  </a:srgbClr>
                </a:solidFill>
              </a:rPr>
              <a:t>edit</a:t>
            </a:r>
            <a:r>
              <a:rPr lang="de-DE" sz="1200" b="1" dirty="0" smtClean="0">
                <a:solidFill>
                  <a:srgbClr val="CCCCCC">
                    <a:lumMod val="25000"/>
                  </a:srgbClr>
                </a:solidFill>
              </a:rPr>
              <a:t> </a:t>
            </a:r>
            <a:r>
              <a:rPr lang="de-DE" sz="1200" b="1" dirty="0" err="1" smtClean="0">
                <a:solidFill>
                  <a:srgbClr val="CCCCCC">
                    <a:lumMod val="25000"/>
                  </a:srgbClr>
                </a:solidFill>
              </a:rPr>
              <a:t>the</a:t>
            </a:r>
            <a:r>
              <a:rPr lang="de-DE" sz="1200" b="1" dirty="0" smtClean="0">
                <a:solidFill>
                  <a:srgbClr val="CCCCCC">
                    <a:lumMod val="25000"/>
                  </a:srgbClr>
                </a:solidFill>
              </a:rPr>
              <a:t> </a:t>
            </a:r>
            <a:r>
              <a:rPr lang="de-DE" sz="1200" b="1" dirty="0" err="1" smtClean="0">
                <a:solidFill>
                  <a:srgbClr val="CCCCCC">
                    <a:lumMod val="25000"/>
                  </a:srgbClr>
                </a:solidFill>
              </a:rPr>
              <a:t>layout</a:t>
            </a:r>
            <a:endParaRPr lang="de-DE" sz="1200" b="1" dirty="0" smtClean="0">
              <a:solidFill>
                <a:srgbClr val="CCCCCC">
                  <a:lumMod val="25000"/>
                </a:srgbClr>
              </a:solidFill>
            </a:endParaRPr>
          </a:p>
          <a:p>
            <a:pPr defTabSz="1088122">
              <a:defRPr/>
            </a:pPr>
            <a:r>
              <a:rPr lang="de-DE" sz="1000" dirty="0" smtClean="0">
                <a:solidFill>
                  <a:srgbClr val="CCCCCC">
                    <a:lumMod val="25000"/>
                  </a:srgbClr>
                </a:solidFill>
              </a:rPr>
              <a:t>View &gt; Slide Master &gt; </a:t>
            </a:r>
            <a:r>
              <a:rPr lang="de-DE" sz="1000" dirty="0" err="1" smtClean="0">
                <a:solidFill>
                  <a:srgbClr val="CCCCCC">
                    <a:lumMod val="25000"/>
                  </a:srgbClr>
                </a:solidFill>
              </a:rPr>
              <a:t>the</a:t>
            </a:r>
            <a:r>
              <a:rPr lang="de-DE" sz="1000" dirty="0" smtClean="0">
                <a:solidFill>
                  <a:srgbClr val="CCCCCC">
                    <a:lumMod val="25000"/>
                  </a:srgbClr>
                </a:solidFill>
              </a:rPr>
              <a:t> </a:t>
            </a:r>
            <a:r>
              <a:rPr lang="de-DE" sz="1000" dirty="0" err="1" smtClean="0">
                <a:solidFill>
                  <a:srgbClr val="CCCCCC">
                    <a:lumMod val="25000"/>
                  </a:srgbClr>
                </a:solidFill>
              </a:rPr>
              <a:t>stage</a:t>
            </a:r>
            <a:r>
              <a:rPr lang="de-DE" sz="1000" dirty="0" smtClean="0">
                <a:solidFill>
                  <a:srgbClr val="CCCCCC">
                    <a:lumMod val="25000"/>
                  </a:srgbClr>
                </a:solidFill>
              </a:rPr>
              <a:t> </a:t>
            </a:r>
            <a:r>
              <a:rPr lang="de-DE" sz="1000" dirty="0" err="1" smtClean="0">
                <a:solidFill>
                  <a:srgbClr val="CCCCCC">
                    <a:lumMod val="25000"/>
                  </a:srgbClr>
                </a:solidFill>
              </a:rPr>
              <a:t>is</a:t>
            </a:r>
            <a:r>
              <a:rPr lang="de-DE" sz="1000" dirty="0" smtClean="0">
                <a:solidFill>
                  <a:srgbClr val="CCCCCC">
                    <a:lumMod val="25000"/>
                  </a:srgbClr>
                </a:solidFill>
              </a:rPr>
              <a:t> </a:t>
            </a:r>
            <a:r>
              <a:rPr lang="de-DE" sz="1000" dirty="0" err="1" smtClean="0">
                <a:solidFill>
                  <a:srgbClr val="CCCCCC">
                    <a:lumMod val="25000"/>
                  </a:srgbClr>
                </a:solidFill>
              </a:rPr>
              <a:t>yours</a:t>
            </a:r>
            <a:r>
              <a:rPr lang="de-DE" sz="1000" dirty="0" smtClean="0">
                <a:solidFill>
                  <a:srgbClr val="CCCCCC">
                    <a:lumMod val="25000"/>
                  </a:srgbClr>
                </a:solidFill>
              </a:rPr>
              <a:t>…</a:t>
            </a:r>
          </a:p>
          <a:p>
            <a:pPr defTabSz="1088122">
              <a:defRPr/>
            </a:pPr>
            <a:endParaRPr lang="de-DE" sz="1000" dirty="0" smtClean="0">
              <a:solidFill>
                <a:srgbClr val="CCCCCC">
                  <a:lumMod val="25000"/>
                </a:srgbClr>
              </a:solidFill>
            </a:endParaRPr>
          </a:p>
          <a:p>
            <a:pPr defTabSz="1088122">
              <a:defRPr/>
            </a:pPr>
            <a:r>
              <a:rPr lang="de-DE" sz="1000" dirty="0" err="1" smtClean="0">
                <a:solidFill>
                  <a:srgbClr val="CCCCCC">
                    <a:lumMod val="25000"/>
                  </a:srgbClr>
                </a:solidFill>
              </a:rPr>
              <a:t>To</a:t>
            </a:r>
            <a:r>
              <a:rPr lang="de-DE" sz="1000" dirty="0" smtClean="0">
                <a:solidFill>
                  <a:srgbClr val="CCCCCC">
                    <a:lumMod val="25000"/>
                  </a:srgbClr>
                </a:solidFill>
              </a:rPr>
              <a:t> </a:t>
            </a:r>
            <a:r>
              <a:rPr lang="de-DE" sz="1000" dirty="0" err="1" smtClean="0">
                <a:solidFill>
                  <a:srgbClr val="CCCCCC">
                    <a:lumMod val="25000"/>
                  </a:srgbClr>
                </a:solidFill>
              </a:rPr>
              <a:t>get</a:t>
            </a:r>
            <a:r>
              <a:rPr lang="de-DE" sz="1000" dirty="0" smtClean="0">
                <a:solidFill>
                  <a:srgbClr val="CCCCCC">
                    <a:lumMod val="25000"/>
                  </a:srgbClr>
                </a:solidFill>
              </a:rPr>
              <a:t> back: View &gt; Normal</a:t>
            </a:r>
          </a:p>
          <a:p>
            <a:pPr defTabSz="1088122">
              <a:defRPr/>
            </a:pPr>
            <a:endParaRPr lang="de-DE" sz="1000" dirty="0" smtClean="0">
              <a:solidFill>
                <a:srgbClr val="CCCCCC">
                  <a:lumMod val="25000"/>
                </a:srgbClr>
              </a:solidFill>
            </a:endParaRPr>
          </a:p>
          <a:p>
            <a:pPr defTabSz="1088122">
              <a:defRPr/>
            </a:pPr>
            <a:endParaRPr lang="de-DE" sz="1000" dirty="0" smtClean="0">
              <a:solidFill>
                <a:srgbClr val="CCCCCC">
                  <a:lumMod val="25000"/>
                </a:srgbClr>
              </a:solidFill>
            </a:endParaRPr>
          </a:p>
          <a:p>
            <a:pPr defTabSz="1088122">
              <a:defRPr/>
            </a:pPr>
            <a:endParaRPr lang="de-DE" sz="1000" dirty="0" smtClean="0">
              <a:solidFill>
                <a:srgbClr val="CCCCCC">
                  <a:lumMod val="25000"/>
                </a:srgbClr>
              </a:solidFill>
            </a:endParaRPr>
          </a:p>
          <a:p>
            <a:pPr defTabSz="1088122">
              <a:defRPr/>
            </a:pPr>
            <a:endParaRPr lang="de-DE" sz="1000" dirty="0" smtClean="0">
              <a:solidFill>
                <a:srgbClr val="CCCCCC">
                  <a:lumMod val="25000"/>
                </a:srgbClr>
              </a:solidFill>
            </a:endParaRPr>
          </a:p>
          <a:p>
            <a:pPr defTabSz="1088122">
              <a:defRPr/>
            </a:pPr>
            <a:endParaRPr lang="de-DE" sz="1000" dirty="0" smtClean="0">
              <a:solidFill>
                <a:srgbClr val="CCCCCC">
                  <a:lumMod val="25000"/>
                </a:srgbClr>
              </a:solidFill>
            </a:endParaRPr>
          </a:p>
          <a:p>
            <a:pPr defTabSz="1088122">
              <a:defRPr/>
            </a:pPr>
            <a:endParaRPr lang="de-DE" sz="1000" dirty="0" smtClean="0">
              <a:solidFill>
                <a:srgbClr val="CCCCCC">
                  <a:lumMod val="25000"/>
                </a:srgbClr>
              </a:solidFill>
            </a:endParaRPr>
          </a:p>
          <a:p>
            <a:pPr defTabSz="1088122">
              <a:defRPr/>
            </a:pPr>
            <a:endParaRPr lang="de-DE" sz="1000" dirty="0" smtClean="0">
              <a:solidFill>
                <a:srgbClr val="CCCCCC">
                  <a:lumMod val="25000"/>
                </a:srgbClr>
              </a:solidFill>
            </a:endParaRPr>
          </a:p>
          <a:p>
            <a:pPr defTabSz="1088122">
              <a:defRPr/>
            </a:pPr>
            <a:r>
              <a:rPr lang="en-US" sz="1000" b="1" dirty="0" smtClean="0">
                <a:solidFill>
                  <a:srgbClr val="666666"/>
                </a:solidFill>
                <a:ea typeface="MS PGothic" pitchFamily="34" charset="-128"/>
              </a:rPr>
              <a:t>Visit the ICN Jam page for the full </a:t>
            </a:r>
            <a:r>
              <a:rPr lang="en-US" sz="1000" b="1" dirty="0" err="1" smtClean="0">
                <a:solidFill>
                  <a:srgbClr val="666666"/>
                </a:solidFill>
                <a:ea typeface="MS PGothic" pitchFamily="34" charset="-128"/>
              </a:rPr>
              <a:t>Styleguide</a:t>
            </a:r>
            <a:r>
              <a:rPr lang="en-US" sz="1000" b="1" dirty="0" smtClean="0">
                <a:solidFill>
                  <a:srgbClr val="666666"/>
                </a:solidFill>
                <a:ea typeface="MS PGothic" pitchFamily="34" charset="-128"/>
              </a:rPr>
              <a:t>, Logo downloads and more.</a:t>
            </a:r>
            <a:endParaRPr lang="de-DE" sz="1000" b="1" dirty="0" smtClean="0">
              <a:solidFill>
                <a:srgbClr val="666666"/>
              </a:solidFill>
            </a:endParaRPr>
          </a:p>
          <a:p>
            <a:pPr defTabSz="1088122">
              <a:defRPr/>
            </a:pPr>
            <a:r>
              <a:rPr lang="de-DE" sz="1000" dirty="0" err="1" smtClean="0">
                <a:solidFill>
                  <a:srgbClr val="666666"/>
                </a:solidFill>
              </a:rPr>
              <a:t>Some</a:t>
            </a:r>
            <a:r>
              <a:rPr lang="de-DE" sz="1000" dirty="0" smtClean="0">
                <a:solidFill>
                  <a:srgbClr val="666666"/>
                </a:solidFill>
              </a:rPr>
              <a:t> </a:t>
            </a:r>
            <a:r>
              <a:rPr lang="de-DE" sz="1000" dirty="0" err="1" smtClean="0">
                <a:solidFill>
                  <a:srgbClr val="666666"/>
                </a:solidFill>
              </a:rPr>
              <a:t>points</a:t>
            </a:r>
            <a:r>
              <a:rPr lang="de-DE" sz="1000" dirty="0" smtClean="0">
                <a:solidFill>
                  <a:srgbClr val="666666"/>
                </a:solidFill>
              </a:rPr>
              <a:t> </a:t>
            </a:r>
            <a:r>
              <a:rPr lang="de-DE" sz="1000" dirty="0" err="1" smtClean="0">
                <a:solidFill>
                  <a:srgbClr val="666666"/>
                </a:solidFill>
              </a:rPr>
              <a:t>are</a:t>
            </a:r>
            <a:r>
              <a:rPr lang="de-DE" sz="1000" dirty="0" smtClean="0">
                <a:solidFill>
                  <a:srgbClr val="666666"/>
                </a:solidFill>
              </a:rPr>
              <a:t> </a:t>
            </a:r>
            <a:r>
              <a:rPr lang="de-DE" sz="1000" dirty="0" err="1" smtClean="0">
                <a:solidFill>
                  <a:srgbClr val="666666"/>
                </a:solidFill>
              </a:rPr>
              <a:t>missing</a:t>
            </a:r>
            <a:r>
              <a:rPr lang="de-DE" sz="1000" dirty="0" smtClean="0">
                <a:solidFill>
                  <a:srgbClr val="666666"/>
                </a:solidFill>
              </a:rPr>
              <a:t>? </a:t>
            </a:r>
            <a:r>
              <a:rPr lang="de-DE" sz="1000" dirty="0" err="1" smtClean="0">
                <a:solidFill>
                  <a:srgbClr val="666666"/>
                </a:solidFill>
              </a:rPr>
              <a:t>Feel</a:t>
            </a:r>
            <a:r>
              <a:rPr lang="de-DE" sz="1000" dirty="0" smtClean="0">
                <a:solidFill>
                  <a:srgbClr val="666666"/>
                </a:solidFill>
              </a:rPr>
              <a:t> </a:t>
            </a:r>
            <a:r>
              <a:rPr lang="de-DE" sz="1000" dirty="0" err="1" smtClean="0">
                <a:solidFill>
                  <a:srgbClr val="666666"/>
                </a:solidFill>
              </a:rPr>
              <a:t>free</a:t>
            </a:r>
            <a:r>
              <a:rPr lang="de-DE" sz="1000" dirty="0" smtClean="0">
                <a:solidFill>
                  <a:srgbClr val="666666"/>
                </a:solidFill>
              </a:rPr>
              <a:t> </a:t>
            </a:r>
            <a:r>
              <a:rPr lang="de-DE" sz="1000" dirty="0" err="1" smtClean="0">
                <a:solidFill>
                  <a:srgbClr val="666666"/>
                </a:solidFill>
              </a:rPr>
              <a:t>to</a:t>
            </a:r>
            <a:r>
              <a:rPr lang="de-DE" sz="1000" dirty="0" smtClean="0">
                <a:solidFill>
                  <a:srgbClr val="666666"/>
                </a:solidFill>
              </a:rPr>
              <a:t> </a:t>
            </a:r>
            <a:r>
              <a:rPr lang="de-DE" sz="1000" dirty="0" err="1" smtClean="0">
                <a:solidFill>
                  <a:srgbClr val="666666"/>
                </a:solidFill>
              </a:rPr>
              <a:t>contact</a:t>
            </a:r>
            <a:r>
              <a:rPr lang="de-DE" sz="1000" dirty="0" smtClean="0">
                <a:solidFill>
                  <a:srgbClr val="666666"/>
                </a:solidFill>
              </a:rPr>
              <a:t> </a:t>
            </a:r>
            <a:r>
              <a:rPr lang="de-DE" sz="1000" dirty="0" err="1" smtClean="0">
                <a:solidFill>
                  <a:srgbClr val="666666"/>
                </a:solidFill>
              </a:rPr>
              <a:t>the</a:t>
            </a:r>
            <a:r>
              <a:rPr lang="de-DE" sz="1000" dirty="0" smtClean="0">
                <a:solidFill>
                  <a:srgbClr val="666666"/>
                </a:solidFill>
              </a:rPr>
              <a:t> </a:t>
            </a:r>
            <a:r>
              <a:rPr lang="de-DE" sz="1000" dirty="0" smtClean="0">
                <a:solidFill>
                  <a:srgbClr val="0076CB"/>
                </a:solidFill>
                <a:hlinkClick r:id="rId5"/>
              </a:rPr>
              <a:t>ICN </a:t>
            </a:r>
            <a:r>
              <a:rPr lang="de-DE" sz="1000" dirty="0" err="1" smtClean="0">
                <a:solidFill>
                  <a:srgbClr val="0076CB"/>
                </a:solidFill>
                <a:hlinkClick r:id="rId5"/>
              </a:rPr>
              <a:t>Strategy</a:t>
            </a:r>
            <a:r>
              <a:rPr lang="de-DE" sz="1000" dirty="0" smtClean="0">
                <a:solidFill>
                  <a:srgbClr val="0076CB"/>
                </a:solidFill>
                <a:hlinkClick r:id="rId5"/>
              </a:rPr>
              <a:t> &amp; </a:t>
            </a:r>
            <a:r>
              <a:rPr lang="de-DE" sz="1000" dirty="0" err="1" smtClean="0">
                <a:solidFill>
                  <a:srgbClr val="0076CB"/>
                </a:solidFill>
                <a:hlinkClick r:id="rId5"/>
              </a:rPr>
              <a:t>Operations</a:t>
            </a:r>
            <a:r>
              <a:rPr lang="de-DE" sz="1000" dirty="0" smtClean="0">
                <a:solidFill>
                  <a:srgbClr val="0076CB"/>
                </a:solidFill>
                <a:hlinkClick r:id="rId5"/>
              </a:rPr>
              <a:t> Team</a:t>
            </a:r>
            <a:endParaRPr lang="de-DE" sz="1000" dirty="0" smtClean="0">
              <a:solidFill>
                <a:srgbClr val="0076CB"/>
              </a:solidFill>
            </a:endParaRPr>
          </a:p>
        </p:txBody>
      </p:sp>
      <p:sp>
        <p:nvSpPr>
          <p:cNvPr id="4" name="TextBox 3"/>
          <p:cNvSpPr txBox="1"/>
          <p:nvPr userDrawn="1"/>
        </p:nvSpPr>
        <p:spPr bwMode="gray">
          <a:xfrm>
            <a:off x="6096074" y="1691608"/>
            <a:ext cx="5772159" cy="4492498"/>
          </a:xfrm>
          <a:prstGeom prst="rect">
            <a:avLst/>
          </a:prstGeom>
          <a:noFill/>
        </p:spPr>
        <p:txBody>
          <a:bodyPr wrap="square" lIns="0" tIns="0" rIns="0" bIns="0" rtlCol="0">
            <a:spAutoFit/>
          </a:bodyPr>
          <a:lstStyle/>
          <a:p>
            <a:pPr defTabSz="1088122"/>
            <a:r>
              <a:rPr lang="en-US" sz="1200" b="1" dirty="0" err="1" smtClean="0">
                <a:solidFill>
                  <a:srgbClr val="CCCCCC">
                    <a:lumMod val="25000"/>
                  </a:srgbClr>
                </a:solidFill>
                <a:ea typeface="MS PGothic" pitchFamily="34" charset="-128"/>
              </a:rPr>
              <a:t>Styleguide</a:t>
            </a:r>
            <a:r>
              <a:rPr lang="en-US" sz="1200" b="1" dirty="0" smtClean="0">
                <a:solidFill>
                  <a:srgbClr val="CCCCCC">
                    <a:lumMod val="25000"/>
                  </a:srgbClr>
                </a:solidFill>
                <a:ea typeface="MS PGothic" pitchFamily="34" charset="-128"/>
              </a:rPr>
              <a:t> excerpt</a:t>
            </a:r>
          </a:p>
          <a:p>
            <a:pPr defTabSz="1088122"/>
            <a:endParaRPr lang="en-US" sz="1000" b="1" dirty="0" smtClean="0">
              <a:solidFill>
                <a:srgbClr val="CCCCCC">
                  <a:lumMod val="25000"/>
                </a:srgbClr>
              </a:solidFill>
              <a:ea typeface="MS PGothic" pitchFamily="34" charset="-128"/>
            </a:endParaRPr>
          </a:p>
          <a:p>
            <a:pPr defTabSz="1088122"/>
            <a:r>
              <a:rPr lang="en-US" sz="1200" b="1" dirty="0" smtClean="0">
                <a:solidFill>
                  <a:srgbClr val="CCCCCC">
                    <a:lumMod val="25000"/>
                  </a:srgbClr>
                </a:solidFill>
                <a:ea typeface="MS PGothic" pitchFamily="34" charset="-128"/>
              </a:rPr>
              <a:t>Logo colors</a:t>
            </a:r>
            <a:endParaRPr lang="en-US" sz="1000" b="1" dirty="0" smtClean="0">
              <a:solidFill>
                <a:srgbClr val="CCCCCC">
                  <a:lumMod val="25000"/>
                </a:srgbClr>
              </a:solidFill>
              <a:ea typeface="MS PGothic" pitchFamily="34" charset="-128"/>
            </a:endParaRPr>
          </a:p>
          <a:p>
            <a:pPr defTabSz="1088122"/>
            <a:r>
              <a:rPr lang="en-US" sz="1000" b="1" dirty="0" err="1" smtClean="0">
                <a:solidFill>
                  <a:srgbClr val="CCCCCC">
                    <a:lumMod val="25000"/>
                  </a:srgbClr>
                </a:solidFill>
                <a:ea typeface="MS PGothic" pitchFamily="34" charset="-128"/>
              </a:rPr>
              <a:t>Grafic</a:t>
            </a:r>
            <a:r>
              <a:rPr lang="en-US" sz="1000" b="1" dirty="0" smtClean="0">
                <a:solidFill>
                  <a:srgbClr val="CCCCCC">
                    <a:lumMod val="25000"/>
                  </a:srgbClr>
                </a:solidFill>
                <a:ea typeface="MS PGothic" pitchFamily="34" charset="-128"/>
              </a:rPr>
              <a:t> color scale</a:t>
            </a:r>
          </a:p>
          <a:p>
            <a:pPr defTabSz="1088122"/>
            <a:endParaRPr lang="en-US" sz="1200" b="1" dirty="0" smtClean="0">
              <a:solidFill>
                <a:srgbClr val="CCCCCC">
                  <a:lumMod val="25000"/>
                </a:srgbClr>
              </a:solidFill>
              <a:ea typeface="MS PGothic" pitchFamily="34" charset="-128"/>
            </a:endParaRPr>
          </a:p>
          <a:p>
            <a:pPr defTabSz="1088122"/>
            <a:endParaRPr lang="en-US" sz="1200" b="1" dirty="0" smtClean="0">
              <a:solidFill>
                <a:srgbClr val="CCCCCC">
                  <a:lumMod val="25000"/>
                </a:srgbClr>
              </a:solidFill>
              <a:ea typeface="MS PGothic" pitchFamily="34" charset="-128"/>
            </a:endParaRPr>
          </a:p>
          <a:p>
            <a:pPr defTabSz="1088122"/>
            <a:endParaRPr lang="en-US" sz="1200" b="1" dirty="0" smtClean="0">
              <a:solidFill>
                <a:srgbClr val="CCCCCC">
                  <a:lumMod val="25000"/>
                </a:srgbClr>
              </a:solidFill>
              <a:ea typeface="MS PGothic" pitchFamily="34" charset="-128"/>
            </a:endParaRPr>
          </a:p>
          <a:p>
            <a:pPr defTabSz="1088122"/>
            <a:endParaRPr lang="en-US" sz="1200" b="1" dirty="0" smtClean="0">
              <a:solidFill>
                <a:srgbClr val="CCCCCC">
                  <a:lumMod val="25000"/>
                </a:srgbClr>
              </a:solidFill>
              <a:ea typeface="MS PGothic" pitchFamily="34" charset="-128"/>
            </a:endParaRPr>
          </a:p>
          <a:p>
            <a:pPr defTabSz="1088122"/>
            <a:endParaRPr lang="en-US" sz="1200" b="1" dirty="0" smtClean="0">
              <a:solidFill>
                <a:srgbClr val="CCCCCC">
                  <a:lumMod val="25000"/>
                </a:srgbClr>
              </a:solidFill>
              <a:ea typeface="MS PGothic" pitchFamily="34" charset="-128"/>
            </a:endParaRPr>
          </a:p>
          <a:p>
            <a:pPr defTabSz="1088122"/>
            <a:endParaRPr lang="en-US" sz="1200" b="1" dirty="0" smtClean="0">
              <a:solidFill>
                <a:srgbClr val="CCCCCC">
                  <a:lumMod val="25000"/>
                </a:srgbClr>
              </a:solidFill>
              <a:ea typeface="MS PGothic" pitchFamily="34" charset="-128"/>
            </a:endParaRPr>
          </a:p>
          <a:p>
            <a:pPr defTabSz="1088122"/>
            <a:endParaRPr lang="en-US" sz="1000" dirty="0" smtClean="0">
              <a:solidFill>
                <a:srgbClr val="CCCCCC">
                  <a:lumMod val="25000"/>
                </a:srgbClr>
              </a:solidFill>
              <a:ea typeface="MS PGothic" pitchFamily="34" charset="-128"/>
            </a:endParaRPr>
          </a:p>
          <a:p>
            <a:pPr defTabSz="1088122"/>
            <a:r>
              <a:rPr lang="en-US" sz="1000" b="1" dirty="0" err="1" smtClean="0">
                <a:solidFill>
                  <a:srgbClr val="CCCCCC">
                    <a:lumMod val="25000"/>
                  </a:srgbClr>
                </a:solidFill>
                <a:ea typeface="MS PGothic" pitchFamily="34" charset="-128"/>
              </a:rPr>
              <a:t>Typografic</a:t>
            </a:r>
            <a:r>
              <a:rPr lang="en-US" sz="1000" b="1" dirty="0" smtClean="0">
                <a:solidFill>
                  <a:srgbClr val="CCCCCC">
                    <a:lumMod val="25000"/>
                  </a:srgbClr>
                </a:solidFill>
                <a:ea typeface="MS PGothic" pitchFamily="34" charset="-128"/>
              </a:rPr>
              <a:t> color scale</a:t>
            </a:r>
          </a:p>
          <a:p>
            <a:pPr defTabSz="1088122"/>
            <a:endParaRPr lang="en-US" sz="1000" dirty="0" smtClean="0">
              <a:solidFill>
                <a:srgbClr val="CCCCCC">
                  <a:lumMod val="25000"/>
                </a:srgbClr>
              </a:solidFill>
              <a:ea typeface="MS PGothic" pitchFamily="34" charset="-128"/>
            </a:endParaRPr>
          </a:p>
          <a:p>
            <a:pPr defTabSz="1088122"/>
            <a:endParaRPr lang="en-US" sz="1000" dirty="0" smtClean="0">
              <a:solidFill>
                <a:srgbClr val="CCCCCC">
                  <a:lumMod val="25000"/>
                </a:srgbClr>
              </a:solidFill>
              <a:ea typeface="MS PGothic" pitchFamily="34" charset="-128"/>
            </a:endParaRPr>
          </a:p>
          <a:p>
            <a:pPr defTabSz="1088122"/>
            <a:endParaRPr lang="en-US" sz="1000" dirty="0" smtClean="0">
              <a:solidFill>
                <a:srgbClr val="CCCCCC">
                  <a:lumMod val="25000"/>
                </a:srgbClr>
              </a:solidFill>
              <a:ea typeface="MS PGothic" pitchFamily="34" charset="-128"/>
            </a:endParaRPr>
          </a:p>
          <a:p>
            <a:pPr defTabSz="1088122"/>
            <a:endParaRPr lang="en-US" sz="1000" dirty="0" smtClean="0">
              <a:solidFill>
                <a:srgbClr val="CCCCCC">
                  <a:lumMod val="25000"/>
                </a:srgbClr>
              </a:solidFill>
              <a:ea typeface="MS PGothic" pitchFamily="34" charset="-128"/>
            </a:endParaRPr>
          </a:p>
          <a:p>
            <a:pPr defTabSz="1088122"/>
            <a:endParaRPr lang="en-US" sz="1000" dirty="0" smtClean="0">
              <a:solidFill>
                <a:srgbClr val="CCCCCC">
                  <a:lumMod val="25000"/>
                </a:srgbClr>
              </a:solidFill>
              <a:ea typeface="MS PGothic" pitchFamily="34" charset="-128"/>
            </a:endParaRPr>
          </a:p>
          <a:p>
            <a:pPr defTabSz="1088122"/>
            <a:endParaRPr lang="en-US" sz="1000" dirty="0" smtClean="0">
              <a:solidFill>
                <a:srgbClr val="CCCCCC">
                  <a:lumMod val="25000"/>
                </a:srgbClr>
              </a:solidFill>
              <a:ea typeface="MS PGothic" pitchFamily="34" charset="-128"/>
            </a:endParaRPr>
          </a:p>
          <a:p>
            <a:pPr defTabSz="1088122"/>
            <a:endParaRPr lang="en-US" sz="1000" dirty="0" smtClean="0">
              <a:solidFill>
                <a:srgbClr val="CCCCCC">
                  <a:lumMod val="25000"/>
                </a:srgbClr>
              </a:solidFill>
              <a:ea typeface="MS PGothic" pitchFamily="34" charset="-128"/>
            </a:endParaRPr>
          </a:p>
          <a:p>
            <a:pPr defTabSz="1088122"/>
            <a:endParaRPr lang="en-US" sz="200" dirty="0" smtClean="0">
              <a:solidFill>
                <a:srgbClr val="CCCCCC">
                  <a:lumMod val="25000"/>
                </a:srgbClr>
              </a:solidFill>
              <a:ea typeface="MS PGothic" pitchFamily="34" charset="-128"/>
            </a:endParaRPr>
          </a:p>
          <a:p>
            <a:pPr defTabSz="1088122"/>
            <a:endParaRPr lang="en-US" sz="1000" dirty="0" smtClean="0">
              <a:solidFill>
                <a:srgbClr val="CCCCCC">
                  <a:lumMod val="25000"/>
                </a:srgbClr>
              </a:solidFill>
              <a:ea typeface="MS PGothic" pitchFamily="34" charset="-128"/>
            </a:endParaRPr>
          </a:p>
          <a:p>
            <a:pPr defTabSz="1088122"/>
            <a:endParaRPr lang="en-US" sz="1000" dirty="0" smtClean="0">
              <a:solidFill>
                <a:srgbClr val="CCCCCC">
                  <a:lumMod val="25000"/>
                </a:srgbClr>
              </a:solidFill>
              <a:ea typeface="MS PGothic" pitchFamily="34" charset="-128"/>
            </a:endParaRPr>
          </a:p>
          <a:p>
            <a:pPr defTabSz="1088122"/>
            <a:r>
              <a:rPr lang="en-US" sz="1200" b="1" dirty="0" smtClean="0">
                <a:solidFill>
                  <a:srgbClr val="CCCCCC">
                    <a:lumMod val="25000"/>
                  </a:srgbClr>
                </a:solidFill>
                <a:ea typeface="MS PGothic" pitchFamily="34" charset="-128"/>
              </a:rPr>
              <a:t>Font</a:t>
            </a:r>
            <a:endParaRPr lang="en-US" sz="1000" dirty="0" smtClean="0">
              <a:solidFill>
                <a:srgbClr val="CCCCCC">
                  <a:lumMod val="25000"/>
                </a:srgbClr>
              </a:solidFill>
              <a:ea typeface="MS PGothic" pitchFamily="34" charset="-128"/>
            </a:endParaRPr>
          </a:p>
          <a:p>
            <a:pPr defTabSz="1088122"/>
            <a:r>
              <a:rPr lang="en-US" sz="1000" b="1" dirty="0" smtClean="0">
                <a:solidFill>
                  <a:srgbClr val="CCCCCC">
                    <a:lumMod val="25000"/>
                  </a:srgbClr>
                </a:solidFill>
                <a:ea typeface="MS PGothic" pitchFamily="34" charset="-128"/>
              </a:rPr>
              <a:t>Corporate font</a:t>
            </a:r>
          </a:p>
          <a:p>
            <a:pPr defTabSz="1088122"/>
            <a:r>
              <a:rPr lang="en-US" sz="1000" i="1" dirty="0" smtClean="0">
                <a:solidFill>
                  <a:srgbClr val="CCCCCC">
                    <a:lumMod val="25000"/>
                  </a:srgbClr>
                </a:solidFill>
                <a:ea typeface="MS PGothic" pitchFamily="34" charset="-128"/>
              </a:rPr>
              <a:t>Arial</a:t>
            </a:r>
            <a:r>
              <a:rPr lang="en-US" sz="1000" dirty="0" smtClean="0">
                <a:solidFill>
                  <a:srgbClr val="CCCCCC">
                    <a:lumMod val="25000"/>
                  </a:srgbClr>
                </a:solidFill>
                <a:ea typeface="MS PGothic" pitchFamily="34" charset="-128"/>
              </a:rPr>
              <a:t> for text and textual additions to the Logo</a:t>
            </a:r>
          </a:p>
          <a:p>
            <a:pPr defTabSz="1088122"/>
            <a:endParaRPr lang="en-US" sz="1000" dirty="0" smtClean="0">
              <a:solidFill>
                <a:srgbClr val="CCCCCC">
                  <a:lumMod val="25000"/>
                </a:srgbClr>
              </a:solidFill>
              <a:ea typeface="MS PGothic" pitchFamily="34" charset="-128"/>
            </a:endParaRPr>
          </a:p>
          <a:p>
            <a:pPr defTabSz="1088122"/>
            <a:r>
              <a:rPr lang="en-US" sz="1000" b="1" dirty="0" smtClean="0">
                <a:solidFill>
                  <a:srgbClr val="CCCCCC">
                    <a:lumMod val="25000"/>
                  </a:srgbClr>
                </a:solidFill>
                <a:ea typeface="MS PGothic" pitchFamily="34" charset="-128"/>
              </a:rPr>
              <a:t>Logo font</a:t>
            </a:r>
          </a:p>
          <a:p>
            <a:pPr defTabSz="1088122"/>
            <a:r>
              <a:rPr lang="en-US" sz="1000" i="1" dirty="0" err="1" smtClean="0">
                <a:solidFill>
                  <a:srgbClr val="CCCCCC">
                    <a:lumMod val="25000"/>
                  </a:srgbClr>
                </a:solidFill>
                <a:ea typeface="MS PGothic" pitchFamily="34" charset="-128"/>
              </a:rPr>
              <a:t>Geogrotesque</a:t>
            </a:r>
            <a:endParaRPr lang="en-US" sz="1200" b="1" i="1" dirty="0" smtClean="0">
              <a:solidFill>
                <a:srgbClr val="CCCCCC">
                  <a:lumMod val="25000"/>
                </a:srgbClr>
              </a:solidFill>
              <a:ea typeface="MS PGothic" pitchFamily="34" charset="-128"/>
            </a:endParaRPr>
          </a:p>
        </p:txBody>
      </p:sp>
      <p:pic>
        <p:nvPicPr>
          <p:cNvPr id="2" name="Picture 1"/>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6096078" y="2424709"/>
            <a:ext cx="5201419" cy="1075077"/>
          </a:xfrm>
          <a:prstGeom prst="rect">
            <a:avLst/>
          </a:prstGeom>
        </p:spPr>
      </p:pic>
      <p:pic>
        <p:nvPicPr>
          <p:cNvPr id="3" name="Picture 2"/>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6096075" y="3795518"/>
            <a:ext cx="1235836" cy="1144326"/>
          </a:xfrm>
          <a:prstGeom prst="rect">
            <a:avLst/>
          </a:prstGeom>
        </p:spPr>
      </p:pic>
    </p:spTree>
    <p:extLst>
      <p:ext uri="{BB962C8B-B14F-4D97-AF65-F5344CB8AC3E}">
        <p14:creationId xmlns:p14="http://schemas.microsoft.com/office/powerpoint/2010/main" val="2090925980"/>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genda Two">
    <p:spTree>
      <p:nvGrpSpPr>
        <p:cNvPr id="1" name=""/>
        <p:cNvGrpSpPr/>
        <p:nvPr/>
      </p:nvGrpSpPr>
      <p:grpSpPr>
        <a:xfrm>
          <a:off x="0" y="0"/>
          <a:ext cx="0" cy="0"/>
          <a:chOff x="0" y="0"/>
          <a:chExt cx="0" cy="0"/>
        </a:xfrm>
      </p:grpSpPr>
      <p:sp>
        <p:nvSpPr>
          <p:cNvPr id="29" name="Text Placeholder 5"/>
          <p:cNvSpPr>
            <a:spLocks noGrp="1"/>
          </p:cNvSpPr>
          <p:nvPr>
            <p:ph type="body" sz="quarter" idx="12" hasCustomPrompt="1"/>
          </p:nvPr>
        </p:nvSpPr>
        <p:spPr>
          <a:xfrm>
            <a:off x="564890" y="1628926"/>
            <a:ext cx="5008596" cy="4175881"/>
          </a:xfrm>
        </p:spPr>
        <p:txBody>
          <a:bodyPr/>
          <a:lstStyle>
            <a:lvl1pPr marL="0" marR="0" indent="0" algn="l" defTabSz="1088449" rtl="0" eaLnBrk="1" fontAlgn="base" latinLnBrk="0" hangingPunct="1">
              <a:lnSpc>
                <a:spcPct val="100000"/>
              </a:lnSpc>
              <a:spcBef>
                <a:spcPts val="400"/>
              </a:spcBef>
              <a:spcAft>
                <a:spcPts val="0"/>
              </a:spcAft>
              <a:buClr>
                <a:schemeClr val="bg2">
                  <a:lumMod val="25000"/>
                </a:schemeClr>
              </a:buClr>
              <a:buSzPct val="80000"/>
              <a:buFontTx/>
              <a:buNone/>
              <a:tabLst/>
              <a:defRPr lang="de-DE" sz="1500" b="1" i="0" u="none" strike="noStrike" kern="1200" baseline="0" dirty="0" smtClean="0">
                <a:ln>
                  <a:noFill/>
                </a:ln>
                <a:solidFill>
                  <a:srgbClr val="333333"/>
                </a:solidFill>
                <a:effectLst/>
                <a:latin typeface="Arial" panose="020B0604020202020204" pitchFamily="34" charset="0"/>
                <a:ea typeface="+mn-ea"/>
                <a:cs typeface="Arial" panose="020B0604020202020204" pitchFamily="34" charset="0"/>
              </a:defRPr>
            </a:lvl1pPr>
          </a:lstStyle>
          <a:p>
            <a:pPr rtl="0" eaLnBrk="1" fontAlgn="base" latinLnBrk="0" hangingPunct="1"/>
            <a:r>
              <a:rPr lang="en-US" sz="2000" b="1" i="0" u="none" strike="noStrike" kern="1200" baseline="0" dirty="0" smtClean="0">
                <a:ln>
                  <a:noFill/>
                </a:ln>
                <a:solidFill>
                  <a:srgbClr val="333333"/>
                </a:solidFill>
                <a:effectLst/>
                <a:latin typeface="Arial" panose="020B0604020202020204" pitchFamily="34" charset="0"/>
              </a:rPr>
              <a:t>&lt;header&gt;</a:t>
            </a:r>
            <a:endParaRPr lang="de-DE" sz="1800" b="0" i="0" u="none" strike="noStrike" dirty="0" smtClean="0">
              <a:effectLst/>
              <a:latin typeface="Arial" panose="020B0604020202020204" pitchFamily="34" charset="0"/>
            </a:endParaRPr>
          </a:p>
          <a:p>
            <a:pPr rtl="0" eaLnBrk="1" fontAlgn="base" latinLnBrk="0" hangingPunct="1"/>
            <a:r>
              <a:rPr lang="en-US" sz="1600" b="0" i="0" u="none" strike="noStrike" kern="1200" baseline="0" dirty="0" smtClean="0">
                <a:ln>
                  <a:noFill/>
                </a:ln>
                <a:solidFill>
                  <a:srgbClr val="333333"/>
                </a:solidFill>
                <a:effectLst/>
                <a:latin typeface="Arial" panose="020B0604020202020204" pitchFamily="34" charset="0"/>
              </a:rPr>
              <a:t>&lt; example text&gt;</a:t>
            </a:r>
            <a:endParaRPr lang="de-DE" sz="1800" b="0" i="0" u="none" strike="noStrike" dirty="0" smtClean="0">
              <a:effectLst/>
              <a:latin typeface="Arial" panose="020B0604020202020204" pitchFamily="34" charset="0"/>
            </a:endParaRPr>
          </a:p>
          <a:p>
            <a:pPr rtl="0" eaLnBrk="1" fontAlgn="base" latinLnBrk="0" hangingPunct="1"/>
            <a:r>
              <a:rPr lang="en-US" sz="1600" b="0" i="0" u="none" strike="noStrike" kern="1200" baseline="0" dirty="0" smtClean="0">
                <a:ln>
                  <a:noFill/>
                </a:ln>
                <a:solidFill>
                  <a:srgbClr val="333333"/>
                </a:solidFill>
                <a:effectLst/>
                <a:latin typeface="Arial" panose="020B0604020202020204" pitchFamily="34" charset="0"/>
              </a:rPr>
              <a:t>…</a:t>
            </a:r>
            <a:endParaRPr lang="de-DE" sz="1800" b="0" i="0" u="none" strike="noStrike" dirty="0" smtClean="0">
              <a:effectLst/>
              <a:latin typeface="Arial" panose="020B0604020202020204" pitchFamily="34" charset="0"/>
            </a:endParaRPr>
          </a:p>
          <a:p>
            <a:pPr rtl="0" eaLnBrk="1" fontAlgn="base" latinLnBrk="0" hangingPunct="1"/>
            <a:r>
              <a:rPr lang="en-US" sz="2000" b="1" i="0" u="none" strike="noStrike" kern="1200" baseline="0" dirty="0" smtClean="0">
                <a:ln>
                  <a:noFill/>
                </a:ln>
                <a:solidFill>
                  <a:srgbClr val="333333"/>
                </a:solidFill>
                <a:effectLst/>
                <a:latin typeface="Arial" panose="020B0604020202020204" pitchFamily="34" charset="0"/>
              </a:rPr>
              <a:t>&lt;header&gt;</a:t>
            </a:r>
            <a:endParaRPr lang="de-DE" sz="1800" b="0" i="0" u="none" strike="noStrike" dirty="0" smtClean="0">
              <a:effectLst/>
              <a:latin typeface="Arial" panose="020B0604020202020204" pitchFamily="34" charset="0"/>
            </a:endParaRPr>
          </a:p>
          <a:p>
            <a:pPr rtl="0" eaLnBrk="1" fontAlgn="base" latinLnBrk="0" hangingPunct="1"/>
            <a:r>
              <a:rPr lang="en-US" sz="1600" b="0" i="0" u="none" strike="noStrike" kern="1200" baseline="0" dirty="0" smtClean="0">
                <a:ln>
                  <a:noFill/>
                </a:ln>
                <a:solidFill>
                  <a:srgbClr val="333333"/>
                </a:solidFill>
                <a:effectLst/>
                <a:latin typeface="Arial" panose="020B0604020202020204" pitchFamily="34" charset="0"/>
              </a:rPr>
              <a:t>&lt; example text&gt;</a:t>
            </a:r>
            <a:endParaRPr lang="de-DE" sz="1800" b="0" i="0" u="none" strike="noStrike" dirty="0" smtClean="0">
              <a:effectLst/>
              <a:latin typeface="Arial" panose="020B0604020202020204" pitchFamily="34" charset="0"/>
            </a:endParaRPr>
          </a:p>
          <a:p>
            <a:pPr rtl="0" eaLnBrk="1" fontAlgn="base" latinLnBrk="0" hangingPunct="1"/>
            <a:r>
              <a:rPr lang="en-US" sz="1600" b="0" i="0" u="none" strike="noStrike" kern="1200" baseline="0" dirty="0" smtClean="0">
                <a:ln>
                  <a:noFill/>
                </a:ln>
                <a:solidFill>
                  <a:srgbClr val="333333"/>
                </a:solidFill>
                <a:effectLst/>
                <a:latin typeface="Arial" panose="020B0604020202020204" pitchFamily="34" charset="0"/>
              </a:rPr>
              <a:t>…</a:t>
            </a:r>
            <a:endParaRPr lang="de-DE" sz="1800" b="0" i="0" u="none" strike="noStrike" dirty="0" smtClean="0">
              <a:effectLst/>
              <a:latin typeface="Arial" panose="020B0604020202020204" pitchFamily="34" charset="0"/>
            </a:endParaRPr>
          </a:p>
          <a:p>
            <a:pPr rtl="0" eaLnBrk="1" fontAlgn="base" latinLnBrk="0" hangingPunct="1"/>
            <a:r>
              <a:rPr lang="en-US" sz="2000" b="1" i="0" u="none" strike="noStrike" kern="1200" baseline="0" dirty="0" smtClean="0">
                <a:ln>
                  <a:noFill/>
                </a:ln>
                <a:solidFill>
                  <a:srgbClr val="333333"/>
                </a:solidFill>
                <a:effectLst/>
                <a:latin typeface="Arial" panose="020B0604020202020204" pitchFamily="34" charset="0"/>
              </a:rPr>
              <a:t>&lt;header&gt;</a:t>
            </a:r>
            <a:endParaRPr lang="de-DE" sz="1800" b="0" i="0" u="none" strike="noStrike" dirty="0" smtClean="0">
              <a:effectLst/>
              <a:latin typeface="Arial" panose="020B0604020202020204" pitchFamily="34" charset="0"/>
            </a:endParaRPr>
          </a:p>
          <a:p>
            <a:pPr rtl="0" eaLnBrk="1" fontAlgn="base" latinLnBrk="0" hangingPunct="1"/>
            <a:r>
              <a:rPr lang="en-US" sz="1600" b="0" i="0" u="none" strike="noStrike" kern="1200" baseline="0" dirty="0" smtClean="0">
                <a:ln>
                  <a:noFill/>
                </a:ln>
                <a:solidFill>
                  <a:srgbClr val="333333"/>
                </a:solidFill>
                <a:effectLst/>
                <a:latin typeface="Arial" panose="020B0604020202020204" pitchFamily="34" charset="0"/>
              </a:rPr>
              <a:t>&lt; example text&gt;</a:t>
            </a:r>
            <a:endParaRPr lang="de-DE" sz="1800" b="0" i="0" u="none" strike="noStrike" dirty="0" smtClean="0">
              <a:effectLst/>
              <a:latin typeface="Arial" panose="020B0604020202020204" pitchFamily="34" charset="0"/>
            </a:endParaRPr>
          </a:p>
          <a:p>
            <a:pPr rtl="0" eaLnBrk="1" fontAlgn="base" latinLnBrk="0" hangingPunct="1"/>
            <a:r>
              <a:rPr lang="en-US" sz="1600" b="0" i="0" u="none" strike="noStrike" kern="1200" baseline="0" dirty="0" smtClean="0">
                <a:ln>
                  <a:noFill/>
                </a:ln>
                <a:solidFill>
                  <a:srgbClr val="333333"/>
                </a:solidFill>
                <a:effectLst/>
                <a:latin typeface="Arial" panose="020B0604020202020204" pitchFamily="34" charset="0"/>
              </a:rPr>
              <a:t>…</a:t>
            </a:r>
            <a:endParaRPr lang="de-DE" sz="1800" b="0" i="0" u="none" strike="noStrike" dirty="0">
              <a:effectLst/>
              <a:latin typeface="Arial" panose="020B0604020202020204" pitchFamily="34" charset="0"/>
            </a:endParaRPr>
          </a:p>
        </p:txBody>
      </p:sp>
      <p:sp>
        <p:nvSpPr>
          <p:cNvPr id="31" name="Text Placeholder 5"/>
          <p:cNvSpPr>
            <a:spLocks noGrp="1"/>
          </p:cNvSpPr>
          <p:nvPr>
            <p:ph type="body" sz="quarter" idx="14" hasCustomPrompt="1"/>
          </p:nvPr>
        </p:nvSpPr>
        <p:spPr>
          <a:xfrm>
            <a:off x="6000584" y="1628925"/>
            <a:ext cx="5008596" cy="4175881"/>
          </a:xfrm>
        </p:spPr>
        <p:txBody>
          <a:bodyPr/>
          <a:lstStyle>
            <a:lvl1pPr marL="0" marR="0" indent="0" algn="l" defTabSz="1088449" rtl="0" eaLnBrk="1" fontAlgn="base" latinLnBrk="0" hangingPunct="1">
              <a:lnSpc>
                <a:spcPct val="100000"/>
              </a:lnSpc>
              <a:spcBef>
                <a:spcPts val="400"/>
              </a:spcBef>
              <a:spcAft>
                <a:spcPts val="0"/>
              </a:spcAft>
              <a:buClr>
                <a:schemeClr val="bg2">
                  <a:lumMod val="25000"/>
                </a:schemeClr>
              </a:buClr>
              <a:buSzPct val="80000"/>
              <a:buFontTx/>
              <a:buNone/>
              <a:tabLst/>
              <a:defRPr lang="de-DE" sz="2000" b="1" i="0" u="none" strike="noStrike" kern="1200" baseline="0" dirty="0" smtClean="0">
                <a:ln>
                  <a:noFill/>
                </a:ln>
                <a:solidFill>
                  <a:srgbClr val="333333"/>
                </a:solidFill>
                <a:effectLst/>
                <a:latin typeface="Arial" panose="020B0604020202020204" pitchFamily="34" charset="0"/>
                <a:ea typeface="+mn-ea"/>
                <a:cs typeface="Arial" panose="020B0604020202020204" pitchFamily="34" charset="0"/>
              </a:defRPr>
            </a:lvl1pPr>
          </a:lstStyle>
          <a:p>
            <a:pPr rtl="0" eaLnBrk="1" fontAlgn="base" latinLnBrk="0" hangingPunct="1"/>
            <a:r>
              <a:rPr lang="en-US" sz="2000" b="1" i="0" u="none" strike="noStrike" kern="1200" baseline="0" dirty="0" smtClean="0">
                <a:ln>
                  <a:noFill/>
                </a:ln>
                <a:solidFill>
                  <a:srgbClr val="333333"/>
                </a:solidFill>
                <a:effectLst/>
                <a:latin typeface="Arial" panose="020B0604020202020204" pitchFamily="34" charset="0"/>
              </a:rPr>
              <a:t>&lt;header&gt;</a:t>
            </a:r>
            <a:endParaRPr lang="de-DE" sz="1800" b="0" i="0" u="none" strike="noStrike" dirty="0" smtClean="0">
              <a:effectLst/>
              <a:latin typeface="Arial" panose="020B0604020202020204" pitchFamily="34" charset="0"/>
            </a:endParaRPr>
          </a:p>
          <a:p>
            <a:pPr rtl="0" eaLnBrk="1" fontAlgn="base" latinLnBrk="0" hangingPunct="1"/>
            <a:r>
              <a:rPr lang="en-US" sz="1600" b="0" i="0" u="none" strike="noStrike" kern="1200" baseline="0" dirty="0" smtClean="0">
                <a:ln>
                  <a:noFill/>
                </a:ln>
                <a:solidFill>
                  <a:srgbClr val="333333"/>
                </a:solidFill>
                <a:effectLst/>
                <a:latin typeface="Arial" panose="020B0604020202020204" pitchFamily="34" charset="0"/>
              </a:rPr>
              <a:t>&lt; example text&gt;</a:t>
            </a:r>
            <a:endParaRPr lang="de-DE" sz="1800" b="0" i="0" u="none" strike="noStrike" dirty="0" smtClean="0">
              <a:effectLst/>
              <a:latin typeface="Arial" panose="020B0604020202020204" pitchFamily="34" charset="0"/>
            </a:endParaRPr>
          </a:p>
          <a:p>
            <a:pPr rtl="0" eaLnBrk="1" fontAlgn="base" latinLnBrk="0" hangingPunct="1"/>
            <a:r>
              <a:rPr lang="en-US" sz="1600" b="0" i="0" u="none" strike="noStrike" kern="1200" baseline="0" dirty="0" smtClean="0">
                <a:ln>
                  <a:noFill/>
                </a:ln>
                <a:solidFill>
                  <a:srgbClr val="333333"/>
                </a:solidFill>
                <a:effectLst/>
                <a:latin typeface="Arial" panose="020B0604020202020204" pitchFamily="34" charset="0"/>
              </a:rPr>
              <a:t>…</a:t>
            </a:r>
            <a:endParaRPr lang="de-DE" sz="1800" b="0" i="0" u="none" strike="noStrike" dirty="0" smtClean="0">
              <a:effectLst/>
              <a:latin typeface="Arial" panose="020B0604020202020204" pitchFamily="34" charset="0"/>
            </a:endParaRPr>
          </a:p>
          <a:p>
            <a:pPr rtl="0" eaLnBrk="1" fontAlgn="base" latinLnBrk="0" hangingPunct="1"/>
            <a:r>
              <a:rPr lang="en-US" sz="2000" b="1" i="0" u="none" strike="noStrike" kern="1200" baseline="0" dirty="0" smtClean="0">
                <a:ln>
                  <a:noFill/>
                </a:ln>
                <a:solidFill>
                  <a:srgbClr val="333333"/>
                </a:solidFill>
                <a:effectLst/>
                <a:latin typeface="Arial" panose="020B0604020202020204" pitchFamily="34" charset="0"/>
              </a:rPr>
              <a:t>&lt;header&gt;</a:t>
            </a:r>
            <a:endParaRPr lang="de-DE" sz="1800" b="0" i="0" u="none" strike="noStrike" dirty="0" smtClean="0">
              <a:effectLst/>
              <a:latin typeface="Arial" panose="020B0604020202020204" pitchFamily="34" charset="0"/>
            </a:endParaRPr>
          </a:p>
          <a:p>
            <a:pPr rtl="0" eaLnBrk="1" fontAlgn="base" latinLnBrk="0" hangingPunct="1"/>
            <a:r>
              <a:rPr lang="en-US" sz="1600" b="0" i="0" u="none" strike="noStrike" kern="1200" baseline="0" dirty="0" smtClean="0">
                <a:ln>
                  <a:noFill/>
                </a:ln>
                <a:solidFill>
                  <a:srgbClr val="333333"/>
                </a:solidFill>
                <a:effectLst/>
                <a:latin typeface="Arial" panose="020B0604020202020204" pitchFamily="34" charset="0"/>
              </a:rPr>
              <a:t>&lt; example text&gt;</a:t>
            </a:r>
            <a:endParaRPr lang="de-DE" sz="1800" b="0" i="0" u="none" strike="noStrike" dirty="0" smtClean="0">
              <a:effectLst/>
              <a:latin typeface="Arial" panose="020B0604020202020204" pitchFamily="34" charset="0"/>
            </a:endParaRPr>
          </a:p>
          <a:p>
            <a:pPr rtl="0" eaLnBrk="1" fontAlgn="base" latinLnBrk="0" hangingPunct="1"/>
            <a:r>
              <a:rPr lang="en-US" sz="1600" b="0" i="0" u="none" strike="noStrike" kern="1200" baseline="0" dirty="0" smtClean="0">
                <a:ln>
                  <a:noFill/>
                </a:ln>
                <a:solidFill>
                  <a:srgbClr val="333333"/>
                </a:solidFill>
                <a:effectLst/>
                <a:latin typeface="Arial" panose="020B0604020202020204" pitchFamily="34" charset="0"/>
              </a:rPr>
              <a:t>…</a:t>
            </a:r>
            <a:endParaRPr lang="de-DE" sz="1800" b="0" i="0" u="none" strike="noStrike" dirty="0" smtClean="0">
              <a:effectLst/>
              <a:latin typeface="Arial" panose="020B0604020202020204" pitchFamily="34" charset="0"/>
            </a:endParaRPr>
          </a:p>
          <a:p>
            <a:pPr rtl="0" eaLnBrk="1" fontAlgn="base" latinLnBrk="0" hangingPunct="1"/>
            <a:r>
              <a:rPr lang="en-US" sz="2000" b="1" i="0" u="none" strike="noStrike" kern="1200" baseline="0" dirty="0" smtClean="0">
                <a:ln>
                  <a:noFill/>
                </a:ln>
                <a:solidFill>
                  <a:srgbClr val="333333"/>
                </a:solidFill>
                <a:effectLst/>
                <a:latin typeface="Arial" panose="020B0604020202020204" pitchFamily="34" charset="0"/>
              </a:rPr>
              <a:t>&lt;header&gt;</a:t>
            </a:r>
            <a:endParaRPr lang="de-DE" sz="1800" b="0" i="0" u="none" strike="noStrike" dirty="0" smtClean="0">
              <a:effectLst/>
              <a:latin typeface="Arial" panose="020B0604020202020204" pitchFamily="34" charset="0"/>
            </a:endParaRPr>
          </a:p>
          <a:p>
            <a:pPr rtl="0" eaLnBrk="1" fontAlgn="base" latinLnBrk="0" hangingPunct="1"/>
            <a:r>
              <a:rPr lang="en-US" sz="1600" b="0" i="0" u="none" strike="noStrike" kern="1200" baseline="0" dirty="0" smtClean="0">
                <a:ln>
                  <a:noFill/>
                </a:ln>
                <a:solidFill>
                  <a:srgbClr val="333333"/>
                </a:solidFill>
                <a:effectLst/>
                <a:latin typeface="Arial" panose="020B0604020202020204" pitchFamily="34" charset="0"/>
              </a:rPr>
              <a:t>&lt; example text&gt;</a:t>
            </a:r>
            <a:endParaRPr lang="de-DE" sz="1800" b="0" i="0" u="none" strike="noStrike" dirty="0" smtClean="0">
              <a:effectLst/>
              <a:latin typeface="Arial" panose="020B0604020202020204" pitchFamily="34" charset="0"/>
            </a:endParaRPr>
          </a:p>
          <a:p>
            <a:pPr rtl="0" eaLnBrk="1" fontAlgn="base" latinLnBrk="0" hangingPunct="1"/>
            <a:r>
              <a:rPr lang="en-US" sz="1600" b="0" i="0" u="none" strike="noStrike" kern="1200" baseline="0" dirty="0" smtClean="0">
                <a:ln>
                  <a:noFill/>
                </a:ln>
                <a:solidFill>
                  <a:srgbClr val="333333"/>
                </a:solidFill>
                <a:effectLst/>
                <a:latin typeface="Arial" panose="020B0604020202020204" pitchFamily="34" charset="0"/>
              </a:rPr>
              <a:t>…</a:t>
            </a:r>
            <a:endParaRPr lang="de-DE" sz="1800" b="0" i="0" u="none" strike="noStrike" dirty="0">
              <a:effectLst/>
              <a:latin typeface="Arial" panose="020B0604020202020204" pitchFamily="34" charset="0"/>
            </a:endParaRPr>
          </a:p>
        </p:txBody>
      </p:sp>
      <p:sp>
        <p:nvSpPr>
          <p:cNvPr id="5" name="Title 4"/>
          <p:cNvSpPr>
            <a:spLocks noGrp="1"/>
          </p:cNvSpPr>
          <p:nvPr>
            <p:ph type="title"/>
          </p:nvPr>
        </p:nvSpPr>
        <p:spPr/>
        <p:txBody>
          <a:bodyPr/>
          <a:lstStyle/>
          <a:p>
            <a:r>
              <a:rPr lang="en-US" smtClean="0"/>
              <a:t>Click to edit Master title style</a:t>
            </a:r>
            <a:endParaRPr lang="de-DE"/>
          </a:p>
        </p:txBody>
      </p:sp>
    </p:spTree>
    <p:extLst>
      <p:ext uri="{BB962C8B-B14F-4D97-AF65-F5344CB8AC3E}">
        <p14:creationId xmlns:p14="http://schemas.microsoft.com/office/powerpoint/2010/main" val="2827522009"/>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Help_2">
    <p:bg bwMode="gray">
      <p:bgRef idx="1001">
        <a:schemeClr val="bg1"/>
      </p:bgRef>
    </p:bg>
    <p:spTree>
      <p:nvGrpSpPr>
        <p:cNvPr id="1" name=""/>
        <p:cNvGrpSpPr/>
        <p:nvPr/>
      </p:nvGrpSpPr>
      <p:grpSpPr>
        <a:xfrm>
          <a:off x="0" y="0"/>
          <a:ext cx="0" cy="0"/>
          <a:chOff x="0" y="0"/>
          <a:chExt cx="0" cy="0"/>
        </a:xfrm>
      </p:grpSpPr>
      <p:sp>
        <p:nvSpPr>
          <p:cNvPr id="11" name="TextBox 10"/>
          <p:cNvSpPr txBox="1"/>
          <p:nvPr userDrawn="1"/>
        </p:nvSpPr>
        <p:spPr bwMode="gray">
          <a:xfrm>
            <a:off x="323915" y="324000"/>
            <a:ext cx="11544318" cy="756000"/>
          </a:xfrm>
          <a:prstGeom prst="rect">
            <a:avLst/>
          </a:prstGeom>
        </p:spPr>
        <p:txBody>
          <a:bodyPr vert="horz" lIns="0" tIns="0" rIns="0" bIns="0" rtlCol="0" anchor="ctr" anchorCtr="0">
            <a:noAutofit/>
          </a:bodyPr>
          <a:lstStyle/>
          <a:p>
            <a:pPr defTabSz="1088122">
              <a:spcBef>
                <a:spcPct val="0"/>
              </a:spcBef>
            </a:pPr>
            <a:r>
              <a:rPr lang="en-US" sz="2900" b="1" dirty="0" smtClean="0">
                <a:solidFill>
                  <a:srgbClr val="CCCCCC">
                    <a:lumMod val="25000"/>
                  </a:srgbClr>
                </a:solidFill>
              </a:rPr>
              <a:t>Guidance for this presentation template</a:t>
            </a:r>
          </a:p>
        </p:txBody>
      </p:sp>
      <p:sp>
        <p:nvSpPr>
          <p:cNvPr id="5" name="TextBox 4"/>
          <p:cNvSpPr txBox="1"/>
          <p:nvPr userDrawn="1"/>
        </p:nvSpPr>
        <p:spPr bwMode="gray">
          <a:xfrm>
            <a:off x="323919" y="1691608"/>
            <a:ext cx="4965165" cy="3538611"/>
          </a:xfrm>
          <a:prstGeom prst="rect">
            <a:avLst/>
          </a:prstGeom>
          <a:noFill/>
        </p:spPr>
        <p:txBody>
          <a:bodyPr wrap="square" lIns="0" tIns="0" rIns="0" bIns="0" rtlCol="0">
            <a:spAutoFit/>
          </a:bodyPr>
          <a:lstStyle/>
          <a:p>
            <a:pPr defTabSz="1088122"/>
            <a:r>
              <a:rPr lang="de-DE" sz="1200" b="1" dirty="0" smtClean="0">
                <a:solidFill>
                  <a:srgbClr val="CCCCCC">
                    <a:lumMod val="25000"/>
                  </a:srgbClr>
                </a:solidFill>
                <a:ea typeface="MS PGothic" pitchFamily="34" charset="-128"/>
              </a:rPr>
              <a:t>Logo </a:t>
            </a:r>
            <a:r>
              <a:rPr lang="de-DE" sz="1200" b="1" dirty="0" err="1" smtClean="0">
                <a:solidFill>
                  <a:srgbClr val="CCCCCC">
                    <a:lumMod val="25000"/>
                  </a:srgbClr>
                </a:solidFill>
                <a:ea typeface="MS PGothic" pitchFamily="34" charset="-128"/>
              </a:rPr>
              <a:t>clear</a:t>
            </a:r>
            <a:r>
              <a:rPr lang="de-DE" sz="1200" b="1" dirty="0" smtClean="0">
                <a:solidFill>
                  <a:srgbClr val="CCCCCC">
                    <a:lumMod val="25000"/>
                  </a:srgbClr>
                </a:solidFill>
                <a:ea typeface="MS PGothic" pitchFamily="34" charset="-128"/>
              </a:rPr>
              <a:t> </a:t>
            </a:r>
            <a:r>
              <a:rPr lang="de-DE" sz="1200" b="1" dirty="0" err="1" smtClean="0">
                <a:solidFill>
                  <a:srgbClr val="CCCCCC">
                    <a:lumMod val="25000"/>
                  </a:srgbClr>
                </a:solidFill>
                <a:ea typeface="MS PGothic" pitchFamily="34" charset="-128"/>
              </a:rPr>
              <a:t>space</a:t>
            </a:r>
            <a:endParaRPr lang="de-DE" sz="1200" b="1" dirty="0" smtClean="0">
              <a:solidFill>
                <a:srgbClr val="CCCCCC">
                  <a:lumMod val="25000"/>
                </a:srgbClr>
              </a:solidFill>
              <a:ea typeface="MS PGothic" pitchFamily="34" charset="-128"/>
            </a:endParaRPr>
          </a:p>
          <a:p>
            <a:pPr defTabSz="1088122"/>
            <a:r>
              <a:rPr lang="de-DE" sz="1000" b="1" dirty="0" err="1" smtClean="0">
                <a:solidFill>
                  <a:srgbClr val="CCCCCC">
                    <a:lumMod val="25000"/>
                  </a:srgbClr>
                </a:solidFill>
                <a:ea typeface="MS PGothic" pitchFamily="34" charset="-128"/>
              </a:rPr>
              <a:t>Full</a:t>
            </a:r>
            <a:r>
              <a:rPr lang="de-DE" sz="1000" b="1" dirty="0" smtClean="0">
                <a:solidFill>
                  <a:srgbClr val="CCCCCC">
                    <a:lumMod val="25000"/>
                  </a:srgbClr>
                </a:solidFill>
                <a:ea typeface="MS PGothic" pitchFamily="34" charset="-128"/>
              </a:rPr>
              <a:t> ICN Logo</a:t>
            </a:r>
          </a:p>
          <a:p>
            <a:pPr defTabSz="1088122"/>
            <a:r>
              <a:rPr lang="de-DE" sz="1000" dirty="0" smtClean="0">
                <a:solidFill>
                  <a:srgbClr val="CCCCCC">
                    <a:lumMod val="25000"/>
                  </a:srgbClr>
                </a:solidFill>
                <a:ea typeface="MS PGothic" pitchFamily="34" charset="-128"/>
              </a:rPr>
              <a:t>Minimum </a:t>
            </a:r>
            <a:r>
              <a:rPr lang="de-DE" sz="1000" dirty="0" err="1" smtClean="0">
                <a:solidFill>
                  <a:srgbClr val="CCCCCC">
                    <a:lumMod val="25000"/>
                  </a:srgbClr>
                </a:solidFill>
                <a:ea typeface="MS PGothic" pitchFamily="34" charset="-128"/>
              </a:rPr>
              <a:t>clearspace</a:t>
            </a:r>
            <a:r>
              <a:rPr lang="de-DE" sz="1000" dirty="0" smtClean="0">
                <a:solidFill>
                  <a:srgbClr val="CCCCCC">
                    <a:lumMod val="25000"/>
                  </a:srgbClr>
                </a:solidFill>
                <a:ea typeface="MS PGothic" pitchFamily="34" charset="-128"/>
              </a:rPr>
              <a:t> </a:t>
            </a:r>
            <a:r>
              <a:rPr lang="de-DE" sz="1000" dirty="0" err="1" smtClean="0">
                <a:solidFill>
                  <a:srgbClr val="CCCCCC">
                    <a:lumMod val="25000"/>
                  </a:srgbClr>
                </a:solidFill>
                <a:ea typeface="MS PGothic" pitchFamily="34" charset="-128"/>
              </a:rPr>
              <a:t>is</a:t>
            </a:r>
            <a:r>
              <a:rPr lang="de-DE" sz="1000" dirty="0" smtClean="0">
                <a:solidFill>
                  <a:srgbClr val="CCCCCC">
                    <a:lumMod val="25000"/>
                  </a:srgbClr>
                </a:solidFill>
                <a:ea typeface="MS PGothic" pitchFamily="34" charset="-128"/>
              </a:rPr>
              <a:t> half </a:t>
            </a:r>
            <a:r>
              <a:rPr lang="de-DE" sz="1000" dirty="0" err="1" smtClean="0">
                <a:solidFill>
                  <a:srgbClr val="CCCCCC">
                    <a:lumMod val="25000"/>
                  </a:srgbClr>
                </a:solidFill>
                <a:ea typeface="MS PGothic" pitchFamily="34" charset="-128"/>
              </a:rPr>
              <a:t>of</a:t>
            </a:r>
            <a:r>
              <a:rPr lang="de-DE" sz="1000" dirty="0" smtClean="0">
                <a:solidFill>
                  <a:srgbClr val="CCCCCC">
                    <a:lumMod val="25000"/>
                  </a:srgbClr>
                </a:solidFill>
                <a:ea typeface="MS PGothic" pitchFamily="34" charset="-128"/>
              </a:rPr>
              <a:t> </a:t>
            </a:r>
            <a:r>
              <a:rPr lang="de-DE" sz="1000" dirty="0" err="1" smtClean="0">
                <a:solidFill>
                  <a:srgbClr val="CCCCCC">
                    <a:lumMod val="25000"/>
                  </a:srgbClr>
                </a:solidFill>
                <a:ea typeface="MS PGothic" pitchFamily="34" charset="-128"/>
              </a:rPr>
              <a:t>the</a:t>
            </a:r>
            <a:r>
              <a:rPr lang="de-DE" sz="1000" dirty="0" smtClean="0">
                <a:solidFill>
                  <a:srgbClr val="CCCCCC">
                    <a:lumMod val="25000"/>
                  </a:srgbClr>
                </a:solidFill>
                <a:ea typeface="MS PGothic" pitchFamily="34" charset="-128"/>
              </a:rPr>
              <a:t> </a:t>
            </a:r>
            <a:r>
              <a:rPr lang="de-DE" sz="1000" dirty="0" err="1" smtClean="0">
                <a:solidFill>
                  <a:srgbClr val="CCCCCC">
                    <a:lumMod val="25000"/>
                  </a:srgbClr>
                </a:solidFill>
                <a:ea typeface="MS PGothic" pitchFamily="34" charset="-128"/>
              </a:rPr>
              <a:t>height</a:t>
            </a:r>
            <a:r>
              <a:rPr lang="de-DE" sz="1000" dirty="0" smtClean="0">
                <a:solidFill>
                  <a:srgbClr val="CCCCCC">
                    <a:lumMod val="25000"/>
                  </a:srgbClr>
                </a:solidFill>
                <a:ea typeface="MS PGothic" pitchFamily="34" charset="-128"/>
              </a:rPr>
              <a:t>/ </a:t>
            </a:r>
            <a:r>
              <a:rPr lang="de-DE" sz="1000" dirty="0" err="1" smtClean="0">
                <a:solidFill>
                  <a:srgbClr val="CCCCCC">
                    <a:lumMod val="25000"/>
                  </a:srgbClr>
                </a:solidFill>
                <a:ea typeface="MS PGothic" pitchFamily="34" charset="-128"/>
              </a:rPr>
              <a:t>width</a:t>
            </a:r>
            <a:r>
              <a:rPr lang="de-DE" sz="1000" dirty="0" smtClean="0">
                <a:solidFill>
                  <a:srgbClr val="CCCCCC">
                    <a:lumMod val="25000"/>
                  </a:srgbClr>
                </a:solidFill>
                <a:ea typeface="MS PGothic" pitchFamily="34" charset="-128"/>
              </a:rPr>
              <a:t> </a:t>
            </a:r>
            <a:r>
              <a:rPr lang="de-DE" sz="1000" dirty="0" err="1" smtClean="0">
                <a:solidFill>
                  <a:srgbClr val="CCCCCC">
                    <a:lumMod val="25000"/>
                  </a:srgbClr>
                </a:solidFill>
                <a:ea typeface="MS PGothic" pitchFamily="34" charset="-128"/>
              </a:rPr>
              <a:t>of</a:t>
            </a:r>
            <a:r>
              <a:rPr lang="de-DE" sz="1000" dirty="0" smtClean="0">
                <a:solidFill>
                  <a:srgbClr val="CCCCCC">
                    <a:lumMod val="25000"/>
                  </a:srgbClr>
                </a:solidFill>
                <a:ea typeface="MS PGothic" pitchFamily="34" charset="-128"/>
              </a:rPr>
              <a:t> </a:t>
            </a:r>
            <a:r>
              <a:rPr lang="de-DE" sz="1000" dirty="0" err="1" smtClean="0">
                <a:solidFill>
                  <a:srgbClr val="CCCCCC">
                    <a:lumMod val="25000"/>
                  </a:srgbClr>
                </a:solidFill>
                <a:ea typeface="MS PGothic" pitchFamily="34" charset="-128"/>
              </a:rPr>
              <a:t>the</a:t>
            </a:r>
            <a:r>
              <a:rPr lang="de-DE" sz="1000" dirty="0" smtClean="0">
                <a:solidFill>
                  <a:srgbClr val="CCCCCC">
                    <a:lumMod val="25000"/>
                  </a:srgbClr>
                </a:solidFill>
                <a:ea typeface="MS PGothic" pitchFamily="34" charset="-128"/>
              </a:rPr>
              <a:t> </a:t>
            </a:r>
            <a:r>
              <a:rPr lang="de-DE" sz="1000" dirty="0" err="1" smtClean="0">
                <a:solidFill>
                  <a:srgbClr val="CCCCCC">
                    <a:lumMod val="25000"/>
                  </a:srgbClr>
                </a:solidFill>
                <a:ea typeface="MS PGothic" pitchFamily="34" charset="-128"/>
              </a:rPr>
              <a:t>flower</a:t>
            </a:r>
            <a:endParaRPr lang="de-DE" sz="1000" dirty="0" smtClean="0">
              <a:solidFill>
                <a:srgbClr val="CCCCCC">
                  <a:lumMod val="25000"/>
                </a:srgbClr>
              </a:solidFill>
              <a:ea typeface="MS PGothic" pitchFamily="34" charset="-128"/>
            </a:endParaRPr>
          </a:p>
          <a:p>
            <a:pPr defTabSz="1088122"/>
            <a:endParaRPr lang="de-DE" sz="1000" dirty="0" smtClean="0">
              <a:solidFill>
                <a:srgbClr val="CCCCCC">
                  <a:lumMod val="25000"/>
                </a:srgbClr>
              </a:solidFill>
              <a:ea typeface="MS PGothic" pitchFamily="34" charset="-128"/>
            </a:endParaRPr>
          </a:p>
          <a:p>
            <a:pPr defTabSz="1088122"/>
            <a:endParaRPr lang="de-DE" sz="1000" dirty="0" smtClean="0">
              <a:solidFill>
                <a:srgbClr val="CCCCCC">
                  <a:lumMod val="25000"/>
                </a:srgbClr>
              </a:solidFill>
              <a:ea typeface="MS PGothic" pitchFamily="34" charset="-128"/>
            </a:endParaRPr>
          </a:p>
          <a:p>
            <a:pPr defTabSz="1088122"/>
            <a:endParaRPr lang="de-DE" sz="1000" dirty="0" smtClean="0">
              <a:solidFill>
                <a:srgbClr val="CCCCCC">
                  <a:lumMod val="25000"/>
                </a:srgbClr>
              </a:solidFill>
              <a:ea typeface="MS PGothic" pitchFamily="34" charset="-128"/>
            </a:endParaRPr>
          </a:p>
          <a:p>
            <a:pPr defTabSz="1088122"/>
            <a:endParaRPr lang="de-DE" sz="1000" dirty="0" smtClean="0">
              <a:solidFill>
                <a:srgbClr val="CCCCCC">
                  <a:lumMod val="25000"/>
                </a:srgbClr>
              </a:solidFill>
              <a:ea typeface="MS PGothic" pitchFamily="34" charset="-128"/>
            </a:endParaRPr>
          </a:p>
          <a:p>
            <a:pPr defTabSz="1088122"/>
            <a:endParaRPr lang="de-DE" sz="1000" dirty="0" smtClean="0">
              <a:solidFill>
                <a:srgbClr val="CCCCCC">
                  <a:lumMod val="25000"/>
                </a:srgbClr>
              </a:solidFill>
              <a:ea typeface="MS PGothic" pitchFamily="34" charset="-128"/>
            </a:endParaRPr>
          </a:p>
          <a:p>
            <a:pPr defTabSz="1088122"/>
            <a:endParaRPr lang="de-DE" sz="1000" dirty="0" smtClean="0">
              <a:solidFill>
                <a:srgbClr val="CCCCCC">
                  <a:lumMod val="25000"/>
                </a:srgbClr>
              </a:solidFill>
              <a:ea typeface="MS PGothic" pitchFamily="34" charset="-128"/>
            </a:endParaRPr>
          </a:p>
          <a:p>
            <a:pPr defTabSz="1088122"/>
            <a:endParaRPr lang="de-DE" sz="1000" dirty="0" smtClean="0">
              <a:solidFill>
                <a:srgbClr val="CCCCCC">
                  <a:lumMod val="25000"/>
                </a:srgbClr>
              </a:solidFill>
              <a:ea typeface="MS PGothic" pitchFamily="34" charset="-128"/>
            </a:endParaRPr>
          </a:p>
          <a:p>
            <a:pPr defTabSz="1088122"/>
            <a:endParaRPr lang="de-DE" sz="400" dirty="0" smtClean="0">
              <a:solidFill>
                <a:srgbClr val="CCCCCC">
                  <a:lumMod val="25000"/>
                </a:srgbClr>
              </a:solidFill>
              <a:ea typeface="MS PGothic" pitchFamily="34" charset="-128"/>
            </a:endParaRPr>
          </a:p>
          <a:p>
            <a:pPr defTabSz="1088122"/>
            <a:endParaRPr lang="de-DE" sz="1000" dirty="0" smtClean="0">
              <a:solidFill>
                <a:srgbClr val="CCCCCC">
                  <a:lumMod val="25000"/>
                </a:srgbClr>
              </a:solidFill>
              <a:ea typeface="MS PGothic" pitchFamily="34" charset="-128"/>
            </a:endParaRPr>
          </a:p>
          <a:p>
            <a:pPr defTabSz="1088122"/>
            <a:r>
              <a:rPr lang="de-DE" sz="1000" b="1" dirty="0" smtClean="0">
                <a:solidFill>
                  <a:srgbClr val="CCCCCC">
                    <a:lumMod val="25000"/>
                  </a:srgbClr>
                </a:solidFill>
                <a:ea typeface="MS PGothic" pitchFamily="34" charset="-128"/>
              </a:rPr>
              <a:t>ICN </a:t>
            </a:r>
            <a:r>
              <a:rPr lang="de-DE" sz="1000" b="1" dirty="0" err="1" smtClean="0">
                <a:solidFill>
                  <a:srgbClr val="CCCCCC">
                    <a:lumMod val="25000"/>
                  </a:srgbClr>
                </a:solidFill>
                <a:ea typeface="MS PGothic" pitchFamily="34" charset="-128"/>
              </a:rPr>
              <a:t>Flower</a:t>
            </a:r>
            <a:r>
              <a:rPr lang="de-DE" sz="1000" b="1" dirty="0" smtClean="0">
                <a:solidFill>
                  <a:srgbClr val="CCCCCC">
                    <a:lumMod val="25000"/>
                  </a:srgbClr>
                </a:solidFill>
                <a:ea typeface="MS PGothic" pitchFamily="34" charset="-128"/>
              </a:rPr>
              <a:t> stand-</a:t>
            </a:r>
            <a:r>
              <a:rPr lang="de-DE" sz="1000" b="1" dirty="0" err="1" smtClean="0">
                <a:solidFill>
                  <a:srgbClr val="CCCCCC">
                    <a:lumMod val="25000"/>
                  </a:srgbClr>
                </a:solidFill>
                <a:ea typeface="MS PGothic" pitchFamily="34" charset="-128"/>
              </a:rPr>
              <a:t>alone</a:t>
            </a:r>
            <a:endParaRPr lang="de-DE" sz="1000" b="1" dirty="0" smtClean="0">
              <a:solidFill>
                <a:srgbClr val="CCCCCC">
                  <a:lumMod val="25000"/>
                </a:srgbClr>
              </a:solidFill>
              <a:ea typeface="MS PGothic" pitchFamily="34" charset="-128"/>
            </a:endParaRPr>
          </a:p>
          <a:p>
            <a:pPr defTabSz="1088122"/>
            <a:r>
              <a:rPr lang="de-DE" sz="1000" dirty="0" smtClean="0">
                <a:solidFill>
                  <a:srgbClr val="CCCCCC">
                    <a:lumMod val="25000"/>
                  </a:srgbClr>
                </a:solidFill>
                <a:ea typeface="MS PGothic" pitchFamily="34" charset="-128"/>
              </a:rPr>
              <a:t>Minimum </a:t>
            </a:r>
            <a:r>
              <a:rPr lang="de-DE" sz="1000" dirty="0" err="1" smtClean="0">
                <a:solidFill>
                  <a:srgbClr val="CCCCCC">
                    <a:lumMod val="25000"/>
                  </a:srgbClr>
                </a:solidFill>
                <a:ea typeface="MS PGothic" pitchFamily="34" charset="-128"/>
              </a:rPr>
              <a:t>clearspace</a:t>
            </a:r>
            <a:r>
              <a:rPr lang="de-DE" sz="1000" dirty="0" smtClean="0">
                <a:solidFill>
                  <a:srgbClr val="CCCCCC">
                    <a:lumMod val="25000"/>
                  </a:srgbClr>
                </a:solidFill>
                <a:ea typeface="MS PGothic" pitchFamily="34" charset="-128"/>
              </a:rPr>
              <a:t> </a:t>
            </a:r>
            <a:r>
              <a:rPr lang="de-DE" sz="1000" dirty="0" err="1" smtClean="0">
                <a:solidFill>
                  <a:srgbClr val="CCCCCC">
                    <a:lumMod val="25000"/>
                  </a:srgbClr>
                </a:solidFill>
                <a:ea typeface="MS PGothic" pitchFamily="34" charset="-128"/>
              </a:rPr>
              <a:t>is</a:t>
            </a:r>
            <a:r>
              <a:rPr lang="de-DE" sz="1000" dirty="0" smtClean="0">
                <a:solidFill>
                  <a:srgbClr val="CCCCCC">
                    <a:lumMod val="25000"/>
                  </a:srgbClr>
                </a:solidFill>
                <a:ea typeface="MS PGothic" pitchFamily="34" charset="-128"/>
              </a:rPr>
              <a:t> half </a:t>
            </a:r>
            <a:r>
              <a:rPr lang="de-DE" sz="1000" dirty="0" err="1" smtClean="0">
                <a:solidFill>
                  <a:srgbClr val="CCCCCC">
                    <a:lumMod val="25000"/>
                  </a:srgbClr>
                </a:solidFill>
                <a:ea typeface="MS PGothic" pitchFamily="34" charset="-128"/>
              </a:rPr>
              <a:t>of</a:t>
            </a:r>
            <a:r>
              <a:rPr lang="de-DE" sz="1000" dirty="0" smtClean="0">
                <a:solidFill>
                  <a:srgbClr val="CCCCCC">
                    <a:lumMod val="25000"/>
                  </a:srgbClr>
                </a:solidFill>
                <a:ea typeface="MS PGothic" pitchFamily="34" charset="-128"/>
              </a:rPr>
              <a:t> </a:t>
            </a:r>
            <a:r>
              <a:rPr lang="de-DE" sz="1000" dirty="0" err="1" smtClean="0">
                <a:solidFill>
                  <a:srgbClr val="CCCCCC">
                    <a:lumMod val="25000"/>
                  </a:srgbClr>
                </a:solidFill>
                <a:ea typeface="MS PGothic" pitchFamily="34" charset="-128"/>
              </a:rPr>
              <a:t>the</a:t>
            </a:r>
            <a:r>
              <a:rPr lang="de-DE" sz="1000" dirty="0" smtClean="0">
                <a:solidFill>
                  <a:srgbClr val="CCCCCC">
                    <a:lumMod val="25000"/>
                  </a:srgbClr>
                </a:solidFill>
                <a:ea typeface="MS PGothic" pitchFamily="34" charset="-128"/>
              </a:rPr>
              <a:t> </a:t>
            </a:r>
            <a:r>
              <a:rPr lang="de-DE" sz="1000" dirty="0" err="1" smtClean="0">
                <a:solidFill>
                  <a:srgbClr val="CCCCCC">
                    <a:lumMod val="25000"/>
                  </a:srgbClr>
                </a:solidFill>
                <a:ea typeface="MS PGothic" pitchFamily="34" charset="-128"/>
              </a:rPr>
              <a:t>height</a:t>
            </a:r>
            <a:r>
              <a:rPr lang="de-DE" sz="1000" dirty="0" smtClean="0">
                <a:solidFill>
                  <a:srgbClr val="CCCCCC">
                    <a:lumMod val="25000"/>
                  </a:srgbClr>
                </a:solidFill>
                <a:ea typeface="MS PGothic" pitchFamily="34" charset="-128"/>
              </a:rPr>
              <a:t>/ </a:t>
            </a:r>
            <a:r>
              <a:rPr lang="de-DE" sz="1000" dirty="0" err="1" smtClean="0">
                <a:solidFill>
                  <a:srgbClr val="CCCCCC">
                    <a:lumMod val="25000"/>
                  </a:srgbClr>
                </a:solidFill>
                <a:ea typeface="MS PGothic" pitchFamily="34" charset="-128"/>
              </a:rPr>
              <a:t>width</a:t>
            </a:r>
            <a:r>
              <a:rPr lang="de-DE" sz="1000" dirty="0" smtClean="0">
                <a:solidFill>
                  <a:srgbClr val="CCCCCC">
                    <a:lumMod val="25000"/>
                  </a:srgbClr>
                </a:solidFill>
                <a:ea typeface="MS PGothic" pitchFamily="34" charset="-128"/>
              </a:rPr>
              <a:t> </a:t>
            </a:r>
            <a:r>
              <a:rPr lang="de-DE" sz="1000" dirty="0" err="1" smtClean="0">
                <a:solidFill>
                  <a:srgbClr val="CCCCCC">
                    <a:lumMod val="25000"/>
                  </a:srgbClr>
                </a:solidFill>
                <a:ea typeface="MS PGothic" pitchFamily="34" charset="-128"/>
              </a:rPr>
              <a:t>of</a:t>
            </a:r>
            <a:r>
              <a:rPr lang="de-DE" sz="1000" dirty="0" smtClean="0">
                <a:solidFill>
                  <a:srgbClr val="CCCCCC">
                    <a:lumMod val="25000"/>
                  </a:srgbClr>
                </a:solidFill>
                <a:ea typeface="MS PGothic" pitchFamily="34" charset="-128"/>
              </a:rPr>
              <a:t> </a:t>
            </a:r>
            <a:r>
              <a:rPr lang="de-DE" sz="1000" dirty="0" err="1" smtClean="0">
                <a:solidFill>
                  <a:srgbClr val="CCCCCC">
                    <a:lumMod val="25000"/>
                  </a:srgbClr>
                </a:solidFill>
                <a:ea typeface="MS PGothic" pitchFamily="34" charset="-128"/>
              </a:rPr>
              <a:t>the</a:t>
            </a:r>
            <a:r>
              <a:rPr lang="de-DE" sz="1000" dirty="0" smtClean="0">
                <a:solidFill>
                  <a:srgbClr val="CCCCCC">
                    <a:lumMod val="25000"/>
                  </a:srgbClr>
                </a:solidFill>
                <a:ea typeface="MS PGothic" pitchFamily="34" charset="-128"/>
              </a:rPr>
              <a:t> </a:t>
            </a:r>
            <a:r>
              <a:rPr lang="de-DE" sz="1000" dirty="0" err="1" smtClean="0">
                <a:solidFill>
                  <a:srgbClr val="CCCCCC">
                    <a:lumMod val="25000"/>
                  </a:srgbClr>
                </a:solidFill>
                <a:ea typeface="MS PGothic" pitchFamily="34" charset="-128"/>
              </a:rPr>
              <a:t>flower</a:t>
            </a:r>
            <a:endParaRPr lang="de-DE" sz="1000" dirty="0" smtClean="0">
              <a:solidFill>
                <a:srgbClr val="CCCCCC">
                  <a:lumMod val="25000"/>
                </a:srgbClr>
              </a:solidFill>
              <a:ea typeface="MS PGothic" pitchFamily="34" charset="-128"/>
            </a:endParaRPr>
          </a:p>
          <a:p>
            <a:pPr defTabSz="1088122"/>
            <a:endParaRPr lang="de-DE" sz="1000" dirty="0" smtClean="0">
              <a:solidFill>
                <a:srgbClr val="CCCCCC">
                  <a:lumMod val="25000"/>
                </a:srgbClr>
              </a:solidFill>
              <a:ea typeface="MS PGothic" pitchFamily="34" charset="-128"/>
            </a:endParaRPr>
          </a:p>
          <a:p>
            <a:pPr defTabSz="1088122"/>
            <a:endParaRPr lang="de-DE" sz="1000" dirty="0" smtClean="0">
              <a:solidFill>
                <a:srgbClr val="CCCCCC">
                  <a:lumMod val="25000"/>
                </a:srgbClr>
              </a:solidFill>
              <a:ea typeface="MS PGothic" pitchFamily="34" charset="-128"/>
            </a:endParaRPr>
          </a:p>
          <a:p>
            <a:pPr defTabSz="1088122"/>
            <a:endParaRPr lang="de-DE" sz="1000" dirty="0" smtClean="0">
              <a:solidFill>
                <a:srgbClr val="CCCCCC">
                  <a:lumMod val="25000"/>
                </a:srgbClr>
              </a:solidFill>
              <a:ea typeface="MS PGothic" pitchFamily="34" charset="-128"/>
            </a:endParaRPr>
          </a:p>
          <a:p>
            <a:pPr defTabSz="1088122"/>
            <a:endParaRPr lang="de-DE" sz="1000" dirty="0" smtClean="0">
              <a:solidFill>
                <a:srgbClr val="CCCCCC">
                  <a:lumMod val="25000"/>
                </a:srgbClr>
              </a:solidFill>
              <a:ea typeface="MS PGothic" pitchFamily="34" charset="-128"/>
            </a:endParaRPr>
          </a:p>
          <a:p>
            <a:pPr defTabSz="1088122"/>
            <a:endParaRPr lang="de-DE" sz="1200" dirty="0" smtClean="0">
              <a:solidFill>
                <a:srgbClr val="CCCCCC">
                  <a:lumMod val="25000"/>
                </a:srgbClr>
              </a:solidFill>
              <a:ea typeface="MS PGothic" pitchFamily="34" charset="-128"/>
            </a:endParaRPr>
          </a:p>
          <a:p>
            <a:pPr defTabSz="1088122"/>
            <a:endParaRPr lang="de-DE" sz="1000" dirty="0" smtClean="0">
              <a:solidFill>
                <a:srgbClr val="CCCCCC">
                  <a:lumMod val="25000"/>
                </a:srgbClr>
              </a:solidFill>
              <a:ea typeface="MS PGothic" pitchFamily="34" charset="-128"/>
            </a:endParaRPr>
          </a:p>
          <a:p>
            <a:pPr defTabSz="1088122"/>
            <a:endParaRPr lang="de-DE" sz="1000" dirty="0" smtClean="0">
              <a:solidFill>
                <a:srgbClr val="CCCCCC">
                  <a:lumMod val="25000"/>
                </a:srgbClr>
              </a:solidFill>
              <a:ea typeface="MS PGothic" pitchFamily="34" charset="-128"/>
            </a:endParaRPr>
          </a:p>
          <a:p>
            <a:pPr defTabSz="1088122"/>
            <a:r>
              <a:rPr lang="de-DE" sz="1200" b="1" dirty="0" smtClean="0">
                <a:solidFill>
                  <a:srgbClr val="CCCCCC">
                    <a:lumMod val="25000"/>
                  </a:srgbClr>
                </a:solidFill>
                <a:ea typeface="MS PGothic" pitchFamily="34" charset="-128"/>
              </a:rPr>
              <a:t>Logo </a:t>
            </a:r>
            <a:r>
              <a:rPr lang="de-DE" sz="1200" b="1" dirty="0" err="1" smtClean="0">
                <a:solidFill>
                  <a:srgbClr val="CCCCCC">
                    <a:lumMod val="25000"/>
                  </a:srgbClr>
                </a:solidFill>
                <a:ea typeface="MS PGothic" pitchFamily="34" charset="-128"/>
              </a:rPr>
              <a:t>variations</a:t>
            </a:r>
            <a:endParaRPr lang="de-DE" sz="1200" b="1" dirty="0" smtClean="0">
              <a:solidFill>
                <a:srgbClr val="CCCCCC">
                  <a:lumMod val="25000"/>
                </a:srgbClr>
              </a:solidFill>
              <a:ea typeface="MS PGothic" pitchFamily="34" charset="-128"/>
            </a:endParaRPr>
          </a:p>
          <a:p>
            <a:pPr defTabSz="1088122"/>
            <a:r>
              <a:rPr lang="de-DE" sz="1000" dirty="0" err="1" smtClean="0">
                <a:solidFill>
                  <a:srgbClr val="CCCCCC">
                    <a:lumMod val="25000"/>
                  </a:srgbClr>
                </a:solidFill>
                <a:ea typeface="MS PGothic" pitchFamily="34" charset="-128"/>
              </a:rPr>
              <a:t>Some</a:t>
            </a:r>
            <a:r>
              <a:rPr lang="de-DE" sz="1000" dirty="0" smtClean="0">
                <a:solidFill>
                  <a:srgbClr val="CCCCCC">
                    <a:lumMod val="25000"/>
                  </a:srgbClr>
                </a:solidFill>
                <a:ea typeface="MS PGothic" pitchFamily="34" charset="-128"/>
              </a:rPr>
              <a:t> Logo </a:t>
            </a:r>
            <a:r>
              <a:rPr lang="de-DE" sz="1000" dirty="0" err="1" smtClean="0">
                <a:solidFill>
                  <a:srgbClr val="CCCCCC">
                    <a:lumMod val="25000"/>
                  </a:srgbClr>
                </a:solidFill>
                <a:ea typeface="MS PGothic" pitchFamily="34" charset="-128"/>
              </a:rPr>
              <a:t>versions</a:t>
            </a:r>
            <a:r>
              <a:rPr lang="de-DE" sz="1000" dirty="0" smtClean="0">
                <a:solidFill>
                  <a:srgbClr val="CCCCCC">
                    <a:lumMod val="25000"/>
                  </a:srgbClr>
                </a:solidFill>
                <a:ea typeface="MS PGothic" pitchFamily="34" charset="-128"/>
              </a:rPr>
              <a:t> </a:t>
            </a:r>
            <a:r>
              <a:rPr lang="de-DE" sz="1000" dirty="0" err="1" smtClean="0">
                <a:solidFill>
                  <a:srgbClr val="CCCCCC">
                    <a:lumMod val="25000"/>
                  </a:srgbClr>
                </a:solidFill>
                <a:ea typeface="MS PGothic" pitchFamily="34" charset="-128"/>
              </a:rPr>
              <a:t>contain</a:t>
            </a:r>
            <a:r>
              <a:rPr lang="de-DE" sz="1000" dirty="0" smtClean="0">
                <a:solidFill>
                  <a:srgbClr val="CCCCCC">
                    <a:lumMod val="25000"/>
                  </a:srgbClr>
                </a:solidFill>
                <a:ea typeface="MS PGothic" pitchFamily="34" charset="-128"/>
              </a:rPr>
              <a:t> </a:t>
            </a:r>
            <a:r>
              <a:rPr lang="de-DE" sz="1000" dirty="0" err="1" smtClean="0">
                <a:solidFill>
                  <a:srgbClr val="CCCCCC">
                    <a:lumMod val="25000"/>
                  </a:srgbClr>
                </a:solidFill>
                <a:ea typeface="MS PGothic" pitchFamily="34" charset="-128"/>
              </a:rPr>
              <a:t>combinations</a:t>
            </a:r>
            <a:r>
              <a:rPr lang="de-DE" sz="1000" dirty="0" smtClean="0">
                <a:solidFill>
                  <a:srgbClr val="CCCCCC">
                    <a:lumMod val="25000"/>
                  </a:srgbClr>
                </a:solidFill>
                <a:ea typeface="MS PGothic" pitchFamily="34" charset="-128"/>
              </a:rPr>
              <a:t> </a:t>
            </a:r>
            <a:r>
              <a:rPr lang="de-DE" sz="1000" dirty="0" err="1" smtClean="0">
                <a:solidFill>
                  <a:srgbClr val="CCCCCC">
                    <a:lumMod val="25000"/>
                  </a:srgbClr>
                </a:solidFill>
                <a:ea typeface="MS PGothic" pitchFamily="34" charset="-128"/>
              </a:rPr>
              <a:t>with</a:t>
            </a:r>
            <a:r>
              <a:rPr lang="de-DE" sz="1000" dirty="0" smtClean="0">
                <a:solidFill>
                  <a:srgbClr val="CCCCCC">
                    <a:lumMod val="25000"/>
                  </a:srgbClr>
                </a:solidFill>
                <a:ea typeface="MS PGothic" pitchFamily="34" charset="-128"/>
              </a:rPr>
              <a:t> </a:t>
            </a:r>
            <a:r>
              <a:rPr lang="de-DE" sz="1000" dirty="0" err="1" smtClean="0">
                <a:solidFill>
                  <a:srgbClr val="CCCCCC">
                    <a:lumMod val="25000"/>
                  </a:srgbClr>
                </a:solidFill>
                <a:ea typeface="MS PGothic" pitchFamily="34" charset="-128"/>
              </a:rPr>
              <a:t>the</a:t>
            </a:r>
            <a:r>
              <a:rPr lang="de-DE" sz="1000" dirty="0" smtClean="0">
                <a:solidFill>
                  <a:srgbClr val="CCCCCC">
                    <a:lumMod val="25000"/>
                  </a:srgbClr>
                </a:solidFill>
                <a:ea typeface="MS PGothic" pitchFamily="34" charset="-128"/>
              </a:rPr>
              <a:t> SAP Logo.</a:t>
            </a:r>
          </a:p>
        </p:txBody>
      </p:sp>
      <p:sp>
        <p:nvSpPr>
          <p:cNvPr id="4" name="TextBox 3"/>
          <p:cNvSpPr txBox="1"/>
          <p:nvPr userDrawn="1"/>
        </p:nvSpPr>
        <p:spPr bwMode="gray">
          <a:xfrm>
            <a:off x="6096074" y="1691609"/>
            <a:ext cx="5772159" cy="4307874"/>
          </a:xfrm>
          <a:prstGeom prst="rect">
            <a:avLst/>
          </a:prstGeom>
          <a:noFill/>
        </p:spPr>
        <p:txBody>
          <a:bodyPr wrap="square" lIns="0" tIns="0" rIns="0" bIns="0" rtlCol="0">
            <a:spAutoFit/>
          </a:bodyPr>
          <a:lstStyle/>
          <a:p>
            <a:pPr defTabSz="1088122"/>
            <a:r>
              <a:rPr lang="en-US" sz="1200" b="1" dirty="0" smtClean="0">
                <a:solidFill>
                  <a:srgbClr val="CCCCCC">
                    <a:lumMod val="25000"/>
                  </a:srgbClr>
                </a:solidFill>
                <a:ea typeface="MS PGothic" pitchFamily="34" charset="-128"/>
              </a:rPr>
              <a:t>Logo usage</a:t>
            </a:r>
            <a:endParaRPr lang="en-US" sz="1000" b="1" dirty="0" smtClean="0">
              <a:solidFill>
                <a:srgbClr val="CCCCCC">
                  <a:lumMod val="25000"/>
                </a:srgbClr>
              </a:solidFill>
              <a:ea typeface="MS PGothic" pitchFamily="34" charset="-128"/>
            </a:endParaRPr>
          </a:p>
          <a:p>
            <a:pPr defTabSz="1088122"/>
            <a:r>
              <a:rPr lang="en-US" sz="1000" b="1" dirty="0" smtClean="0">
                <a:solidFill>
                  <a:srgbClr val="CCCCCC">
                    <a:lumMod val="25000"/>
                  </a:srgbClr>
                </a:solidFill>
                <a:ea typeface="MS PGothic" pitchFamily="34" charset="-128"/>
              </a:rPr>
              <a:t>Correct</a:t>
            </a:r>
          </a:p>
          <a:p>
            <a:pPr defTabSz="1088122"/>
            <a:r>
              <a:rPr lang="en-US" sz="1000" dirty="0" smtClean="0">
                <a:solidFill>
                  <a:srgbClr val="CCCCCC">
                    <a:lumMod val="25000"/>
                  </a:srgbClr>
                </a:solidFill>
                <a:ea typeface="MS PGothic" pitchFamily="34" charset="-128"/>
              </a:rPr>
              <a:t>The colored logo is first choice and suits to light backgrounds, dark backgrounds, not too busy pattern-backgrounds. The monochrome version looks good on mixed, contrasted backgrounds.</a:t>
            </a:r>
            <a:endParaRPr lang="en-US" sz="1000" b="1" dirty="0" smtClean="0">
              <a:solidFill>
                <a:srgbClr val="CCCCCC">
                  <a:lumMod val="25000"/>
                </a:srgbClr>
              </a:solidFill>
              <a:ea typeface="MS PGothic" pitchFamily="34" charset="-128"/>
            </a:endParaRPr>
          </a:p>
          <a:p>
            <a:pPr defTabSz="1088122"/>
            <a:endParaRPr lang="en-US" sz="1000" b="1" dirty="0" smtClean="0">
              <a:solidFill>
                <a:srgbClr val="CCCCCC">
                  <a:lumMod val="25000"/>
                </a:srgbClr>
              </a:solidFill>
              <a:ea typeface="MS PGothic" pitchFamily="34" charset="-128"/>
            </a:endParaRPr>
          </a:p>
          <a:p>
            <a:pPr defTabSz="1088122"/>
            <a:endParaRPr lang="en-US" sz="1000" b="1" dirty="0" smtClean="0">
              <a:solidFill>
                <a:srgbClr val="CCCCCC">
                  <a:lumMod val="25000"/>
                </a:srgbClr>
              </a:solidFill>
              <a:ea typeface="MS PGothic" pitchFamily="34" charset="-128"/>
            </a:endParaRPr>
          </a:p>
          <a:p>
            <a:pPr defTabSz="1088122"/>
            <a:endParaRPr lang="en-US" sz="1000" b="1" dirty="0" smtClean="0">
              <a:solidFill>
                <a:srgbClr val="CCCCCC">
                  <a:lumMod val="25000"/>
                </a:srgbClr>
              </a:solidFill>
              <a:ea typeface="MS PGothic" pitchFamily="34" charset="-128"/>
            </a:endParaRPr>
          </a:p>
          <a:p>
            <a:pPr defTabSz="1088122"/>
            <a:endParaRPr lang="en-US" sz="1000" b="1" dirty="0" smtClean="0">
              <a:solidFill>
                <a:srgbClr val="CCCCCC">
                  <a:lumMod val="25000"/>
                </a:srgbClr>
              </a:solidFill>
              <a:ea typeface="MS PGothic" pitchFamily="34" charset="-128"/>
            </a:endParaRPr>
          </a:p>
          <a:p>
            <a:pPr defTabSz="1088122"/>
            <a:endParaRPr lang="en-US" sz="1000" b="1" dirty="0" smtClean="0">
              <a:solidFill>
                <a:srgbClr val="CCCCCC">
                  <a:lumMod val="25000"/>
                </a:srgbClr>
              </a:solidFill>
              <a:ea typeface="MS PGothic" pitchFamily="34" charset="-128"/>
            </a:endParaRPr>
          </a:p>
          <a:p>
            <a:pPr defTabSz="1088122"/>
            <a:endParaRPr lang="en-US" sz="800" b="1" dirty="0" smtClean="0">
              <a:solidFill>
                <a:srgbClr val="CCCCCC">
                  <a:lumMod val="25000"/>
                </a:srgbClr>
              </a:solidFill>
              <a:ea typeface="MS PGothic" pitchFamily="34" charset="-128"/>
            </a:endParaRPr>
          </a:p>
          <a:p>
            <a:pPr defTabSz="1088122"/>
            <a:r>
              <a:rPr lang="en-US" sz="1000" b="1" dirty="0" smtClean="0">
                <a:solidFill>
                  <a:srgbClr val="CCCCCC">
                    <a:lumMod val="25000"/>
                  </a:srgbClr>
                </a:solidFill>
                <a:ea typeface="MS PGothic" pitchFamily="34" charset="-128"/>
              </a:rPr>
              <a:t>                               </a:t>
            </a:r>
          </a:p>
          <a:p>
            <a:pPr defTabSz="1088122"/>
            <a:r>
              <a:rPr lang="en-US" sz="1000" dirty="0" smtClean="0">
                <a:solidFill>
                  <a:srgbClr val="CCCCCC">
                    <a:lumMod val="25000"/>
                  </a:srgbClr>
                </a:solidFill>
                <a:ea typeface="MS PGothic" pitchFamily="34" charset="-128"/>
              </a:rPr>
              <a:t>You can use the flower without text or the left sided text logo.</a:t>
            </a:r>
          </a:p>
          <a:p>
            <a:pPr defTabSz="1088122"/>
            <a:endParaRPr lang="en-US" sz="1000" b="1" dirty="0" smtClean="0">
              <a:solidFill>
                <a:srgbClr val="CCCCCC">
                  <a:lumMod val="25000"/>
                </a:srgbClr>
              </a:solidFill>
              <a:ea typeface="MS PGothic" pitchFamily="34" charset="-128"/>
            </a:endParaRPr>
          </a:p>
          <a:p>
            <a:pPr defTabSz="1088122"/>
            <a:endParaRPr lang="en-US" sz="1000" b="1" dirty="0" smtClean="0">
              <a:solidFill>
                <a:srgbClr val="CCCCCC">
                  <a:lumMod val="25000"/>
                </a:srgbClr>
              </a:solidFill>
              <a:ea typeface="MS PGothic" pitchFamily="34" charset="-128"/>
            </a:endParaRPr>
          </a:p>
          <a:p>
            <a:pPr defTabSz="1088122"/>
            <a:endParaRPr lang="en-US" sz="1200" b="1" dirty="0" smtClean="0">
              <a:solidFill>
                <a:srgbClr val="CCCCCC">
                  <a:lumMod val="25000"/>
                </a:srgbClr>
              </a:solidFill>
              <a:ea typeface="MS PGothic" pitchFamily="34" charset="-128"/>
            </a:endParaRPr>
          </a:p>
          <a:p>
            <a:pPr defTabSz="1088122"/>
            <a:endParaRPr lang="en-US" sz="1000" b="1" dirty="0" smtClean="0">
              <a:solidFill>
                <a:srgbClr val="CCCCCC">
                  <a:lumMod val="25000"/>
                </a:srgbClr>
              </a:solidFill>
              <a:ea typeface="MS PGothic" pitchFamily="34" charset="-128"/>
            </a:endParaRPr>
          </a:p>
          <a:p>
            <a:pPr defTabSz="1088122"/>
            <a:r>
              <a:rPr lang="en-US" sz="1000" b="1" dirty="0" smtClean="0">
                <a:solidFill>
                  <a:srgbClr val="CCCCCC">
                    <a:lumMod val="25000"/>
                  </a:srgbClr>
                </a:solidFill>
                <a:ea typeface="MS PGothic" pitchFamily="34" charset="-128"/>
              </a:rPr>
              <a:t>Incorrect</a:t>
            </a:r>
          </a:p>
          <a:p>
            <a:pPr defTabSz="1088122"/>
            <a:r>
              <a:rPr lang="en-US" sz="1000" dirty="0" smtClean="0">
                <a:solidFill>
                  <a:srgbClr val="CCCCCC">
                    <a:lumMod val="25000"/>
                  </a:srgbClr>
                </a:solidFill>
                <a:ea typeface="MS PGothic" pitchFamily="34" charset="-128"/>
              </a:rPr>
              <a:t>Please do not use the logo on low-contrasted, busy, same-colored backgrounds.</a:t>
            </a:r>
          </a:p>
          <a:p>
            <a:pPr defTabSz="1088122"/>
            <a:endParaRPr lang="en-US" sz="1000" b="1" dirty="0" smtClean="0">
              <a:solidFill>
                <a:srgbClr val="CCCCCC">
                  <a:lumMod val="25000"/>
                </a:srgbClr>
              </a:solidFill>
              <a:ea typeface="MS PGothic" pitchFamily="34" charset="-128"/>
            </a:endParaRPr>
          </a:p>
          <a:p>
            <a:pPr defTabSz="1088122"/>
            <a:endParaRPr lang="en-US" sz="1000" b="1" dirty="0" smtClean="0">
              <a:solidFill>
                <a:srgbClr val="CCCCCC">
                  <a:lumMod val="25000"/>
                </a:srgbClr>
              </a:solidFill>
              <a:ea typeface="MS PGothic" pitchFamily="34" charset="-128"/>
            </a:endParaRPr>
          </a:p>
          <a:p>
            <a:pPr defTabSz="1088122"/>
            <a:endParaRPr lang="en-US" sz="1000" b="1" dirty="0" smtClean="0">
              <a:solidFill>
                <a:srgbClr val="CCCCCC">
                  <a:lumMod val="25000"/>
                </a:srgbClr>
              </a:solidFill>
              <a:ea typeface="MS PGothic" pitchFamily="34" charset="-128"/>
            </a:endParaRPr>
          </a:p>
          <a:p>
            <a:pPr defTabSz="1088122"/>
            <a:endParaRPr lang="en-US" sz="1000" b="1" dirty="0" smtClean="0">
              <a:solidFill>
                <a:srgbClr val="CCCCCC">
                  <a:lumMod val="25000"/>
                </a:srgbClr>
              </a:solidFill>
              <a:ea typeface="MS PGothic" pitchFamily="34" charset="-128"/>
            </a:endParaRPr>
          </a:p>
          <a:p>
            <a:pPr defTabSz="1088122"/>
            <a:endParaRPr lang="en-US" sz="1000" b="1" dirty="0" smtClean="0">
              <a:solidFill>
                <a:srgbClr val="CCCCCC">
                  <a:lumMod val="25000"/>
                </a:srgbClr>
              </a:solidFill>
              <a:ea typeface="MS PGothic" pitchFamily="34" charset="-128"/>
            </a:endParaRPr>
          </a:p>
          <a:p>
            <a:pPr defTabSz="1088122"/>
            <a:endParaRPr lang="en-US" sz="1000" b="1" dirty="0" smtClean="0">
              <a:solidFill>
                <a:srgbClr val="CCCCCC">
                  <a:lumMod val="25000"/>
                </a:srgbClr>
              </a:solidFill>
              <a:ea typeface="MS PGothic" pitchFamily="34" charset="-128"/>
            </a:endParaRPr>
          </a:p>
          <a:p>
            <a:pPr defTabSz="1088122"/>
            <a:endParaRPr lang="en-US" sz="1000" dirty="0" smtClean="0">
              <a:solidFill>
                <a:srgbClr val="CCCCCC">
                  <a:lumMod val="25000"/>
                </a:srgbClr>
              </a:solidFill>
              <a:ea typeface="MS PGothic" pitchFamily="34" charset="-128"/>
            </a:endParaRPr>
          </a:p>
          <a:p>
            <a:pPr defTabSz="1088122"/>
            <a:r>
              <a:rPr lang="en-US" sz="1000" dirty="0" smtClean="0">
                <a:solidFill>
                  <a:srgbClr val="CCCCCC">
                    <a:lumMod val="25000"/>
                  </a:srgbClr>
                </a:solidFill>
                <a:ea typeface="MS PGothic" pitchFamily="34" charset="-128"/>
              </a:rPr>
              <a:t>Please avoid changing the actual appearance: Text without logo, tilting, strokes, shadows, swaging.</a:t>
            </a:r>
          </a:p>
          <a:p>
            <a:pPr defTabSz="1088122"/>
            <a:endParaRPr lang="en-US" sz="1000" b="1" dirty="0" smtClean="0">
              <a:solidFill>
                <a:srgbClr val="CCCCCC">
                  <a:lumMod val="25000"/>
                </a:srgbClr>
              </a:solidFill>
              <a:ea typeface="MS PGothic" pitchFamily="34" charset="-128"/>
            </a:endParaRPr>
          </a:p>
        </p:txBody>
      </p:sp>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3918" y="2225778"/>
            <a:ext cx="867761" cy="1119626"/>
          </a:xfrm>
          <a:prstGeom prst="rect">
            <a:avLst/>
          </a:prstGeom>
        </p:spPr>
      </p:pic>
      <p:pic>
        <p:nvPicPr>
          <p:cNvPr id="3" name="Picture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23918" y="3776329"/>
            <a:ext cx="812387" cy="807575"/>
          </a:xfrm>
          <a:prstGeom prst="rect">
            <a:avLst/>
          </a:prstGeom>
        </p:spPr>
      </p:pic>
      <p:pic>
        <p:nvPicPr>
          <p:cNvPr id="7" name="Picture 6"/>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272318" y="2455661"/>
            <a:ext cx="474485" cy="671009"/>
          </a:xfrm>
          <a:prstGeom prst="rect">
            <a:avLst/>
          </a:prstGeom>
        </p:spPr>
      </p:pic>
      <p:pic>
        <p:nvPicPr>
          <p:cNvPr id="8" name="Picture 7"/>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7012592" y="2359017"/>
            <a:ext cx="848322" cy="853140"/>
          </a:xfrm>
          <a:prstGeom prst="rect">
            <a:avLst/>
          </a:prstGeom>
        </p:spPr>
      </p:pic>
      <p:pic>
        <p:nvPicPr>
          <p:cNvPr id="9" name="Picture 8"/>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7952942" y="2357406"/>
            <a:ext cx="853116" cy="867519"/>
          </a:xfrm>
          <a:prstGeom prst="rect">
            <a:avLst/>
          </a:prstGeom>
        </p:spPr>
      </p:pic>
      <p:pic>
        <p:nvPicPr>
          <p:cNvPr id="15" name="Picture 14"/>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8895922" y="2357406"/>
            <a:ext cx="829286" cy="838842"/>
          </a:xfrm>
          <a:prstGeom prst="rect">
            <a:avLst/>
          </a:prstGeom>
        </p:spPr>
      </p:pic>
      <p:pic>
        <p:nvPicPr>
          <p:cNvPr id="16" name="Picture 15"/>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9806563" y="2359620"/>
            <a:ext cx="843583" cy="848375"/>
          </a:xfrm>
          <a:prstGeom prst="rect">
            <a:avLst/>
          </a:prstGeom>
        </p:spPr>
      </p:pic>
      <p:pic>
        <p:nvPicPr>
          <p:cNvPr id="17" name="Picture 16"/>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10733562" y="2357406"/>
            <a:ext cx="853116" cy="853140"/>
          </a:xfrm>
          <a:prstGeom prst="rect">
            <a:avLst/>
          </a:prstGeom>
        </p:spPr>
      </p:pic>
      <p:pic>
        <p:nvPicPr>
          <p:cNvPr id="20" name="Picture 19"/>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7026878" y="4543265"/>
            <a:ext cx="831686" cy="836463"/>
          </a:xfrm>
          <a:prstGeom prst="rect">
            <a:avLst/>
          </a:prstGeom>
        </p:spPr>
      </p:pic>
      <p:pic>
        <p:nvPicPr>
          <p:cNvPr id="21" name="Picture 20"/>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7958904" y="4538104"/>
            <a:ext cx="831686" cy="845968"/>
          </a:xfrm>
          <a:prstGeom prst="rect">
            <a:avLst/>
          </a:prstGeom>
        </p:spPr>
      </p:pic>
      <p:pic>
        <p:nvPicPr>
          <p:cNvPr id="22" name="Picture 21"/>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a:off x="8881431" y="4531285"/>
            <a:ext cx="841192" cy="845969"/>
          </a:xfrm>
          <a:prstGeom prst="rect">
            <a:avLst/>
          </a:prstGeom>
        </p:spPr>
      </p:pic>
      <p:pic>
        <p:nvPicPr>
          <p:cNvPr id="23" name="Picture 22"/>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6092551" y="4531285"/>
            <a:ext cx="845945" cy="845969"/>
          </a:xfrm>
          <a:prstGeom prst="rect">
            <a:avLst/>
          </a:prstGeom>
        </p:spPr>
      </p:pic>
      <p:pic>
        <p:nvPicPr>
          <p:cNvPr id="24" name="Picture 23"/>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10745486" y="4540791"/>
            <a:ext cx="841192" cy="836463"/>
          </a:xfrm>
          <a:prstGeom prst="rect">
            <a:avLst/>
          </a:prstGeom>
        </p:spPr>
      </p:pic>
      <p:pic>
        <p:nvPicPr>
          <p:cNvPr id="25" name="Picture 24"/>
          <p:cNvPicPr>
            <a:picLocks noChangeAspect="1"/>
          </p:cNvPicPr>
          <p:nvPr userDrawn="1"/>
        </p:nvPicPr>
        <p:blipFill>
          <a:blip r:embed="rId15">
            <a:extLst>
              <a:ext uri="{28A0092B-C50C-407E-A947-70E740481C1C}">
                <a14:useLocalDpi xmlns:a14="http://schemas.microsoft.com/office/drawing/2010/main" val="0"/>
              </a:ext>
            </a:extLst>
          </a:blip>
          <a:stretch>
            <a:fillRect/>
          </a:stretch>
        </p:blipFill>
        <p:spPr>
          <a:xfrm>
            <a:off x="9818213" y="4536035"/>
            <a:ext cx="836439" cy="841216"/>
          </a:xfrm>
          <a:prstGeom prst="rect">
            <a:avLst/>
          </a:prstGeom>
        </p:spPr>
      </p:pic>
      <p:pic>
        <p:nvPicPr>
          <p:cNvPr id="26" name="Picture 25"/>
          <p:cNvPicPr>
            <a:picLocks noChangeAspect="1"/>
          </p:cNvPicPr>
          <p:nvPr userDrawn="1"/>
        </p:nvPicPr>
        <p:blipFill>
          <a:blip r:embed="rId16" cstate="print">
            <a:extLst>
              <a:ext uri="{28A0092B-C50C-407E-A947-70E740481C1C}">
                <a14:useLocalDpi xmlns:a14="http://schemas.microsoft.com/office/drawing/2010/main" val="0"/>
              </a:ext>
            </a:extLst>
          </a:blip>
          <a:stretch>
            <a:fillRect/>
          </a:stretch>
        </p:blipFill>
        <p:spPr>
          <a:xfrm>
            <a:off x="6272318" y="3545161"/>
            <a:ext cx="482517" cy="478983"/>
          </a:xfrm>
          <a:prstGeom prst="rect">
            <a:avLst/>
          </a:prstGeom>
        </p:spPr>
      </p:pic>
      <p:pic>
        <p:nvPicPr>
          <p:cNvPr id="27" name="Picture 26"/>
          <p:cNvPicPr>
            <a:picLocks noChangeAspect="1"/>
          </p:cNvPicPr>
          <p:nvPr userDrawn="1"/>
        </p:nvPicPr>
        <p:blipFill>
          <a:blip r:embed="rId17">
            <a:extLst>
              <a:ext uri="{28A0092B-C50C-407E-A947-70E740481C1C}">
                <a14:useLocalDpi xmlns:a14="http://schemas.microsoft.com/office/drawing/2010/main" val="0"/>
              </a:ext>
            </a:extLst>
          </a:blip>
          <a:stretch>
            <a:fillRect/>
          </a:stretch>
        </p:blipFill>
        <p:spPr>
          <a:xfrm>
            <a:off x="7026874" y="3545165"/>
            <a:ext cx="1154643" cy="470656"/>
          </a:xfrm>
          <a:prstGeom prst="rect">
            <a:avLst/>
          </a:prstGeom>
        </p:spPr>
      </p:pic>
      <p:pic>
        <p:nvPicPr>
          <p:cNvPr id="32" name="Picture 31"/>
          <p:cNvPicPr>
            <a:picLocks noChangeAspect="1"/>
          </p:cNvPicPr>
          <p:nvPr userDrawn="1"/>
        </p:nvPicPr>
        <p:blipFill>
          <a:blip r:embed="rId18" cstate="print">
            <a:extLst>
              <a:ext uri="{28A0092B-C50C-407E-A947-70E740481C1C}">
                <a14:useLocalDpi xmlns:a14="http://schemas.microsoft.com/office/drawing/2010/main" val="0"/>
              </a:ext>
            </a:extLst>
          </a:blip>
          <a:stretch>
            <a:fillRect/>
          </a:stretch>
        </p:blipFill>
        <p:spPr>
          <a:xfrm>
            <a:off x="6110888" y="5748657"/>
            <a:ext cx="809262" cy="604218"/>
          </a:xfrm>
          <a:prstGeom prst="rect">
            <a:avLst/>
          </a:prstGeom>
        </p:spPr>
      </p:pic>
      <p:pic>
        <p:nvPicPr>
          <p:cNvPr id="33" name="Picture 32"/>
          <p:cNvPicPr>
            <a:picLocks noChangeAspect="1"/>
          </p:cNvPicPr>
          <p:nvPr userDrawn="1"/>
        </p:nvPicPr>
        <p:blipFill>
          <a:blip r:embed="rId19" cstate="print">
            <a:extLst>
              <a:ext uri="{28A0092B-C50C-407E-A947-70E740481C1C}">
                <a14:useLocalDpi xmlns:a14="http://schemas.microsoft.com/office/drawing/2010/main" val="0"/>
              </a:ext>
            </a:extLst>
          </a:blip>
          <a:stretch>
            <a:fillRect/>
          </a:stretch>
        </p:blipFill>
        <p:spPr>
          <a:xfrm>
            <a:off x="7083432" y="5751251"/>
            <a:ext cx="706651" cy="674367"/>
          </a:xfrm>
          <a:prstGeom prst="rect">
            <a:avLst/>
          </a:prstGeom>
        </p:spPr>
      </p:pic>
      <p:pic>
        <p:nvPicPr>
          <p:cNvPr id="34" name="Picture 33"/>
          <p:cNvPicPr>
            <a:picLocks noChangeAspect="1"/>
          </p:cNvPicPr>
          <p:nvPr userDrawn="1"/>
        </p:nvPicPr>
        <p:blipFill>
          <a:blip r:embed="rId20" cstate="print">
            <a:extLst>
              <a:ext uri="{28A0092B-C50C-407E-A947-70E740481C1C}">
                <a14:useLocalDpi xmlns:a14="http://schemas.microsoft.com/office/drawing/2010/main" val="0"/>
              </a:ext>
            </a:extLst>
          </a:blip>
          <a:stretch>
            <a:fillRect/>
          </a:stretch>
        </p:blipFill>
        <p:spPr>
          <a:xfrm>
            <a:off x="8047753" y="4622360"/>
            <a:ext cx="644480" cy="677456"/>
          </a:xfrm>
          <a:prstGeom prst="rect">
            <a:avLst/>
          </a:prstGeom>
        </p:spPr>
      </p:pic>
      <p:pic>
        <p:nvPicPr>
          <p:cNvPr id="35" name="Picture 34"/>
          <p:cNvPicPr>
            <a:picLocks noChangeAspect="1"/>
          </p:cNvPicPr>
          <p:nvPr userDrawn="1"/>
        </p:nvPicPr>
        <p:blipFill>
          <a:blip r:embed="rId21">
            <a:extLst>
              <a:ext uri="{28A0092B-C50C-407E-A947-70E740481C1C}">
                <a14:useLocalDpi xmlns:a14="http://schemas.microsoft.com/office/drawing/2010/main" val="0"/>
              </a:ext>
            </a:extLst>
          </a:blip>
          <a:stretch>
            <a:fillRect/>
          </a:stretch>
        </p:blipFill>
        <p:spPr>
          <a:xfrm>
            <a:off x="8047753" y="5756429"/>
            <a:ext cx="556245" cy="669185"/>
          </a:xfrm>
          <a:prstGeom prst="rect">
            <a:avLst/>
          </a:prstGeom>
        </p:spPr>
      </p:pic>
      <p:pic>
        <p:nvPicPr>
          <p:cNvPr id="38" name="Picture 37"/>
          <p:cNvPicPr>
            <a:picLocks noChangeAspect="1"/>
          </p:cNvPicPr>
          <p:nvPr userDrawn="1"/>
        </p:nvPicPr>
        <p:blipFill>
          <a:blip r:embed="rId22" cstate="print">
            <a:extLst>
              <a:ext uri="{28A0092B-C50C-407E-A947-70E740481C1C}">
                <a14:useLocalDpi xmlns:a14="http://schemas.microsoft.com/office/drawing/2010/main" val="0"/>
              </a:ext>
            </a:extLst>
          </a:blip>
          <a:stretch>
            <a:fillRect/>
          </a:stretch>
        </p:blipFill>
        <p:spPr>
          <a:xfrm>
            <a:off x="1887128" y="5452489"/>
            <a:ext cx="919374" cy="351699"/>
          </a:xfrm>
          <a:prstGeom prst="rect">
            <a:avLst/>
          </a:prstGeom>
        </p:spPr>
      </p:pic>
      <p:pic>
        <p:nvPicPr>
          <p:cNvPr id="39" name="Picture 38"/>
          <p:cNvPicPr>
            <a:picLocks noChangeAspect="1"/>
          </p:cNvPicPr>
          <p:nvPr userDrawn="1"/>
        </p:nvPicPr>
        <p:blipFill>
          <a:blip r:embed="rId23" cstate="print">
            <a:extLst>
              <a:ext uri="{28A0092B-C50C-407E-A947-70E740481C1C}">
                <a14:useLocalDpi xmlns:a14="http://schemas.microsoft.com/office/drawing/2010/main" val="0"/>
              </a:ext>
            </a:extLst>
          </a:blip>
          <a:stretch>
            <a:fillRect/>
          </a:stretch>
        </p:blipFill>
        <p:spPr>
          <a:xfrm>
            <a:off x="323915" y="5455765"/>
            <a:ext cx="1097606" cy="543721"/>
          </a:xfrm>
          <a:prstGeom prst="rect">
            <a:avLst/>
          </a:prstGeom>
        </p:spPr>
      </p:pic>
    </p:spTree>
    <p:extLst>
      <p:ext uri="{BB962C8B-B14F-4D97-AF65-F5344CB8AC3E}">
        <p14:creationId xmlns:p14="http://schemas.microsoft.com/office/powerpoint/2010/main" val="1602675643"/>
      </p:ext>
    </p:extLst>
  </p:cSld>
  <p:clrMapOvr>
    <a:masterClrMapping/>
  </p:clrMapOvr>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2_Title and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dirty="0" smtClean="0"/>
              <a:t>Insert page title</a:t>
            </a:r>
            <a:endParaRPr lang="en-US" dirty="0"/>
          </a:p>
        </p:txBody>
      </p:sp>
      <p:sp>
        <p:nvSpPr>
          <p:cNvPr id="4" name="Text Placeholder 3"/>
          <p:cNvSpPr>
            <a:spLocks noGrp="1"/>
          </p:cNvSpPr>
          <p:nvPr>
            <p:ph type="body" sz="quarter" idx="10" hasCustomPrompt="1"/>
          </p:nvPr>
        </p:nvSpPr>
        <p:spPr>
          <a:xfrm>
            <a:off x="323916" y="1690687"/>
            <a:ext cx="11542194" cy="4391026"/>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Footer Placeholder 4"/>
          <p:cNvSpPr>
            <a:spLocks noGrp="1"/>
          </p:cNvSpPr>
          <p:nvPr>
            <p:ph type="ftr" sz="quarter" idx="3"/>
          </p:nvPr>
        </p:nvSpPr>
        <p:spPr>
          <a:xfrm>
            <a:off x="10502608" y="6568014"/>
            <a:ext cx="1007412" cy="259446"/>
          </a:xfrm>
          <a:prstGeom prst="rect">
            <a:avLst/>
          </a:prstGeom>
        </p:spPr>
        <p:txBody>
          <a:bodyPr vert="horz" lIns="91404" tIns="45700" rIns="91404" bIns="45700" rtlCol="0" anchor="ctr"/>
          <a:lstStyle>
            <a:lvl1pPr marL="0" algn="r" defTabSz="1088013" rtl="0" eaLnBrk="1" latinLnBrk="0" hangingPunct="1">
              <a:defRPr lang="en-US" sz="1000" kern="1200" smtClean="0">
                <a:solidFill>
                  <a:schemeClr val="tx1">
                    <a:lumMod val="65000"/>
                    <a:lumOff val="35000"/>
                  </a:schemeClr>
                </a:solidFill>
                <a:latin typeface="Arial" charset="0"/>
                <a:ea typeface="Arial" charset="0"/>
                <a:cs typeface="Arial" charset="0"/>
              </a:defRPr>
            </a:lvl1pPr>
          </a:lstStyle>
          <a:p>
            <a:r>
              <a:rPr dirty="0">
                <a:solidFill>
                  <a:srgbClr val="000000">
                    <a:lumMod val="65000"/>
                    <a:lumOff val="35000"/>
                  </a:srgbClr>
                </a:solidFill>
              </a:rPr>
              <a:t>Confidential</a:t>
            </a:r>
          </a:p>
        </p:txBody>
      </p:sp>
      <p:sp>
        <p:nvSpPr>
          <p:cNvPr id="8" name="Slide Number Placeholder 11"/>
          <p:cNvSpPr>
            <a:spLocks noGrp="1"/>
          </p:cNvSpPr>
          <p:nvPr>
            <p:ph type="sldNum" sz="quarter" idx="4"/>
          </p:nvPr>
        </p:nvSpPr>
        <p:spPr>
          <a:xfrm>
            <a:off x="11510020" y="6572768"/>
            <a:ext cx="356090" cy="249938"/>
          </a:xfrm>
          <a:prstGeom prst="rect">
            <a:avLst/>
          </a:prstGeom>
        </p:spPr>
        <p:txBody>
          <a:bodyPr vert="horz" lIns="91404" tIns="45700" rIns="91404" bIns="45700" rtlCol="0" anchor="ctr"/>
          <a:lstStyle>
            <a:lvl1pPr algn="r">
              <a:defRPr sz="1200">
                <a:solidFill>
                  <a:schemeClr val="tx1">
                    <a:tint val="75000"/>
                  </a:schemeClr>
                </a:solidFill>
              </a:defRPr>
            </a:lvl1pPr>
          </a:lstStyle>
          <a:p>
            <a:fld id="{52D116E8-C1B7-4800-ACA1-0CD42BEC2FD7}" type="slidenum">
              <a:rPr lang="en-US" sz="1000" smtClean="0">
                <a:solidFill>
                  <a:srgbClr val="CCCCCC">
                    <a:lumMod val="25000"/>
                  </a:srgbClr>
                </a:solidFill>
              </a:rPr>
              <a:pPr/>
              <a:t>‹#›</a:t>
            </a:fld>
            <a:endParaRPr lang="en-US" dirty="0">
              <a:solidFill>
                <a:srgbClr val="000000">
                  <a:tint val="75000"/>
                </a:srgbClr>
              </a:solidFill>
            </a:endParaRPr>
          </a:p>
        </p:txBody>
      </p:sp>
    </p:spTree>
    <p:extLst>
      <p:ext uri="{BB962C8B-B14F-4D97-AF65-F5344CB8AC3E}">
        <p14:creationId xmlns:p14="http://schemas.microsoft.com/office/powerpoint/2010/main" val="3723863745"/>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3_Title and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dirty="0" smtClean="0"/>
              <a:t>Insert page title</a:t>
            </a:r>
            <a:endParaRPr lang="en-US" dirty="0"/>
          </a:p>
        </p:txBody>
      </p:sp>
      <p:sp>
        <p:nvSpPr>
          <p:cNvPr id="4" name="Text Placeholder 3"/>
          <p:cNvSpPr>
            <a:spLocks noGrp="1"/>
          </p:cNvSpPr>
          <p:nvPr>
            <p:ph type="body" sz="quarter" idx="10" hasCustomPrompt="1"/>
          </p:nvPr>
        </p:nvSpPr>
        <p:spPr>
          <a:xfrm>
            <a:off x="323916" y="1690687"/>
            <a:ext cx="11542194" cy="4391026"/>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983242838"/>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4_Title and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dirty="0" smtClean="0"/>
              <a:t>Insert page title</a:t>
            </a:r>
            <a:endParaRPr lang="en-US" dirty="0"/>
          </a:p>
        </p:txBody>
      </p:sp>
      <p:sp>
        <p:nvSpPr>
          <p:cNvPr id="4" name="Text Placeholder 3"/>
          <p:cNvSpPr>
            <a:spLocks noGrp="1"/>
          </p:cNvSpPr>
          <p:nvPr>
            <p:ph type="body" sz="quarter" idx="10" hasCustomPrompt="1"/>
          </p:nvPr>
        </p:nvSpPr>
        <p:spPr>
          <a:xfrm>
            <a:off x="432001" y="1690687"/>
            <a:ext cx="11326284" cy="4391026"/>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572343468"/>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12_Title and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dirty="0" smtClean="0"/>
              <a:t>Insert page title</a:t>
            </a:r>
            <a:endParaRPr lang="en-US" dirty="0"/>
          </a:p>
        </p:txBody>
      </p:sp>
      <p:sp>
        <p:nvSpPr>
          <p:cNvPr id="4" name="Text Placeholder 3"/>
          <p:cNvSpPr>
            <a:spLocks noGrp="1"/>
          </p:cNvSpPr>
          <p:nvPr>
            <p:ph type="body" sz="quarter" idx="10" hasCustomPrompt="1"/>
          </p:nvPr>
        </p:nvSpPr>
        <p:spPr>
          <a:xfrm>
            <a:off x="323916" y="1690687"/>
            <a:ext cx="11542194" cy="4391026"/>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Footer Placeholder 4"/>
          <p:cNvSpPr>
            <a:spLocks noGrp="1"/>
          </p:cNvSpPr>
          <p:nvPr>
            <p:ph type="ftr" sz="quarter" idx="3"/>
          </p:nvPr>
        </p:nvSpPr>
        <p:spPr>
          <a:xfrm>
            <a:off x="10502608" y="6568014"/>
            <a:ext cx="1007412" cy="259446"/>
          </a:xfrm>
          <a:prstGeom prst="rect">
            <a:avLst/>
          </a:prstGeom>
        </p:spPr>
        <p:txBody>
          <a:bodyPr vert="horz" lIns="91440" tIns="45720" rIns="91440" bIns="45720" rtlCol="0" anchor="ctr"/>
          <a:lstStyle>
            <a:lvl1pPr marL="0" algn="r" defTabSz="1088449" rtl="0" eaLnBrk="1" latinLnBrk="0" hangingPunct="1">
              <a:defRPr lang="en-US" sz="1000" kern="1200" smtClean="0">
                <a:solidFill>
                  <a:schemeClr val="tx1">
                    <a:lumMod val="65000"/>
                    <a:lumOff val="35000"/>
                  </a:schemeClr>
                </a:solidFill>
                <a:latin typeface="Arial" charset="0"/>
                <a:ea typeface="Arial" charset="0"/>
                <a:cs typeface="Arial" charset="0"/>
              </a:defRPr>
            </a:lvl1pPr>
          </a:lstStyle>
          <a:p>
            <a:r>
              <a:rPr lang="en-US" dirty="0" smtClean="0">
                <a:solidFill>
                  <a:srgbClr val="000000">
                    <a:lumMod val="65000"/>
                    <a:lumOff val="35000"/>
                  </a:srgbClr>
                </a:solidFill>
              </a:rPr>
              <a:t>Confidential</a:t>
            </a:r>
            <a:endParaRPr lang="en-US" dirty="0">
              <a:solidFill>
                <a:srgbClr val="000000">
                  <a:lumMod val="65000"/>
                  <a:lumOff val="35000"/>
                </a:srgbClr>
              </a:solidFill>
            </a:endParaRPr>
          </a:p>
        </p:txBody>
      </p:sp>
      <p:sp>
        <p:nvSpPr>
          <p:cNvPr id="6" name="Slide Number Placeholder 11"/>
          <p:cNvSpPr>
            <a:spLocks noGrp="1"/>
          </p:cNvSpPr>
          <p:nvPr>
            <p:ph type="sldNum" sz="quarter" idx="4"/>
          </p:nvPr>
        </p:nvSpPr>
        <p:spPr>
          <a:xfrm>
            <a:off x="11510020" y="6572768"/>
            <a:ext cx="356090" cy="249938"/>
          </a:xfrm>
          <a:prstGeom prst="rect">
            <a:avLst/>
          </a:prstGeom>
        </p:spPr>
        <p:txBody>
          <a:bodyPr vert="horz" lIns="91440" tIns="45720" rIns="91440" bIns="45720" rtlCol="0" anchor="ctr"/>
          <a:lstStyle>
            <a:lvl1pPr algn="r">
              <a:defRPr sz="1200">
                <a:solidFill>
                  <a:schemeClr val="tx1">
                    <a:tint val="75000"/>
                  </a:schemeClr>
                </a:solidFill>
              </a:defRPr>
            </a:lvl1pPr>
          </a:lstStyle>
          <a:p>
            <a:fld id="{52D116E8-C1B7-4800-ACA1-0CD42BEC2FD7}" type="slidenum">
              <a:rPr lang="en-US" sz="1000" smtClean="0">
                <a:solidFill>
                  <a:srgbClr val="CCCCCC">
                    <a:lumMod val="25000"/>
                  </a:srgbClr>
                </a:solidFill>
              </a:rPr>
              <a:pPr/>
              <a:t>‹#›</a:t>
            </a:fld>
            <a:endParaRPr lang="en-US" dirty="0">
              <a:solidFill>
                <a:srgbClr val="000000">
                  <a:tint val="75000"/>
                </a:srgbClr>
              </a:solidFill>
            </a:endParaRPr>
          </a:p>
        </p:txBody>
      </p:sp>
    </p:spTree>
    <p:extLst>
      <p:ext uri="{BB962C8B-B14F-4D97-AF65-F5344CB8AC3E}">
        <p14:creationId xmlns:p14="http://schemas.microsoft.com/office/powerpoint/2010/main" val="3560083145"/>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6_Title and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dirty="0" smtClean="0"/>
              <a:t>Insert page title</a:t>
            </a:r>
            <a:endParaRPr lang="en-US" dirty="0"/>
          </a:p>
        </p:txBody>
      </p:sp>
      <p:sp>
        <p:nvSpPr>
          <p:cNvPr id="4" name="Text Placeholder 3"/>
          <p:cNvSpPr>
            <a:spLocks noGrp="1"/>
          </p:cNvSpPr>
          <p:nvPr>
            <p:ph type="body" sz="quarter" idx="10" hasCustomPrompt="1"/>
          </p:nvPr>
        </p:nvSpPr>
        <p:spPr>
          <a:xfrm>
            <a:off x="323916" y="1690687"/>
            <a:ext cx="11542194" cy="4391026"/>
          </a:xfrm>
        </p:spPr>
        <p:txBody>
          <a:bodyPr/>
          <a:lstStyle>
            <a:lvl1pPr>
              <a:defRPr/>
            </a:lvl1pPr>
            <a:lvl3pPr>
              <a:buSzPct val="90000"/>
              <a:defRPr/>
            </a:lvl3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460960632"/>
      </p:ext>
    </p:extLst>
  </p:cSld>
  <p:clrMapOvr>
    <a:masterClrMapping/>
  </p:clrMapOvr>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noProof="0" dirty="0" smtClean="0"/>
              <a:t>Insert page title</a:t>
            </a:r>
            <a:endParaRPr lang="en-US" dirty="0"/>
          </a:p>
        </p:txBody>
      </p:sp>
      <p:sp>
        <p:nvSpPr>
          <p:cNvPr id="3" name="Slide Number Placeholder 3"/>
          <p:cNvSpPr>
            <a:spLocks noGrp="1"/>
          </p:cNvSpPr>
          <p:nvPr>
            <p:ph type="sldNum" sz="quarter" idx="4"/>
          </p:nvPr>
        </p:nvSpPr>
        <p:spPr>
          <a:xfrm>
            <a:off x="11136154" y="6356467"/>
            <a:ext cx="729955" cy="365040"/>
          </a:xfrm>
          <a:prstGeom prst="rect">
            <a:avLst/>
          </a:prstGeom>
        </p:spPr>
        <p:txBody>
          <a:bodyPr vert="horz" lIns="91413" tIns="45706" rIns="91413" bIns="45706" rtlCol="0" anchor="ctr"/>
          <a:lstStyle>
            <a:lvl1pPr marL="0" algn="r" defTabSz="1088449" rtl="0" eaLnBrk="1" latinLnBrk="0" hangingPunct="1">
              <a:defRPr lang="en-US" sz="1400" b="0" i="0" kern="1200" baseline="0" smtClean="0">
                <a:solidFill>
                  <a:schemeClr val="tx1">
                    <a:tint val="75000"/>
                  </a:schemeClr>
                </a:solidFill>
                <a:latin typeface="Geogrotesque Md" panose="02000000000000000000" pitchFamily="50" charset="0"/>
                <a:ea typeface="+mn-ea"/>
                <a:cs typeface="+mn-cs"/>
              </a:defRPr>
            </a:lvl1pPr>
          </a:lstStyle>
          <a:p>
            <a:fld id="{CC9A47A7-69B4-4E06-BC6E-7199A7EDE009}" type="slidenum">
              <a:rPr>
                <a:solidFill>
                  <a:srgbClr val="000000">
                    <a:tint val="75000"/>
                  </a:srgbClr>
                </a:solidFill>
              </a:rPr>
              <a:pPr/>
              <a:t>‹#›</a:t>
            </a:fld>
            <a:endParaRPr dirty="0">
              <a:solidFill>
                <a:srgbClr val="000000">
                  <a:tint val="75000"/>
                </a:srgbClr>
              </a:solidFill>
            </a:endParaRPr>
          </a:p>
        </p:txBody>
      </p:sp>
    </p:spTree>
    <p:extLst>
      <p:ext uri="{BB962C8B-B14F-4D97-AF65-F5344CB8AC3E}">
        <p14:creationId xmlns:p14="http://schemas.microsoft.com/office/powerpoint/2010/main" val="2207132081"/>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5_Title and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dirty="0" smtClean="0"/>
              <a:t>Insert page title</a:t>
            </a:r>
            <a:endParaRPr lang="en-US" dirty="0"/>
          </a:p>
        </p:txBody>
      </p:sp>
      <p:sp>
        <p:nvSpPr>
          <p:cNvPr id="4" name="Text Placeholder 3"/>
          <p:cNvSpPr>
            <a:spLocks noGrp="1"/>
          </p:cNvSpPr>
          <p:nvPr>
            <p:ph type="body" sz="quarter" idx="10" hasCustomPrompt="1"/>
          </p:nvPr>
        </p:nvSpPr>
        <p:spPr>
          <a:xfrm>
            <a:off x="323916" y="1690687"/>
            <a:ext cx="11542194" cy="4391026"/>
          </a:xfrm>
        </p:spPr>
        <p:txBody>
          <a:bodyPr/>
          <a:lstStyle>
            <a:lvl1pPr>
              <a:defRPr/>
            </a:lvl1pPr>
            <a:lvl3pPr>
              <a:buSzPct val="90000"/>
              <a:defRPr/>
            </a:lvl3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063460953"/>
      </p:ext>
    </p:extLst>
  </p:cSld>
  <p:clrMapOvr>
    <a:masterClrMapping/>
  </p:clrMapOvr>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21_Title and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dirty="0" smtClean="0"/>
              <a:t>Insert page title</a:t>
            </a:r>
            <a:endParaRPr lang="en-US" dirty="0"/>
          </a:p>
        </p:txBody>
      </p:sp>
      <p:sp>
        <p:nvSpPr>
          <p:cNvPr id="4" name="Text Placeholder 3"/>
          <p:cNvSpPr>
            <a:spLocks noGrp="1"/>
          </p:cNvSpPr>
          <p:nvPr>
            <p:ph type="body" sz="quarter" idx="10" hasCustomPrompt="1"/>
          </p:nvPr>
        </p:nvSpPr>
        <p:spPr>
          <a:xfrm>
            <a:off x="323916" y="1690687"/>
            <a:ext cx="11542194" cy="4391026"/>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Footer Placeholder 4"/>
          <p:cNvSpPr>
            <a:spLocks noGrp="1"/>
          </p:cNvSpPr>
          <p:nvPr>
            <p:ph type="ftr" sz="quarter" idx="3"/>
          </p:nvPr>
        </p:nvSpPr>
        <p:spPr>
          <a:xfrm>
            <a:off x="10502608" y="6568014"/>
            <a:ext cx="1007412" cy="259446"/>
          </a:xfrm>
          <a:prstGeom prst="rect">
            <a:avLst/>
          </a:prstGeom>
        </p:spPr>
        <p:txBody>
          <a:bodyPr vert="horz" lIns="91404" tIns="45700" rIns="91404" bIns="45700" rtlCol="0" anchor="ctr"/>
          <a:lstStyle>
            <a:lvl1pPr marL="0" algn="r" defTabSz="1088013" rtl="0" eaLnBrk="1" latinLnBrk="0" hangingPunct="1">
              <a:defRPr lang="en-US" sz="1000" kern="1200" smtClean="0">
                <a:solidFill>
                  <a:schemeClr val="tx1">
                    <a:lumMod val="65000"/>
                    <a:lumOff val="35000"/>
                  </a:schemeClr>
                </a:solidFill>
                <a:latin typeface="Arial" charset="0"/>
                <a:ea typeface="Arial" charset="0"/>
                <a:cs typeface="Arial" charset="0"/>
              </a:defRPr>
            </a:lvl1pPr>
          </a:lstStyle>
          <a:p>
            <a:r>
              <a:rPr dirty="0">
                <a:solidFill>
                  <a:srgbClr val="000000">
                    <a:lumMod val="65000"/>
                    <a:lumOff val="35000"/>
                  </a:srgbClr>
                </a:solidFill>
              </a:rPr>
              <a:t>Confidential</a:t>
            </a:r>
          </a:p>
        </p:txBody>
      </p:sp>
      <p:sp>
        <p:nvSpPr>
          <p:cNvPr id="6" name="Slide Number Placeholder 11"/>
          <p:cNvSpPr>
            <a:spLocks noGrp="1"/>
          </p:cNvSpPr>
          <p:nvPr>
            <p:ph type="sldNum" sz="quarter" idx="4"/>
          </p:nvPr>
        </p:nvSpPr>
        <p:spPr>
          <a:xfrm>
            <a:off x="11510020" y="6572768"/>
            <a:ext cx="356090" cy="249938"/>
          </a:xfrm>
          <a:prstGeom prst="rect">
            <a:avLst/>
          </a:prstGeom>
        </p:spPr>
        <p:txBody>
          <a:bodyPr vert="horz" lIns="91404" tIns="45700" rIns="91404" bIns="45700" rtlCol="0" anchor="ctr"/>
          <a:lstStyle>
            <a:lvl1pPr algn="r">
              <a:defRPr sz="1200">
                <a:solidFill>
                  <a:schemeClr val="tx1">
                    <a:tint val="75000"/>
                  </a:schemeClr>
                </a:solidFill>
              </a:defRPr>
            </a:lvl1pPr>
          </a:lstStyle>
          <a:p>
            <a:fld id="{52D116E8-C1B7-4800-ACA1-0CD42BEC2FD7}" type="slidenum">
              <a:rPr lang="en-US" sz="1000" smtClean="0">
                <a:solidFill>
                  <a:srgbClr val="CCCCCC">
                    <a:lumMod val="25000"/>
                  </a:srgbClr>
                </a:solidFill>
              </a:rPr>
              <a:pPr/>
              <a:t>‹#›</a:t>
            </a:fld>
            <a:endParaRPr lang="en-US" dirty="0">
              <a:solidFill>
                <a:srgbClr val="000000">
                  <a:tint val="75000"/>
                </a:srgbClr>
              </a:solidFill>
            </a:endParaRPr>
          </a:p>
        </p:txBody>
      </p:sp>
    </p:spTree>
    <p:extLst>
      <p:ext uri="{BB962C8B-B14F-4D97-AF65-F5344CB8AC3E}">
        <p14:creationId xmlns:p14="http://schemas.microsoft.com/office/powerpoint/2010/main" val="2977628022"/>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1_Title and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dirty="0" smtClean="0"/>
              <a:t>Insert page title</a:t>
            </a:r>
            <a:endParaRPr lang="en-US" dirty="0"/>
          </a:p>
        </p:txBody>
      </p:sp>
      <p:sp>
        <p:nvSpPr>
          <p:cNvPr id="4" name="Text Placeholder 3"/>
          <p:cNvSpPr>
            <a:spLocks noGrp="1"/>
          </p:cNvSpPr>
          <p:nvPr>
            <p:ph type="body" sz="quarter" idx="10" hasCustomPrompt="1"/>
          </p:nvPr>
        </p:nvSpPr>
        <p:spPr>
          <a:xfrm>
            <a:off x="323916" y="1690687"/>
            <a:ext cx="11542194" cy="4391026"/>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2999674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genda Thre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Agenda</a:t>
            </a:r>
            <a:endParaRPr lang="de-DE" dirty="0"/>
          </a:p>
        </p:txBody>
      </p:sp>
      <p:sp>
        <p:nvSpPr>
          <p:cNvPr id="38" name="Text Placeholder 4"/>
          <p:cNvSpPr>
            <a:spLocks noGrp="1"/>
          </p:cNvSpPr>
          <p:nvPr>
            <p:ph type="body" sz="quarter" idx="13" hasCustomPrompt="1"/>
          </p:nvPr>
        </p:nvSpPr>
        <p:spPr>
          <a:xfrm>
            <a:off x="552453" y="2220615"/>
            <a:ext cx="4457700" cy="947128"/>
          </a:xfrm>
        </p:spPr>
        <p:txBody>
          <a:bodyPr/>
          <a:lstStyle>
            <a:lvl1pPr marL="0" marR="0" indent="0" algn="l" defTabSz="1088449" rtl="0" eaLnBrk="1" fontAlgn="base" latinLnBrk="0" hangingPunct="1">
              <a:lnSpc>
                <a:spcPct val="100000"/>
              </a:lnSpc>
              <a:spcBef>
                <a:spcPts val="400"/>
              </a:spcBef>
              <a:spcAft>
                <a:spcPts val="0"/>
              </a:spcAft>
              <a:buClr>
                <a:schemeClr val="bg2">
                  <a:lumMod val="25000"/>
                </a:schemeClr>
              </a:buClr>
              <a:buSzPct val="80000"/>
              <a:buFontTx/>
              <a:buNone/>
              <a:tabLst/>
              <a:defRPr lang="de-DE" sz="2000" b="1" i="0" u="none" strike="noStrike" kern="1200" baseline="0" dirty="0" smtClean="0">
                <a:ln>
                  <a:noFill/>
                </a:ln>
                <a:solidFill>
                  <a:srgbClr val="333333"/>
                </a:solidFill>
                <a:effectLst/>
                <a:latin typeface="Arial" panose="020B0604020202020204" pitchFamily="34" charset="0"/>
                <a:ea typeface="+mn-ea"/>
                <a:cs typeface="Arial" panose="020B0604020202020204" pitchFamily="34" charset="0"/>
              </a:defRPr>
            </a:lvl1pPr>
          </a:lstStyle>
          <a:p>
            <a:pPr rtl="0" eaLnBrk="1" fontAlgn="base" latinLnBrk="0" hangingPunct="1"/>
            <a:r>
              <a:rPr lang="de-DE" sz="2000" b="1" i="0" u="none" strike="noStrike" kern="1200" baseline="0" dirty="0" smtClean="0">
                <a:ln>
                  <a:noFill/>
                </a:ln>
                <a:solidFill>
                  <a:srgbClr val="333333"/>
                </a:solidFill>
                <a:effectLst/>
                <a:latin typeface="Arial" panose="020B0604020202020204" pitchFamily="34" charset="0"/>
              </a:rPr>
              <a:t>&lt;</a:t>
            </a:r>
            <a:r>
              <a:rPr lang="de-DE" sz="2000" b="1" i="0" u="none" strike="noStrike" kern="1200" baseline="0" dirty="0" err="1" smtClean="0">
                <a:ln>
                  <a:noFill/>
                </a:ln>
                <a:solidFill>
                  <a:srgbClr val="333333"/>
                </a:solidFill>
                <a:effectLst/>
                <a:latin typeface="Arial" panose="020B0604020202020204" pitchFamily="34" charset="0"/>
              </a:rPr>
              <a:t>header</a:t>
            </a:r>
            <a:r>
              <a:rPr lang="de-DE" sz="2000" b="1" i="0" u="none" strike="noStrike" kern="1200" baseline="0" dirty="0" smtClean="0">
                <a:ln>
                  <a:noFill/>
                </a:ln>
                <a:solidFill>
                  <a:srgbClr val="333333"/>
                </a:solidFill>
                <a:effectLst/>
                <a:latin typeface="Arial" panose="020B0604020202020204" pitchFamily="34" charset="0"/>
              </a:rPr>
              <a:t>&gt;</a:t>
            </a:r>
            <a:endParaRPr lang="de-DE" sz="1800" b="0" i="0" u="none" strike="noStrike" dirty="0" smtClean="0">
              <a:effectLst/>
              <a:latin typeface="Arial" panose="020B0604020202020204" pitchFamily="34" charset="0"/>
            </a:endParaRPr>
          </a:p>
          <a:p>
            <a:pPr rtl="0" eaLnBrk="1" fontAlgn="base" latinLnBrk="0" hangingPunct="1"/>
            <a:r>
              <a:rPr lang="en-US" sz="1600" b="0" i="0" u="none" strike="noStrike" kern="1200" baseline="0" dirty="0" smtClean="0">
                <a:ln>
                  <a:noFill/>
                </a:ln>
                <a:solidFill>
                  <a:srgbClr val="333333"/>
                </a:solidFill>
                <a:effectLst/>
                <a:latin typeface="Arial" panose="020B0604020202020204" pitchFamily="34" charset="0"/>
              </a:rPr>
              <a:t>&lt; example text&gt;</a:t>
            </a:r>
            <a:endParaRPr lang="de-DE" sz="1800" b="0" i="0" u="none" strike="noStrike" dirty="0" smtClean="0">
              <a:effectLst/>
              <a:latin typeface="Arial" panose="020B0604020202020204" pitchFamily="34" charset="0"/>
            </a:endParaRPr>
          </a:p>
          <a:p>
            <a:pPr rtl="0" eaLnBrk="1" fontAlgn="base" latinLnBrk="0" hangingPunct="1"/>
            <a:r>
              <a:rPr lang="en-US" sz="1600" b="0" i="0" u="none" strike="noStrike" kern="1200" baseline="0" dirty="0" smtClean="0">
                <a:ln>
                  <a:noFill/>
                </a:ln>
                <a:solidFill>
                  <a:srgbClr val="333333"/>
                </a:solidFill>
                <a:effectLst/>
                <a:latin typeface="Arial" panose="020B0604020202020204" pitchFamily="34" charset="0"/>
              </a:rPr>
              <a:t>…</a:t>
            </a:r>
            <a:endParaRPr lang="de-DE" sz="1800" b="0" i="0" u="none" strike="noStrike" dirty="0" smtClean="0">
              <a:effectLst/>
              <a:latin typeface="Arial" panose="020B0604020202020204" pitchFamily="34" charset="0"/>
            </a:endParaRPr>
          </a:p>
        </p:txBody>
      </p:sp>
      <p:sp>
        <p:nvSpPr>
          <p:cNvPr id="39" name="Text Placeholder 4"/>
          <p:cNvSpPr>
            <a:spLocks noGrp="1"/>
          </p:cNvSpPr>
          <p:nvPr>
            <p:ph type="body" sz="quarter" idx="14" hasCustomPrompt="1"/>
          </p:nvPr>
        </p:nvSpPr>
        <p:spPr>
          <a:xfrm>
            <a:off x="552453" y="3167746"/>
            <a:ext cx="4457700" cy="947128"/>
          </a:xfrm>
        </p:spPr>
        <p:txBody>
          <a:bodyPr/>
          <a:lstStyle>
            <a:lvl1pPr marL="0" marR="0" indent="0" algn="l" defTabSz="1088449" rtl="0" eaLnBrk="1" fontAlgn="base" latinLnBrk="0" hangingPunct="1">
              <a:lnSpc>
                <a:spcPct val="100000"/>
              </a:lnSpc>
              <a:spcBef>
                <a:spcPts val="400"/>
              </a:spcBef>
              <a:spcAft>
                <a:spcPts val="0"/>
              </a:spcAft>
              <a:buClr>
                <a:schemeClr val="bg2">
                  <a:lumMod val="25000"/>
                </a:schemeClr>
              </a:buClr>
              <a:buSzPct val="80000"/>
              <a:buFontTx/>
              <a:buNone/>
              <a:tabLst/>
              <a:defRPr lang="de-DE" sz="2000" b="1" i="0" u="none" strike="noStrike" kern="1200" baseline="0" dirty="0" smtClean="0">
                <a:ln>
                  <a:noFill/>
                </a:ln>
                <a:solidFill>
                  <a:srgbClr val="333333"/>
                </a:solidFill>
                <a:effectLst/>
                <a:latin typeface="Arial" panose="020B0604020202020204" pitchFamily="34" charset="0"/>
                <a:ea typeface="+mn-ea"/>
                <a:cs typeface="Arial" panose="020B0604020202020204" pitchFamily="34" charset="0"/>
              </a:defRPr>
            </a:lvl1pPr>
          </a:lstStyle>
          <a:p>
            <a:pPr rtl="0" eaLnBrk="1" fontAlgn="base" latinLnBrk="0" hangingPunct="1"/>
            <a:r>
              <a:rPr lang="de-DE" sz="2000" b="1" i="0" u="none" strike="noStrike" kern="1200" baseline="0" dirty="0" smtClean="0">
                <a:ln>
                  <a:noFill/>
                </a:ln>
                <a:solidFill>
                  <a:srgbClr val="333333"/>
                </a:solidFill>
                <a:effectLst/>
                <a:latin typeface="Arial" panose="020B0604020202020204" pitchFamily="34" charset="0"/>
              </a:rPr>
              <a:t>&lt;</a:t>
            </a:r>
            <a:r>
              <a:rPr lang="de-DE" sz="2000" b="1" i="0" u="none" strike="noStrike" kern="1200" baseline="0" dirty="0" err="1" smtClean="0">
                <a:ln>
                  <a:noFill/>
                </a:ln>
                <a:solidFill>
                  <a:srgbClr val="333333"/>
                </a:solidFill>
                <a:effectLst/>
                <a:latin typeface="Arial" panose="020B0604020202020204" pitchFamily="34" charset="0"/>
              </a:rPr>
              <a:t>header</a:t>
            </a:r>
            <a:r>
              <a:rPr lang="de-DE" sz="2000" b="1" i="0" u="none" strike="noStrike" kern="1200" baseline="0" dirty="0" smtClean="0">
                <a:ln>
                  <a:noFill/>
                </a:ln>
                <a:solidFill>
                  <a:srgbClr val="333333"/>
                </a:solidFill>
                <a:effectLst/>
                <a:latin typeface="Arial" panose="020B0604020202020204" pitchFamily="34" charset="0"/>
              </a:rPr>
              <a:t>&gt;</a:t>
            </a:r>
            <a:endParaRPr lang="de-DE" sz="1800" b="0" i="0" u="none" strike="noStrike" dirty="0" smtClean="0">
              <a:effectLst/>
              <a:latin typeface="Arial" panose="020B0604020202020204" pitchFamily="34" charset="0"/>
            </a:endParaRPr>
          </a:p>
          <a:p>
            <a:pPr rtl="0" eaLnBrk="1" fontAlgn="base" latinLnBrk="0" hangingPunct="1"/>
            <a:r>
              <a:rPr lang="en-US" sz="1600" b="0" i="0" u="none" strike="noStrike" kern="1200" baseline="0" dirty="0" smtClean="0">
                <a:ln>
                  <a:noFill/>
                </a:ln>
                <a:solidFill>
                  <a:srgbClr val="333333"/>
                </a:solidFill>
                <a:effectLst/>
                <a:latin typeface="Arial" panose="020B0604020202020204" pitchFamily="34" charset="0"/>
              </a:rPr>
              <a:t>&lt; example text&gt;</a:t>
            </a:r>
            <a:endParaRPr lang="de-DE" sz="1800" b="0" i="0" u="none" strike="noStrike" dirty="0" smtClean="0">
              <a:effectLst/>
              <a:latin typeface="Arial" panose="020B0604020202020204" pitchFamily="34" charset="0"/>
            </a:endParaRPr>
          </a:p>
          <a:p>
            <a:pPr rtl="0" eaLnBrk="1" fontAlgn="base" latinLnBrk="0" hangingPunct="1"/>
            <a:r>
              <a:rPr lang="en-US" sz="1600" b="0" i="0" u="none" strike="noStrike" kern="1200" baseline="0" dirty="0" smtClean="0">
                <a:ln>
                  <a:noFill/>
                </a:ln>
                <a:solidFill>
                  <a:srgbClr val="333333"/>
                </a:solidFill>
                <a:effectLst/>
                <a:latin typeface="Arial" panose="020B0604020202020204" pitchFamily="34" charset="0"/>
              </a:rPr>
              <a:t>…</a:t>
            </a:r>
            <a:endParaRPr lang="de-DE" sz="1800" b="0" i="0" u="none" strike="noStrike" dirty="0" smtClean="0">
              <a:effectLst/>
              <a:latin typeface="Arial" panose="020B0604020202020204" pitchFamily="34" charset="0"/>
            </a:endParaRPr>
          </a:p>
        </p:txBody>
      </p:sp>
      <p:sp>
        <p:nvSpPr>
          <p:cNvPr id="40" name="Text Placeholder 4"/>
          <p:cNvSpPr>
            <a:spLocks noGrp="1"/>
          </p:cNvSpPr>
          <p:nvPr>
            <p:ph type="body" sz="quarter" idx="15" hasCustomPrompt="1"/>
          </p:nvPr>
        </p:nvSpPr>
        <p:spPr>
          <a:xfrm>
            <a:off x="552453" y="4114874"/>
            <a:ext cx="4457700" cy="938893"/>
          </a:xfrm>
        </p:spPr>
        <p:txBody>
          <a:bodyPr/>
          <a:lstStyle>
            <a:lvl1pPr marL="0" indent="0" algn="l" defTabSz="1088449" rtl="0" eaLnBrk="1" fontAlgn="base" latinLnBrk="0" hangingPunct="1">
              <a:spcBef>
                <a:spcPts val="400"/>
              </a:spcBef>
              <a:buClr>
                <a:schemeClr val="bg2">
                  <a:lumMod val="25000"/>
                </a:schemeClr>
              </a:buClr>
              <a:buSzPct val="80000"/>
              <a:buFontTx/>
              <a:buNone/>
              <a:defRPr lang="de-DE" sz="2000" b="1" i="0" u="none" strike="noStrike" kern="1200" baseline="0" dirty="0" smtClean="0">
                <a:ln>
                  <a:noFill/>
                </a:ln>
                <a:solidFill>
                  <a:schemeClr val="bg2">
                    <a:lumMod val="25000"/>
                  </a:schemeClr>
                </a:solidFill>
                <a:effectLst/>
                <a:latin typeface="Arial" panose="020B0604020202020204" pitchFamily="34" charset="0"/>
                <a:ea typeface="+mn-ea"/>
                <a:cs typeface="+mn-cs"/>
              </a:defRPr>
            </a:lvl1pPr>
          </a:lstStyle>
          <a:p>
            <a:pPr rtl="0" eaLnBrk="1" fontAlgn="base" latinLnBrk="0" hangingPunct="1"/>
            <a:r>
              <a:rPr lang="de-DE" sz="2000" b="1" i="0" u="none" strike="noStrike" kern="1200" baseline="0" dirty="0" smtClean="0">
                <a:ln>
                  <a:noFill/>
                </a:ln>
                <a:solidFill>
                  <a:srgbClr val="333333"/>
                </a:solidFill>
                <a:effectLst/>
                <a:latin typeface="Arial" panose="020B0604020202020204" pitchFamily="34" charset="0"/>
              </a:rPr>
              <a:t>&lt;</a:t>
            </a:r>
            <a:r>
              <a:rPr lang="de-DE" sz="2000" b="1" i="0" u="none" strike="noStrike" kern="1200" baseline="0" dirty="0" err="1" smtClean="0">
                <a:ln>
                  <a:noFill/>
                </a:ln>
                <a:solidFill>
                  <a:srgbClr val="333333"/>
                </a:solidFill>
                <a:effectLst/>
                <a:latin typeface="Arial" panose="020B0604020202020204" pitchFamily="34" charset="0"/>
              </a:rPr>
              <a:t>header</a:t>
            </a:r>
            <a:r>
              <a:rPr lang="de-DE" sz="2000" b="1" i="0" u="none" strike="noStrike" kern="1200" baseline="0" dirty="0" smtClean="0">
                <a:ln>
                  <a:noFill/>
                </a:ln>
                <a:solidFill>
                  <a:srgbClr val="333333"/>
                </a:solidFill>
                <a:effectLst/>
                <a:latin typeface="Arial" panose="020B0604020202020204" pitchFamily="34" charset="0"/>
              </a:rPr>
              <a:t>&gt;</a:t>
            </a:r>
            <a:endParaRPr lang="de-DE" sz="1800" b="0" i="0" u="none" strike="noStrike" dirty="0" smtClean="0">
              <a:effectLst/>
              <a:latin typeface="Arial" panose="020B0604020202020204" pitchFamily="34" charset="0"/>
            </a:endParaRPr>
          </a:p>
          <a:p>
            <a:pPr rtl="0" eaLnBrk="1" fontAlgn="base" latinLnBrk="0" hangingPunct="1"/>
            <a:r>
              <a:rPr lang="en-US" sz="1600" b="0" i="0" u="none" strike="noStrike" kern="1200" baseline="0" dirty="0" smtClean="0">
                <a:ln>
                  <a:noFill/>
                </a:ln>
                <a:solidFill>
                  <a:srgbClr val="333333"/>
                </a:solidFill>
                <a:effectLst/>
                <a:latin typeface="Arial" panose="020B0604020202020204" pitchFamily="34" charset="0"/>
              </a:rPr>
              <a:t>&lt; example text&gt;</a:t>
            </a:r>
            <a:endParaRPr lang="de-DE" sz="1800" b="0" i="0" u="none" strike="noStrike" dirty="0" smtClean="0">
              <a:effectLst/>
              <a:latin typeface="Arial" panose="020B0604020202020204" pitchFamily="34" charset="0"/>
            </a:endParaRPr>
          </a:p>
          <a:p>
            <a:pPr rtl="0" eaLnBrk="1" fontAlgn="base" latinLnBrk="0" hangingPunct="1"/>
            <a:r>
              <a:rPr lang="en-US" sz="1600" b="0" i="0" u="none" strike="noStrike" kern="1200" baseline="0" dirty="0" smtClean="0">
                <a:ln>
                  <a:noFill/>
                </a:ln>
                <a:solidFill>
                  <a:srgbClr val="333333"/>
                </a:solidFill>
                <a:effectLst/>
                <a:latin typeface="Arial" panose="020B0604020202020204" pitchFamily="34" charset="0"/>
              </a:rPr>
              <a:t>…</a:t>
            </a:r>
            <a:endParaRPr lang="de-DE" sz="1800" b="0" i="0" u="none" strike="noStrike" dirty="0" smtClean="0">
              <a:effectLst/>
              <a:latin typeface="Arial" panose="020B0604020202020204" pitchFamily="34" charset="0"/>
            </a:endParaRPr>
          </a:p>
        </p:txBody>
      </p:sp>
      <p:sp>
        <p:nvSpPr>
          <p:cNvPr id="41" name="Text Placeholder 4"/>
          <p:cNvSpPr>
            <a:spLocks noGrp="1"/>
          </p:cNvSpPr>
          <p:nvPr>
            <p:ph type="body" sz="quarter" idx="16" hasCustomPrompt="1"/>
          </p:nvPr>
        </p:nvSpPr>
        <p:spPr>
          <a:xfrm>
            <a:off x="552453" y="5062002"/>
            <a:ext cx="4457700" cy="938893"/>
          </a:xfrm>
        </p:spPr>
        <p:txBody>
          <a:bodyPr/>
          <a:lstStyle>
            <a:lvl1pPr marL="0" marR="0" indent="0" algn="l" defTabSz="1088449" rtl="0" eaLnBrk="1" fontAlgn="base" latinLnBrk="0" hangingPunct="1">
              <a:lnSpc>
                <a:spcPct val="100000"/>
              </a:lnSpc>
              <a:spcBef>
                <a:spcPts val="400"/>
              </a:spcBef>
              <a:spcAft>
                <a:spcPts val="0"/>
              </a:spcAft>
              <a:buClr>
                <a:schemeClr val="bg2">
                  <a:lumMod val="25000"/>
                </a:schemeClr>
              </a:buClr>
              <a:buSzPct val="80000"/>
              <a:buFontTx/>
              <a:buNone/>
              <a:tabLst/>
              <a:defRPr lang="de-DE" sz="2000" b="1" i="0" u="none" strike="noStrike" kern="1200" baseline="0" dirty="0" smtClean="0">
                <a:ln>
                  <a:noFill/>
                </a:ln>
                <a:solidFill>
                  <a:srgbClr val="333333"/>
                </a:solidFill>
                <a:effectLst/>
                <a:latin typeface="Arial" panose="020B0604020202020204" pitchFamily="34" charset="0"/>
                <a:ea typeface="+mn-ea"/>
                <a:cs typeface="Arial" panose="020B0604020202020204" pitchFamily="34" charset="0"/>
              </a:defRPr>
            </a:lvl1pPr>
          </a:lstStyle>
          <a:p>
            <a:pPr rtl="0" eaLnBrk="1" fontAlgn="base" latinLnBrk="0" hangingPunct="1"/>
            <a:r>
              <a:rPr lang="de-DE" sz="2000" b="1" i="0" u="none" strike="noStrike" kern="1200" baseline="0" dirty="0" smtClean="0">
                <a:ln>
                  <a:noFill/>
                </a:ln>
                <a:solidFill>
                  <a:srgbClr val="333333"/>
                </a:solidFill>
                <a:effectLst/>
                <a:latin typeface="Arial" panose="020B0604020202020204" pitchFamily="34" charset="0"/>
              </a:rPr>
              <a:t>&lt;</a:t>
            </a:r>
            <a:r>
              <a:rPr lang="de-DE" sz="2000" b="1" i="0" u="none" strike="noStrike" kern="1200" baseline="0" dirty="0" err="1" smtClean="0">
                <a:ln>
                  <a:noFill/>
                </a:ln>
                <a:solidFill>
                  <a:srgbClr val="333333"/>
                </a:solidFill>
                <a:effectLst/>
                <a:latin typeface="Arial" panose="020B0604020202020204" pitchFamily="34" charset="0"/>
              </a:rPr>
              <a:t>header</a:t>
            </a:r>
            <a:r>
              <a:rPr lang="de-DE" sz="2000" b="1" i="0" u="none" strike="noStrike" kern="1200" baseline="0" dirty="0" smtClean="0">
                <a:ln>
                  <a:noFill/>
                </a:ln>
                <a:solidFill>
                  <a:srgbClr val="333333"/>
                </a:solidFill>
                <a:effectLst/>
                <a:latin typeface="Arial" panose="020B0604020202020204" pitchFamily="34" charset="0"/>
              </a:rPr>
              <a:t>&gt;</a:t>
            </a:r>
            <a:endParaRPr lang="de-DE" sz="1800" b="0" i="0" u="none" strike="noStrike" dirty="0" smtClean="0">
              <a:effectLst/>
              <a:latin typeface="Arial" panose="020B0604020202020204" pitchFamily="34" charset="0"/>
            </a:endParaRPr>
          </a:p>
          <a:p>
            <a:pPr rtl="0" eaLnBrk="1" fontAlgn="base" latinLnBrk="0" hangingPunct="1"/>
            <a:r>
              <a:rPr lang="en-US" sz="1600" b="0" i="0" u="none" strike="noStrike" kern="1200" baseline="0" dirty="0" smtClean="0">
                <a:ln>
                  <a:noFill/>
                </a:ln>
                <a:solidFill>
                  <a:srgbClr val="333333"/>
                </a:solidFill>
                <a:effectLst/>
                <a:latin typeface="Arial" panose="020B0604020202020204" pitchFamily="34" charset="0"/>
              </a:rPr>
              <a:t>&lt; example text&gt;</a:t>
            </a:r>
            <a:endParaRPr lang="de-DE" sz="1800" b="0" i="0" u="none" strike="noStrike" dirty="0" smtClean="0">
              <a:effectLst/>
              <a:latin typeface="Arial" panose="020B0604020202020204" pitchFamily="34" charset="0"/>
            </a:endParaRPr>
          </a:p>
          <a:p>
            <a:pPr rtl="0" eaLnBrk="1" fontAlgn="base" latinLnBrk="0" hangingPunct="1"/>
            <a:r>
              <a:rPr lang="en-US" sz="1600" b="0" i="0" u="none" strike="noStrike" kern="1200" baseline="0" dirty="0" smtClean="0">
                <a:ln>
                  <a:noFill/>
                </a:ln>
                <a:solidFill>
                  <a:srgbClr val="333333"/>
                </a:solidFill>
                <a:effectLst/>
                <a:latin typeface="Arial" panose="020B0604020202020204" pitchFamily="34" charset="0"/>
              </a:rPr>
              <a:t>…</a:t>
            </a:r>
            <a:endParaRPr lang="de-DE" sz="1800" b="0" i="0" u="none" strike="noStrike" dirty="0" smtClean="0">
              <a:effectLst/>
              <a:latin typeface="Arial" panose="020B0604020202020204" pitchFamily="34" charset="0"/>
            </a:endParaRPr>
          </a:p>
        </p:txBody>
      </p:sp>
      <p:sp>
        <p:nvSpPr>
          <p:cNvPr id="42" name="Text Placeholder 4"/>
          <p:cNvSpPr>
            <a:spLocks noGrp="1"/>
          </p:cNvSpPr>
          <p:nvPr>
            <p:ph type="body" sz="quarter" idx="17" hasCustomPrompt="1"/>
          </p:nvPr>
        </p:nvSpPr>
        <p:spPr>
          <a:xfrm>
            <a:off x="552453" y="1628925"/>
            <a:ext cx="4457700" cy="581530"/>
          </a:xfrm>
        </p:spPr>
        <p:txBody>
          <a:bodyPr/>
          <a:lstStyle>
            <a:lvl1pPr marL="0" indent="0" rtl="0" eaLnBrk="1" fontAlgn="base" latinLnBrk="0" hangingPunct="1">
              <a:buFontTx/>
              <a:buNone/>
              <a:defRPr lang="de-DE" sz="2000" b="1" i="0" u="none" strike="noStrike" kern="1200" baseline="0" dirty="0" smtClean="0">
                <a:ln>
                  <a:noFill/>
                </a:ln>
                <a:solidFill>
                  <a:schemeClr val="bg2">
                    <a:lumMod val="25000"/>
                  </a:schemeClr>
                </a:solidFill>
                <a:effectLst/>
                <a:latin typeface="Arial" panose="020B0604020202020204" pitchFamily="34" charset="0"/>
                <a:ea typeface="+mn-ea"/>
                <a:cs typeface="+mn-cs"/>
              </a:defRPr>
            </a:lvl1pPr>
          </a:lstStyle>
          <a:p>
            <a:pPr rtl="0" eaLnBrk="1" fontAlgn="base" latinLnBrk="0" hangingPunct="1"/>
            <a:r>
              <a:rPr lang="de-DE" sz="2000" b="1" i="0" u="none" strike="noStrike" kern="1200" baseline="0" dirty="0" smtClean="0">
                <a:ln>
                  <a:noFill/>
                </a:ln>
                <a:solidFill>
                  <a:srgbClr val="333333"/>
                </a:solidFill>
                <a:effectLst/>
                <a:latin typeface="Arial" panose="020B0604020202020204" pitchFamily="34" charset="0"/>
              </a:rPr>
              <a:t>Topic</a:t>
            </a:r>
            <a:endParaRPr lang="de-DE" sz="1800" b="0" i="0" u="none" strike="noStrike" dirty="0" smtClean="0">
              <a:effectLst/>
              <a:latin typeface="Arial" panose="020B0604020202020204" pitchFamily="34" charset="0"/>
            </a:endParaRPr>
          </a:p>
        </p:txBody>
      </p:sp>
      <p:sp>
        <p:nvSpPr>
          <p:cNvPr id="43" name="Text Placeholder 4"/>
          <p:cNvSpPr>
            <a:spLocks noGrp="1"/>
          </p:cNvSpPr>
          <p:nvPr>
            <p:ph type="body" sz="quarter" idx="18" hasCustomPrompt="1"/>
          </p:nvPr>
        </p:nvSpPr>
        <p:spPr>
          <a:xfrm>
            <a:off x="5009366" y="2209112"/>
            <a:ext cx="3026857" cy="947128"/>
          </a:xfrm>
        </p:spPr>
        <p:txBody>
          <a:bodyPr/>
          <a:lstStyle>
            <a:lvl1pPr marL="0" marR="0" indent="0" algn="l" defTabSz="1088449" rtl="0" eaLnBrk="1" fontAlgn="base" latinLnBrk="0" hangingPunct="1">
              <a:lnSpc>
                <a:spcPct val="100000"/>
              </a:lnSpc>
              <a:spcBef>
                <a:spcPts val="400"/>
              </a:spcBef>
              <a:spcAft>
                <a:spcPts val="0"/>
              </a:spcAft>
              <a:buClr>
                <a:schemeClr val="bg2">
                  <a:lumMod val="25000"/>
                </a:schemeClr>
              </a:buClr>
              <a:buSzPct val="80000"/>
              <a:buFontTx/>
              <a:buNone/>
              <a:tabLst/>
              <a:defRPr lang="de-DE" sz="2000" b="1" i="0" u="none" strike="noStrike" kern="1200" baseline="0" dirty="0" smtClean="0">
                <a:ln>
                  <a:noFill/>
                </a:ln>
                <a:solidFill>
                  <a:srgbClr val="333333"/>
                </a:solidFill>
                <a:effectLst/>
                <a:latin typeface="Arial" panose="020B0604020202020204" pitchFamily="34" charset="0"/>
                <a:ea typeface="+mn-ea"/>
                <a:cs typeface="Arial" panose="020B0604020202020204" pitchFamily="34" charset="0"/>
              </a:defRPr>
            </a:lvl1pPr>
          </a:lstStyle>
          <a:p>
            <a:pPr rtl="0" eaLnBrk="1" fontAlgn="base" latinLnBrk="0" hangingPunct="1"/>
            <a:r>
              <a:rPr lang="de-DE" sz="2000" b="1" i="0" u="none" strike="noStrike" kern="1200" baseline="0" dirty="0" smtClean="0">
                <a:ln>
                  <a:noFill/>
                </a:ln>
                <a:solidFill>
                  <a:srgbClr val="333333"/>
                </a:solidFill>
                <a:effectLst/>
                <a:latin typeface="Arial" panose="020B0604020202020204" pitchFamily="34" charset="0"/>
              </a:rPr>
              <a:t>&lt;</a:t>
            </a:r>
            <a:r>
              <a:rPr lang="de-DE" sz="2000" b="1" i="0" u="none" strike="noStrike" kern="1200" baseline="0" dirty="0" err="1" smtClean="0">
                <a:ln>
                  <a:noFill/>
                </a:ln>
                <a:solidFill>
                  <a:srgbClr val="333333"/>
                </a:solidFill>
                <a:effectLst/>
                <a:latin typeface="Arial" panose="020B0604020202020204" pitchFamily="34" charset="0"/>
              </a:rPr>
              <a:t>header</a:t>
            </a:r>
            <a:r>
              <a:rPr lang="de-DE" sz="2000" b="1" i="0" u="none" strike="noStrike" kern="1200" baseline="0" dirty="0" smtClean="0">
                <a:ln>
                  <a:noFill/>
                </a:ln>
                <a:solidFill>
                  <a:srgbClr val="333333"/>
                </a:solidFill>
                <a:effectLst/>
                <a:latin typeface="Arial" panose="020B0604020202020204" pitchFamily="34" charset="0"/>
              </a:rPr>
              <a:t>&gt;</a:t>
            </a:r>
            <a:endParaRPr lang="de-DE" sz="1800" b="0" i="0" u="none" strike="noStrike" dirty="0" smtClean="0">
              <a:effectLst/>
              <a:latin typeface="Arial" panose="020B0604020202020204" pitchFamily="34" charset="0"/>
            </a:endParaRPr>
          </a:p>
          <a:p>
            <a:pPr rtl="0" eaLnBrk="1" fontAlgn="base" latinLnBrk="0" hangingPunct="1"/>
            <a:r>
              <a:rPr lang="en-US" sz="1600" b="0" i="0" u="none" strike="noStrike" kern="1200" baseline="0" dirty="0" smtClean="0">
                <a:ln>
                  <a:noFill/>
                </a:ln>
                <a:solidFill>
                  <a:srgbClr val="333333"/>
                </a:solidFill>
                <a:effectLst/>
                <a:latin typeface="Arial" panose="020B0604020202020204" pitchFamily="34" charset="0"/>
              </a:rPr>
              <a:t>&lt; example text&gt;</a:t>
            </a:r>
            <a:endParaRPr lang="de-DE" sz="1800" b="0" i="0" u="none" strike="noStrike" dirty="0" smtClean="0">
              <a:effectLst/>
              <a:latin typeface="Arial" panose="020B0604020202020204" pitchFamily="34" charset="0"/>
            </a:endParaRPr>
          </a:p>
          <a:p>
            <a:pPr rtl="0" eaLnBrk="1" fontAlgn="base" latinLnBrk="0" hangingPunct="1"/>
            <a:r>
              <a:rPr lang="en-US" sz="1600" b="0" i="0" u="none" strike="noStrike" kern="1200" baseline="0" dirty="0" smtClean="0">
                <a:ln>
                  <a:noFill/>
                </a:ln>
                <a:solidFill>
                  <a:srgbClr val="333333"/>
                </a:solidFill>
                <a:effectLst/>
                <a:latin typeface="Arial" panose="020B0604020202020204" pitchFamily="34" charset="0"/>
              </a:rPr>
              <a:t>…</a:t>
            </a:r>
            <a:endParaRPr lang="de-DE" sz="1800" b="0" i="0" u="none" strike="noStrike" dirty="0" smtClean="0">
              <a:effectLst/>
              <a:latin typeface="Arial" panose="020B0604020202020204" pitchFamily="34" charset="0"/>
            </a:endParaRPr>
          </a:p>
        </p:txBody>
      </p:sp>
      <p:sp>
        <p:nvSpPr>
          <p:cNvPr id="44" name="Text Placeholder 4"/>
          <p:cNvSpPr>
            <a:spLocks noGrp="1"/>
          </p:cNvSpPr>
          <p:nvPr>
            <p:ph type="body" sz="quarter" idx="19" hasCustomPrompt="1"/>
          </p:nvPr>
        </p:nvSpPr>
        <p:spPr>
          <a:xfrm>
            <a:off x="5009366" y="3162236"/>
            <a:ext cx="3026857" cy="947128"/>
          </a:xfrm>
        </p:spPr>
        <p:txBody>
          <a:bodyPr/>
          <a:lstStyle>
            <a:lvl1pPr marL="0" marR="0" indent="0" algn="l" defTabSz="1088449" rtl="0" eaLnBrk="1" fontAlgn="base" latinLnBrk="0" hangingPunct="1">
              <a:lnSpc>
                <a:spcPct val="100000"/>
              </a:lnSpc>
              <a:spcBef>
                <a:spcPts val="400"/>
              </a:spcBef>
              <a:spcAft>
                <a:spcPts val="0"/>
              </a:spcAft>
              <a:buClr>
                <a:schemeClr val="bg2">
                  <a:lumMod val="25000"/>
                </a:schemeClr>
              </a:buClr>
              <a:buSzPct val="80000"/>
              <a:buFontTx/>
              <a:buNone/>
              <a:tabLst/>
              <a:defRPr lang="de-DE" sz="2000" b="1" i="0" u="none" strike="noStrike" kern="1200" baseline="0" dirty="0" smtClean="0">
                <a:ln>
                  <a:noFill/>
                </a:ln>
                <a:solidFill>
                  <a:srgbClr val="333333"/>
                </a:solidFill>
                <a:effectLst/>
                <a:latin typeface="Arial" panose="020B0604020202020204" pitchFamily="34" charset="0"/>
                <a:ea typeface="+mn-ea"/>
                <a:cs typeface="Arial" panose="020B0604020202020204" pitchFamily="34" charset="0"/>
              </a:defRPr>
            </a:lvl1pPr>
          </a:lstStyle>
          <a:p>
            <a:pPr rtl="0" eaLnBrk="1" fontAlgn="base" latinLnBrk="0" hangingPunct="1"/>
            <a:r>
              <a:rPr lang="de-DE" sz="2000" b="1" i="0" u="none" strike="noStrike" kern="1200" baseline="0" dirty="0" smtClean="0">
                <a:ln>
                  <a:noFill/>
                </a:ln>
                <a:solidFill>
                  <a:srgbClr val="333333"/>
                </a:solidFill>
                <a:effectLst/>
                <a:latin typeface="Arial" panose="020B0604020202020204" pitchFamily="34" charset="0"/>
              </a:rPr>
              <a:t>&lt;</a:t>
            </a:r>
            <a:r>
              <a:rPr lang="de-DE" sz="2000" b="1" i="0" u="none" strike="noStrike" kern="1200" baseline="0" dirty="0" err="1" smtClean="0">
                <a:ln>
                  <a:noFill/>
                </a:ln>
                <a:solidFill>
                  <a:srgbClr val="333333"/>
                </a:solidFill>
                <a:effectLst/>
                <a:latin typeface="Arial" panose="020B0604020202020204" pitchFamily="34" charset="0"/>
              </a:rPr>
              <a:t>header</a:t>
            </a:r>
            <a:r>
              <a:rPr lang="de-DE" sz="2000" b="1" i="0" u="none" strike="noStrike" kern="1200" baseline="0" dirty="0" smtClean="0">
                <a:ln>
                  <a:noFill/>
                </a:ln>
                <a:solidFill>
                  <a:srgbClr val="333333"/>
                </a:solidFill>
                <a:effectLst/>
                <a:latin typeface="Arial" panose="020B0604020202020204" pitchFamily="34" charset="0"/>
              </a:rPr>
              <a:t>&gt;</a:t>
            </a:r>
            <a:endParaRPr lang="de-DE" sz="1800" b="0" i="0" u="none" strike="noStrike" dirty="0" smtClean="0">
              <a:effectLst/>
              <a:latin typeface="Arial" panose="020B0604020202020204" pitchFamily="34" charset="0"/>
            </a:endParaRPr>
          </a:p>
          <a:p>
            <a:pPr rtl="0" eaLnBrk="1" fontAlgn="base" latinLnBrk="0" hangingPunct="1"/>
            <a:r>
              <a:rPr lang="en-US" sz="1600" b="0" i="0" u="none" strike="noStrike" kern="1200" baseline="0" dirty="0" smtClean="0">
                <a:ln>
                  <a:noFill/>
                </a:ln>
                <a:solidFill>
                  <a:srgbClr val="333333"/>
                </a:solidFill>
                <a:effectLst/>
                <a:latin typeface="Arial" panose="020B0604020202020204" pitchFamily="34" charset="0"/>
              </a:rPr>
              <a:t>&lt; example text&gt;</a:t>
            </a:r>
            <a:endParaRPr lang="de-DE" sz="1800" b="0" i="0" u="none" strike="noStrike" dirty="0" smtClean="0">
              <a:effectLst/>
              <a:latin typeface="Arial" panose="020B0604020202020204" pitchFamily="34" charset="0"/>
            </a:endParaRPr>
          </a:p>
          <a:p>
            <a:pPr rtl="0" eaLnBrk="1" fontAlgn="base" latinLnBrk="0" hangingPunct="1"/>
            <a:r>
              <a:rPr lang="en-US" sz="1600" b="0" i="0" u="none" strike="noStrike" kern="1200" baseline="0" dirty="0" smtClean="0">
                <a:ln>
                  <a:noFill/>
                </a:ln>
                <a:solidFill>
                  <a:srgbClr val="333333"/>
                </a:solidFill>
                <a:effectLst/>
                <a:latin typeface="Arial" panose="020B0604020202020204" pitchFamily="34" charset="0"/>
              </a:rPr>
              <a:t>…</a:t>
            </a:r>
            <a:endParaRPr lang="de-DE" sz="1800" b="0" i="0" u="none" strike="noStrike" dirty="0" smtClean="0">
              <a:effectLst/>
              <a:latin typeface="Arial" panose="020B0604020202020204" pitchFamily="34" charset="0"/>
            </a:endParaRPr>
          </a:p>
        </p:txBody>
      </p:sp>
      <p:sp>
        <p:nvSpPr>
          <p:cNvPr id="45" name="Text Placeholder 4"/>
          <p:cNvSpPr>
            <a:spLocks noGrp="1"/>
          </p:cNvSpPr>
          <p:nvPr>
            <p:ph type="body" sz="quarter" idx="20" hasCustomPrompt="1"/>
          </p:nvPr>
        </p:nvSpPr>
        <p:spPr>
          <a:xfrm>
            <a:off x="5009365" y="4126898"/>
            <a:ext cx="3026857" cy="938893"/>
          </a:xfrm>
        </p:spPr>
        <p:txBody>
          <a:bodyPr/>
          <a:lstStyle>
            <a:lvl1pPr marL="0" indent="0" algn="l" defTabSz="1088449" rtl="0" eaLnBrk="1" fontAlgn="base" latinLnBrk="0" hangingPunct="1">
              <a:spcBef>
                <a:spcPts val="400"/>
              </a:spcBef>
              <a:buClr>
                <a:schemeClr val="bg2">
                  <a:lumMod val="25000"/>
                </a:schemeClr>
              </a:buClr>
              <a:buSzPct val="80000"/>
              <a:buFontTx/>
              <a:buNone/>
              <a:defRPr lang="de-DE" sz="2000" b="1" i="0" u="none" strike="noStrike" kern="1200" baseline="0" dirty="0" smtClean="0">
                <a:ln>
                  <a:noFill/>
                </a:ln>
                <a:solidFill>
                  <a:schemeClr val="bg2">
                    <a:lumMod val="25000"/>
                  </a:schemeClr>
                </a:solidFill>
                <a:effectLst/>
                <a:latin typeface="Arial" panose="020B0604020202020204" pitchFamily="34" charset="0"/>
                <a:ea typeface="+mn-ea"/>
                <a:cs typeface="+mn-cs"/>
              </a:defRPr>
            </a:lvl1pPr>
          </a:lstStyle>
          <a:p>
            <a:pPr rtl="0" eaLnBrk="1" fontAlgn="base" latinLnBrk="0" hangingPunct="1"/>
            <a:r>
              <a:rPr lang="de-DE" sz="2000" b="1" i="0" u="none" strike="noStrike" kern="1200" baseline="0" dirty="0" smtClean="0">
                <a:ln>
                  <a:noFill/>
                </a:ln>
                <a:solidFill>
                  <a:srgbClr val="333333"/>
                </a:solidFill>
                <a:effectLst/>
                <a:latin typeface="Arial" panose="020B0604020202020204" pitchFamily="34" charset="0"/>
              </a:rPr>
              <a:t>&lt;</a:t>
            </a:r>
            <a:r>
              <a:rPr lang="de-DE" sz="2000" b="1" i="0" u="none" strike="noStrike" kern="1200" baseline="0" dirty="0" err="1" smtClean="0">
                <a:ln>
                  <a:noFill/>
                </a:ln>
                <a:solidFill>
                  <a:srgbClr val="333333"/>
                </a:solidFill>
                <a:effectLst/>
                <a:latin typeface="Arial" panose="020B0604020202020204" pitchFamily="34" charset="0"/>
              </a:rPr>
              <a:t>header</a:t>
            </a:r>
            <a:r>
              <a:rPr lang="de-DE" sz="2000" b="1" i="0" u="none" strike="noStrike" kern="1200" baseline="0" dirty="0" smtClean="0">
                <a:ln>
                  <a:noFill/>
                </a:ln>
                <a:solidFill>
                  <a:srgbClr val="333333"/>
                </a:solidFill>
                <a:effectLst/>
                <a:latin typeface="Arial" panose="020B0604020202020204" pitchFamily="34" charset="0"/>
              </a:rPr>
              <a:t>&gt;</a:t>
            </a:r>
            <a:endParaRPr lang="de-DE" sz="1800" b="0" i="0" u="none" strike="noStrike" dirty="0" smtClean="0">
              <a:effectLst/>
              <a:latin typeface="Arial" panose="020B0604020202020204" pitchFamily="34" charset="0"/>
            </a:endParaRPr>
          </a:p>
          <a:p>
            <a:pPr rtl="0" eaLnBrk="1" fontAlgn="base" latinLnBrk="0" hangingPunct="1"/>
            <a:r>
              <a:rPr lang="en-US" sz="1600" b="0" i="0" u="none" strike="noStrike" kern="1200" baseline="0" dirty="0" smtClean="0">
                <a:ln>
                  <a:noFill/>
                </a:ln>
                <a:solidFill>
                  <a:srgbClr val="333333"/>
                </a:solidFill>
                <a:effectLst/>
                <a:latin typeface="Arial" panose="020B0604020202020204" pitchFamily="34" charset="0"/>
              </a:rPr>
              <a:t>&lt; example text&gt;</a:t>
            </a:r>
            <a:endParaRPr lang="de-DE" sz="1800" b="0" i="0" u="none" strike="noStrike" dirty="0" smtClean="0">
              <a:effectLst/>
              <a:latin typeface="Arial" panose="020B0604020202020204" pitchFamily="34" charset="0"/>
            </a:endParaRPr>
          </a:p>
          <a:p>
            <a:pPr rtl="0" eaLnBrk="1" fontAlgn="base" latinLnBrk="0" hangingPunct="1"/>
            <a:r>
              <a:rPr lang="en-US" sz="1600" b="0" i="0" u="none" strike="noStrike" kern="1200" baseline="0" dirty="0" smtClean="0">
                <a:ln>
                  <a:noFill/>
                </a:ln>
                <a:solidFill>
                  <a:srgbClr val="333333"/>
                </a:solidFill>
                <a:effectLst/>
                <a:latin typeface="Arial" panose="020B0604020202020204" pitchFamily="34" charset="0"/>
              </a:rPr>
              <a:t>…</a:t>
            </a:r>
            <a:endParaRPr lang="de-DE" sz="1800" b="0" i="0" u="none" strike="noStrike" dirty="0" smtClean="0">
              <a:effectLst/>
              <a:latin typeface="Arial" panose="020B0604020202020204" pitchFamily="34" charset="0"/>
            </a:endParaRPr>
          </a:p>
        </p:txBody>
      </p:sp>
      <p:sp>
        <p:nvSpPr>
          <p:cNvPr id="46" name="Text Placeholder 4"/>
          <p:cNvSpPr>
            <a:spLocks noGrp="1"/>
          </p:cNvSpPr>
          <p:nvPr>
            <p:ph type="body" sz="quarter" idx="21" hasCustomPrompt="1"/>
          </p:nvPr>
        </p:nvSpPr>
        <p:spPr>
          <a:xfrm>
            <a:off x="5009365" y="5067834"/>
            <a:ext cx="3026857" cy="938893"/>
          </a:xfrm>
        </p:spPr>
        <p:txBody>
          <a:bodyPr/>
          <a:lstStyle>
            <a:lvl1pPr marL="0" marR="0" indent="0" algn="l" defTabSz="1088449" rtl="0" eaLnBrk="1" fontAlgn="base" latinLnBrk="0" hangingPunct="1">
              <a:lnSpc>
                <a:spcPct val="100000"/>
              </a:lnSpc>
              <a:spcBef>
                <a:spcPts val="400"/>
              </a:spcBef>
              <a:spcAft>
                <a:spcPts val="0"/>
              </a:spcAft>
              <a:buClr>
                <a:schemeClr val="bg2">
                  <a:lumMod val="25000"/>
                </a:schemeClr>
              </a:buClr>
              <a:buSzPct val="80000"/>
              <a:buFontTx/>
              <a:buNone/>
              <a:tabLst/>
              <a:defRPr lang="de-DE" sz="2000" b="1" i="0" u="none" strike="noStrike" kern="1200" baseline="0" dirty="0" smtClean="0">
                <a:ln>
                  <a:noFill/>
                </a:ln>
                <a:solidFill>
                  <a:srgbClr val="333333"/>
                </a:solidFill>
                <a:effectLst/>
                <a:latin typeface="Arial" panose="020B0604020202020204" pitchFamily="34" charset="0"/>
                <a:ea typeface="+mn-ea"/>
                <a:cs typeface="Arial" panose="020B0604020202020204" pitchFamily="34" charset="0"/>
              </a:defRPr>
            </a:lvl1pPr>
          </a:lstStyle>
          <a:p>
            <a:pPr rtl="0" eaLnBrk="1" fontAlgn="base" latinLnBrk="0" hangingPunct="1"/>
            <a:r>
              <a:rPr lang="de-DE" sz="2000" b="1" i="0" u="none" strike="noStrike" kern="1200" baseline="0" dirty="0" smtClean="0">
                <a:ln>
                  <a:noFill/>
                </a:ln>
                <a:solidFill>
                  <a:srgbClr val="333333"/>
                </a:solidFill>
                <a:effectLst/>
                <a:latin typeface="Arial" panose="020B0604020202020204" pitchFamily="34" charset="0"/>
              </a:rPr>
              <a:t>&lt;</a:t>
            </a:r>
            <a:r>
              <a:rPr lang="de-DE" sz="2000" b="1" i="0" u="none" strike="noStrike" kern="1200" baseline="0" dirty="0" err="1" smtClean="0">
                <a:ln>
                  <a:noFill/>
                </a:ln>
                <a:solidFill>
                  <a:srgbClr val="333333"/>
                </a:solidFill>
                <a:effectLst/>
                <a:latin typeface="Arial" panose="020B0604020202020204" pitchFamily="34" charset="0"/>
              </a:rPr>
              <a:t>header</a:t>
            </a:r>
            <a:r>
              <a:rPr lang="de-DE" sz="2000" b="1" i="0" u="none" strike="noStrike" kern="1200" baseline="0" dirty="0" smtClean="0">
                <a:ln>
                  <a:noFill/>
                </a:ln>
                <a:solidFill>
                  <a:srgbClr val="333333"/>
                </a:solidFill>
                <a:effectLst/>
                <a:latin typeface="Arial" panose="020B0604020202020204" pitchFamily="34" charset="0"/>
              </a:rPr>
              <a:t>&gt;</a:t>
            </a:r>
            <a:endParaRPr lang="de-DE" sz="1800" b="0" i="0" u="none" strike="noStrike" dirty="0" smtClean="0">
              <a:effectLst/>
              <a:latin typeface="Arial" panose="020B0604020202020204" pitchFamily="34" charset="0"/>
            </a:endParaRPr>
          </a:p>
          <a:p>
            <a:pPr rtl="0" eaLnBrk="1" fontAlgn="base" latinLnBrk="0" hangingPunct="1"/>
            <a:r>
              <a:rPr lang="en-US" sz="1600" b="0" i="0" u="none" strike="noStrike" kern="1200" baseline="0" dirty="0" smtClean="0">
                <a:ln>
                  <a:noFill/>
                </a:ln>
                <a:solidFill>
                  <a:srgbClr val="333333"/>
                </a:solidFill>
                <a:effectLst/>
                <a:latin typeface="Arial" panose="020B0604020202020204" pitchFamily="34" charset="0"/>
              </a:rPr>
              <a:t>&lt; example text&gt;</a:t>
            </a:r>
            <a:endParaRPr lang="de-DE" sz="1800" b="0" i="0" u="none" strike="noStrike" dirty="0" smtClean="0">
              <a:effectLst/>
              <a:latin typeface="Arial" panose="020B0604020202020204" pitchFamily="34" charset="0"/>
            </a:endParaRPr>
          </a:p>
          <a:p>
            <a:pPr rtl="0" eaLnBrk="1" fontAlgn="base" latinLnBrk="0" hangingPunct="1"/>
            <a:r>
              <a:rPr lang="en-US" sz="1600" b="0" i="0" u="none" strike="noStrike" kern="1200" baseline="0" dirty="0" smtClean="0">
                <a:ln>
                  <a:noFill/>
                </a:ln>
                <a:solidFill>
                  <a:srgbClr val="333333"/>
                </a:solidFill>
                <a:effectLst/>
                <a:latin typeface="Arial" panose="020B0604020202020204" pitchFamily="34" charset="0"/>
              </a:rPr>
              <a:t>…</a:t>
            </a:r>
            <a:endParaRPr lang="de-DE" sz="1800" b="0" i="0" u="none" strike="noStrike" dirty="0" smtClean="0">
              <a:effectLst/>
              <a:latin typeface="Arial" panose="020B0604020202020204" pitchFamily="34" charset="0"/>
            </a:endParaRPr>
          </a:p>
        </p:txBody>
      </p:sp>
      <p:sp>
        <p:nvSpPr>
          <p:cNvPr id="47" name="Text Placeholder 4"/>
          <p:cNvSpPr>
            <a:spLocks noGrp="1"/>
          </p:cNvSpPr>
          <p:nvPr>
            <p:ph type="body" sz="quarter" idx="22" hasCustomPrompt="1"/>
          </p:nvPr>
        </p:nvSpPr>
        <p:spPr>
          <a:xfrm>
            <a:off x="5009760" y="1628925"/>
            <a:ext cx="3026857" cy="581530"/>
          </a:xfrm>
        </p:spPr>
        <p:txBody>
          <a:bodyPr/>
          <a:lstStyle>
            <a:lvl1pPr marL="0" indent="0" algn="l" defTabSz="1088449" rtl="0" eaLnBrk="1" fontAlgn="base" latinLnBrk="0" hangingPunct="1">
              <a:spcBef>
                <a:spcPts val="400"/>
              </a:spcBef>
              <a:buClr>
                <a:schemeClr val="bg2">
                  <a:lumMod val="25000"/>
                </a:schemeClr>
              </a:buClr>
              <a:buSzPct val="80000"/>
              <a:buFontTx/>
              <a:buNone/>
              <a:defRPr lang="de-DE" sz="2000" b="1" i="0" u="none" strike="noStrike" kern="1200" baseline="0" dirty="0" smtClean="0">
                <a:ln>
                  <a:noFill/>
                </a:ln>
                <a:solidFill>
                  <a:schemeClr val="bg2">
                    <a:lumMod val="25000"/>
                  </a:schemeClr>
                </a:solidFill>
                <a:effectLst/>
                <a:latin typeface="Arial" panose="020B0604020202020204" pitchFamily="34" charset="0"/>
                <a:ea typeface="+mn-ea"/>
                <a:cs typeface="+mn-cs"/>
              </a:defRPr>
            </a:lvl1pPr>
          </a:lstStyle>
          <a:p>
            <a:pPr rtl="0" eaLnBrk="1" fontAlgn="base" latinLnBrk="0" hangingPunct="1"/>
            <a:r>
              <a:rPr lang="de-DE" sz="2000" b="1" i="0" u="none" strike="noStrike" kern="1200" baseline="0" dirty="0" smtClean="0">
                <a:ln>
                  <a:noFill/>
                </a:ln>
                <a:solidFill>
                  <a:srgbClr val="333333"/>
                </a:solidFill>
                <a:effectLst/>
                <a:latin typeface="Arial" panose="020B0604020202020204" pitchFamily="34" charset="0"/>
              </a:rPr>
              <a:t>Speaker</a:t>
            </a:r>
            <a:endParaRPr lang="de-DE" sz="1800" b="0" i="0" u="none" strike="noStrike" dirty="0" smtClean="0">
              <a:effectLst/>
              <a:latin typeface="Arial" panose="020B0604020202020204" pitchFamily="34" charset="0"/>
            </a:endParaRPr>
          </a:p>
        </p:txBody>
      </p:sp>
      <p:sp>
        <p:nvSpPr>
          <p:cNvPr id="48" name="Text Placeholder 4"/>
          <p:cNvSpPr>
            <a:spLocks noGrp="1"/>
          </p:cNvSpPr>
          <p:nvPr>
            <p:ph type="body" sz="quarter" idx="23" hasCustomPrompt="1"/>
          </p:nvPr>
        </p:nvSpPr>
        <p:spPr>
          <a:xfrm>
            <a:off x="8036617" y="2204765"/>
            <a:ext cx="2468336" cy="947128"/>
          </a:xfrm>
        </p:spPr>
        <p:txBody>
          <a:bodyPr/>
          <a:lstStyle>
            <a:lvl1pPr marL="0" marR="0" indent="0" algn="l" defTabSz="1088449" rtl="0" eaLnBrk="1" fontAlgn="base" latinLnBrk="0" hangingPunct="1">
              <a:lnSpc>
                <a:spcPct val="100000"/>
              </a:lnSpc>
              <a:spcBef>
                <a:spcPts val="400"/>
              </a:spcBef>
              <a:spcAft>
                <a:spcPts val="0"/>
              </a:spcAft>
              <a:buClr>
                <a:schemeClr val="bg2">
                  <a:lumMod val="25000"/>
                </a:schemeClr>
              </a:buClr>
              <a:buSzPct val="80000"/>
              <a:buFontTx/>
              <a:buNone/>
              <a:tabLst/>
              <a:defRPr lang="de-DE" sz="2000" b="1" i="0" u="none" strike="noStrike" kern="1200" baseline="0" dirty="0" smtClean="0">
                <a:ln>
                  <a:noFill/>
                </a:ln>
                <a:solidFill>
                  <a:srgbClr val="333333"/>
                </a:solidFill>
                <a:effectLst/>
                <a:latin typeface="Arial" panose="020B0604020202020204" pitchFamily="34" charset="0"/>
                <a:ea typeface="+mn-ea"/>
                <a:cs typeface="Arial" panose="020B0604020202020204" pitchFamily="34" charset="0"/>
              </a:defRPr>
            </a:lvl1pPr>
          </a:lstStyle>
          <a:p>
            <a:pPr rtl="0" eaLnBrk="1" fontAlgn="base" latinLnBrk="0" hangingPunct="1"/>
            <a:r>
              <a:rPr lang="de-DE" sz="2000" b="1" i="0" u="none" strike="noStrike" kern="1200" baseline="0" dirty="0" smtClean="0">
                <a:ln>
                  <a:noFill/>
                </a:ln>
                <a:solidFill>
                  <a:srgbClr val="333333"/>
                </a:solidFill>
                <a:effectLst/>
                <a:latin typeface="Arial" panose="020B0604020202020204" pitchFamily="34" charset="0"/>
              </a:rPr>
              <a:t>&lt;</a:t>
            </a:r>
            <a:r>
              <a:rPr lang="de-DE" sz="2000" b="1" i="0" u="none" strike="noStrike" kern="1200" baseline="0" dirty="0" err="1" smtClean="0">
                <a:ln>
                  <a:noFill/>
                </a:ln>
                <a:solidFill>
                  <a:srgbClr val="333333"/>
                </a:solidFill>
                <a:effectLst/>
                <a:latin typeface="Arial" panose="020B0604020202020204" pitchFamily="34" charset="0"/>
              </a:rPr>
              <a:t>header</a:t>
            </a:r>
            <a:r>
              <a:rPr lang="de-DE" sz="2000" b="1" i="0" u="none" strike="noStrike" kern="1200" baseline="0" dirty="0" smtClean="0">
                <a:ln>
                  <a:noFill/>
                </a:ln>
                <a:solidFill>
                  <a:srgbClr val="333333"/>
                </a:solidFill>
                <a:effectLst/>
                <a:latin typeface="Arial" panose="020B0604020202020204" pitchFamily="34" charset="0"/>
              </a:rPr>
              <a:t>&gt;</a:t>
            </a:r>
            <a:endParaRPr lang="de-DE" sz="1800" b="0" i="0" u="none" strike="noStrike" dirty="0" smtClean="0">
              <a:effectLst/>
              <a:latin typeface="Arial" panose="020B0604020202020204" pitchFamily="34" charset="0"/>
            </a:endParaRPr>
          </a:p>
          <a:p>
            <a:pPr rtl="0" eaLnBrk="1" fontAlgn="base" latinLnBrk="0" hangingPunct="1"/>
            <a:r>
              <a:rPr lang="en-US" sz="1600" b="0" i="0" u="none" strike="noStrike" kern="1200" baseline="0" dirty="0" smtClean="0">
                <a:ln>
                  <a:noFill/>
                </a:ln>
                <a:solidFill>
                  <a:srgbClr val="333333"/>
                </a:solidFill>
                <a:effectLst/>
                <a:latin typeface="Arial" panose="020B0604020202020204" pitchFamily="34" charset="0"/>
              </a:rPr>
              <a:t>&lt; example text&gt;</a:t>
            </a:r>
            <a:endParaRPr lang="de-DE" sz="1800" b="0" i="0" u="none" strike="noStrike" dirty="0" smtClean="0">
              <a:effectLst/>
              <a:latin typeface="Arial" panose="020B0604020202020204" pitchFamily="34" charset="0"/>
            </a:endParaRPr>
          </a:p>
          <a:p>
            <a:pPr rtl="0" eaLnBrk="1" fontAlgn="base" latinLnBrk="0" hangingPunct="1"/>
            <a:r>
              <a:rPr lang="en-US" sz="1600" b="0" i="0" u="none" strike="noStrike" kern="1200" baseline="0" dirty="0" smtClean="0">
                <a:ln>
                  <a:noFill/>
                </a:ln>
                <a:solidFill>
                  <a:srgbClr val="333333"/>
                </a:solidFill>
                <a:effectLst/>
                <a:latin typeface="Arial" panose="020B0604020202020204" pitchFamily="34" charset="0"/>
              </a:rPr>
              <a:t>…</a:t>
            </a:r>
            <a:endParaRPr lang="de-DE" sz="1800" b="0" i="0" u="none" strike="noStrike" dirty="0" smtClean="0">
              <a:effectLst/>
              <a:latin typeface="Arial" panose="020B0604020202020204" pitchFamily="34" charset="0"/>
            </a:endParaRPr>
          </a:p>
        </p:txBody>
      </p:sp>
      <p:sp>
        <p:nvSpPr>
          <p:cNvPr id="49" name="Text Placeholder 4"/>
          <p:cNvSpPr>
            <a:spLocks noGrp="1"/>
          </p:cNvSpPr>
          <p:nvPr>
            <p:ph type="body" sz="quarter" idx="24" hasCustomPrompt="1"/>
          </p:nvPr>
        </p:nvSpPr>
        <p:spPr>
          <a:xfrm>
            <a:off x="8036617" y="3161551"/>
            <a:ext cx="2468336" cy="947128"/>
          </a:xfrm>
        </p:spPr>
        <p:txBody>
          <a:bodyPr/>
          <a:lstStyle>
            <a:lvl1pPr marL="0" marR="0" indent="0" algn="l" defTabSz="1088449" rtl="0" eaLnBrk="1" fontAlgn="base" latinLnBrk="0" hangingPunct="1">
              <a:lnSpc>
                <a:spcPct val="100000"/>
              </a:lnSpc>
              <a:spcBef>
                <a:spcPts val="400"/>
              </a:spcBef>
              <a:spcAft>
                <a:spcPts val="0"/>
              </a:spcAft>
              <a:buClr>
                <a:schemeClr val="bg2">
                  <a:lumMod val="25000"/>
                </a:schemeClr>
              </a:buClr>
              <a:buSzPct val="80000"/>
              <a:buFontTx/>
              <a:buNone/>
              <a:tabLst/>
              <a:defRPr lang="de-DE" sz="2000" b="1" i="0" u="none" strike="noStrike" kern="1200" baseline="0" dirty="0" smtClean="0">
                <a:ln>
                  <a:noFill/>
                </a:ln>
                <a:solidFill>
                  <a:srgbClr val="333333"/>
                </a:solidFill>
                <a:effectLst/>
                <a:latin typeface="Arial" panose="020B0604020202020204" pitchFamily="34" charset="0"/>
                <a:ea typeface="+mn-ea"/>
                <a:cs typeface="Arial" panose="020B0604020202020204" pitchFamily="34" charset="0"/>
              </a:defRPr>
            </a:lvl1pPr>
          </a:lstStyle>
          <a:p>
            <a:pPr rtl="0" eaLnBrk="1" fontAlgn="base" latinLnBrk="0" hangingPunct="1"/>
            <a:r>
              <a:rPr lang="de-DE" sz="2000" b="1" i="0" u="none" strike="noStrike" kern="1200" baseline="0" dirty="0" smtClean="0">
                <a:ln>
                  <a:noFill/>
                </a:ln>
                <a:solidFill>
                  <a:srgbClr val="333333"/>
                </a:solidFill>
                <a:effectLst/>
                <a:latin typeface="Arial" panose="020B0604020202020204" pitchFamily="34" charset="0"/>
              </a:rPr>
              <a:t>&lt;</a:t>
            </a:r>
            <a:r>
              <a:rPr lang="de-DE" sz="2000" b="1" i="0" u="none" strike="noStrike" kern="1200" baseline="0" dirty="0" err="1" smtClean="0">
                <a:ln>
                  <a:noFill/>
                </a:ln>
                <a:solidFill>
                  <a:srgbClr val="333333"/>
                </a:solidFill>
                <a:effectLst/>
                <a:latin typeface="Arial" panose="020B0604020202020204" pitchFamily="34" charset="0"/>
              </a:rPr>
              <a:t>header</a:t>
            </a:r>
            <a:r>
              <a:rPr lang="de-DE" sz="2000" b="1" i="0" u="none" strike="noStrike" kern="1200" baseline="0" dirty="0" smtClean="0">
                <a:ln>
                  <a:noFill/>
                </a:ln>
                <a:solidFill>
                  <a:srgbClr val="333333"/>
                </a:solidFill>
                <a:effectLst/>
                <a:latin typeface="Arial" panose="020B0604020202020204" pitchFamily="34" charset="0"/>
              </a:rPr>
              <a:t>&gt;</a:t>
            </a:r>
            <a:endParaRPr lang="de-DE" sz="1800" b="0" i="0" u="none" strike="noStrike" dirty="0" smtClean="0">
              <a:effectLst/>
              <a:latin typeface="Arial" panose="020B0604020202020204" pitchFamily="34" charset="0"/>
            </a:endParaRPr>
          </a:p>
          <a:p>
            <a:pPr rtl="0" eaLnBrk="1" fontAlgn="base" latinLnBrk="0" hangingPunct="1"/>
            <a:r>
              <a:rPr lang="en-US" sz="1600" b="0" i="0" u="none" strike="noStrike" kern="1200" baseline="0" dirty="0" smtClean="0">
                <a:ln>
                  <a:noFill/>
                </a:ln>
                <a:solidFill>
                  <a:srgbClr val="333333"/>
                </a:solidFill>
                <a:effectLst/>
                <a:latin typeface="Arial" panose="020B0604020202020204" pitchFamily="34" charset="0"/>
              </a:rPr>
              <a:t>&lt; example text&gt;</a:t>
            </a:r>
            <a:endParaRPr lang="de-DE" sz="1800" b="0" i="0" u="none" strike="noStrike" dirty="0" smtClean="0">
              <a:effectLst/>
              <a:latin typeface="Arial" panose="020B0604020202020204" pitchFamily="34" charset="0"/>
            </a:endParaRPr>
          </a:p>
          <a:p>
            <a:pPr rtl="0" eaLnBrk="1" fontAlgn="base" latinLnBrk="0" hangingPunct="1"/>
            <a:r>
              <a:rPr lang="en-US" sz="1600" b="0" i="0" u="none" strike="noStrike" kern="1200" baseline="0" dirty="0" smtClean="0">
                <a:ln>
                  <a:noFill/>
                </a:ln>
                <a:solidFill>
                  <a:srgbClr val="333333"/>
                </a:solidFill>
                <a:effectLst/>
                <a:latin typeface="Arial" panose="020B0604020202020204" pitchFamily="34" charset="0"/>
              </a:rPr>
              <a:t>…</a:t>
            </a:r>
            <a:endParaRPr lang="de-DE" sz="1800" b="0" i="0" u="none" strike="noStrike" dirty="0" smtClean="0">
              <a:effectLst/>
              <a:latin typeface="Arial" panose="020B0604020202020204" pitchFamily="34" charset="0"/>
            </a:endParaRPr>
          </a:p>
        </p:txBody>
      </p:sp>
      <p:sp>
        <p:nvSpPr>
          <p:cNvPr id="50" name="Text Placeholder 4"/>
          <p:cNvSpPr>
            <a:spLocks noGrp="1"/>
          </p:cNvSpPr>
          <p:nvPr>
            <p:ph type="body" sz="quarter" idx="25" hasCustomPrompt="1"/>
          </p:nvPr>
        </p:nvSpPr>
        <p:spPr>
          <a:xfrm>
            <a:off x="8037011" y="4124858"/>
            <a:ext cx="2468336" cy="938893"/>
          </a:xfrm>
        </p:spPr>
        <p:txBody>
          <a:bodyPr/>
          <a:lstStyle>
            <a:lvl1pPr marL="0" marR="0" indent="0" algn="l" defTabSz="1088449" rtl="0" eaLnBrk="1" fontAlgn="base" latinLnBrk="0" hangingPunct="1">
              <a:lnSpc>
                <a:spcPct val="100000"/>
              </a:lnSpc>
              <a:spcBef>
                <a:spcPts val="400"/>
              </a:spcBef>
              <a:spcAft>
                <a:spcPts val="0"/>
              </a:spcAft>
              <a:buClr>
                <a:schemeClr val="bg2">
                  <a:lumMod val="25000"/>
                </a:schemeClr>
              </a:buClr>
              <a:buSzPct val="80000"/>
              <a:buFontTx/>
              <a:buNone/>
              <a:tabLst/>
              <a:defRPr lang="de-DE" sz="2000" b="1" i="0" u="none" strike="noStrike" kern="1200" baseline="0" dirty="0" smtClean="0">
                <a:ln>
                  <a:noFill/>
                </a:ln>
                <a:solidFill>
                  <a:srgbClr val="333333"/>
                </a:solidFill>
                <a:effectLst/>
                <a:latin typeface="Arial" panose="020B0604020202020204" pitchFamily="34" charset="0"/>
                <a:ea typeface="+mn-ea"/>
                <a:cs typeface="Arial" panose="020B0604020202020204" pitchFamily="34" charset="0"/>
              </a:defRPr>
            </a:lvl1pPr>
          </a:lstStyle>
          <a:p>
            <a:pPr rtl="0" eaLnBrk="1" fontAlgn="base" latinLnBrk="0" hangingPunct="1"/>
            <a:r>
              <a:rPr lang="de-DE" sz="2000" b="1" i="0" u="none" strike="noStrike" kern="1200" baseline="0" dirty="0" smtClean="0">
                <a:ln>
                  <a:noFill/>
                </a:ln>
                <a:solidFill>
                  <a:srgbClr val="333333"/>
                </a:solidFill>
                <a:effectLst/>
                <a:latin typeface="Arial" panose="020B0604020202020204" pitchFamily="34" charset="0"/>
              </a:rPr>
              <a:t>&lt;</a:t>
            </a:r>
            <a:r>
              <a:rPr lang="de-DE" sz="2000" b="1" i="0" u="none" strike="noStrike" kern="1200" baseline="0" dirty="0" err="1" smtClean="0">
                <a:ln>
                  <a:noFill/>
                </a:ln>
                <a:solidFill>
                  <a:srgbClr val="333333"/>
                </a:solidFill>
                <a:effectLst/>
                <a:latin typeface="Arial" panose="020B0604020202020204" pitchFamily="34" charset="0"/>
              </a:rPr>
              <a:t>header</a:t>
            </a:r>
            <a:r>
              <a:rPr lang="de-DE" sz="2000" b="1" i="0" u="none" strike="noStrike" kern="1200" baseline="0" dirty="0" smtClean="0">
                <a:ln>
                  <a:noFill/>
                </a:ln>
                <a:solidFill>
                  <a:srgbClr val="333333"/>
                </a:solidFill>
                <a:effectLst/>
                <a:latin typeface="Arial" panose="020B0604020202020204" pitchFamily="34" charset="0"/>
              </a:rPr>
              <a:t>&gt;</a:t>
            </a:r>
            <a:endParaRPr lang="de-DE" sz="1800" b="0" i="0" u="none" strike="noStrike" dirty="0" smtClean="0">
              <a:effectLst/>
              <a:latin typeface="Arial" panose="020B0604020202020204" pitchFamily="34" charset="0"/>
            </a:endParaRPr>
          </a:p>
          <a:p>
            <a:pPr rtl="0" eaLnBrk="1" fontAlgn="base" latinLnBrk="0" hangingPunct="1"/>
            <a:r>
              <a:rPr lang="en-US" sz="1600" b="0" i="0" u="none" strike="noStrike" kern="1200" baseline="0" dirty="0" smtClean="0">
                <a:ln>
                  <a:noFill/>
                </a:ln>
                <a:solidFill>
                  <a:srgbClr val="333333"/>
                </a:solidFill>
                <a:effectLst/>
                <a:latin typeface="Arial" panose="020B0604020202020204" pitchFamily="34" charset="0"/>
              </a:rPr>
              <a:t>&lt; example text&gt;</a:t>
            </a:r>
            <a:endParaRPr lang="de-DE" sz="1800" b="0" i="0" u="none" strike="noStrike" dirty="0" smtClean="0">
              <a:effectLst/>
              <a:latin typeface="Arial" panose="020B0604020202020204" pitchFamily="34" charset="0"/>
            </a:endParaRPr>
          </a:p>
          <a:p>
            <a:pPr rtl="0" eaLnBrk="1" fontAlgn="base" latinLnBrk="0" hangingPunct="1"/>
            <a:r>
              <a:rPr lang="en-US" sz="1600" b="0" i="0" u="none" strike="noStrike" kern="1200" baseline="0" dirty="0" smtClean="0">
                <a:ln>
                  <a:noFill/>
                </a:ln>
                <a:solidFill>
                  <a:srgbClr val="333333"/>
                </a:solidFill>
                <a:effectLst/>
                <a:latin typeface="Arial" panose="020B0604020202020204" pitchFamily="34" charset="0"/>
              </a:rPr>
              <a:t>…</a:t>
            </a:r>
            <a:endParaRPr lang="de-DE" sz="1800" b="0" i="0" u="none" strike="noStrike" dirty="0" smtClean="0">
              <a:effectLst/>
              <a:latin typeface="Arial" panose="020B0604020202020204" pitchFamily="34" charset="0"/>
            </a:endParaRPr>
          </a:p>
        </p:txBody>
      </p:sp>
      <p:sp>
        <p:nvSpPr>
          <p:cNvPr id="51" name="Text Placeholder 4"/>
          <p:cNvSpPr>
            <a:spLocks noGrp="1"/>
          </p:cNvSpPr>
          <p:nvPr>
            <p:ph type="body" sz="quarter" idx="26" hasCustomPrompt="1"/>
          </p:nvPr>
        </p:nvSpPr>
        <p:spPr>
          <a:xfrm>
            <a:off x="8036617" y="5067062"/>
            <a:ext cx="2468336" cy="938893"/>
          </a:xfrm>
        </p:spPr>
        <p:txBody>
          <a:bodyPr/>
          <a:lstStyle>
            <a:lvl1pPr marL="0" marR="0" indent="0" algn="l" defTabSz="1088449" rtl="0" eaLnBrk="1" fontAlgn="base" latinLnBrk="0" hangingPunct="1">
              <a:lnSpc>
                <a:spcPct val="100000"/>
              </a:lnSpc>
              <a:spcBef>
                <a:spcPts val="400"/>
              </a:spcBef>
              <a:spcAft>
                <a:spcPts val="0"/>
              </a:spcAft>
              <a:buClr>
                <a:schemeClr val="bg2">
                  <a:lumMod val="25000"/>
                </a:schemeClr>
              </a:buClr>
              <a:buSzPct val="80000"/>
              <a:buFontTx/>
              <a:buNone/>
              <a:tabLst/>
              <a:defRPr lang="de-DE" sz="2000" b="1" i="0" u="none" strike="noStrike" kern="1200" baseline="0" dirty="0" smtClean="0">
                <a:ln>
                  <a:noFill/>
                </a:ln>
                <a:solidFill>
                  <a:srgbClr val="333333"/>
                </a:solidFill>
                <a:effectLst/>
                <a:latin typeface="Arial" panose="020B0604020202020204" pitchFamily="34" charset="0"/>
                <a:ea typeface="+mn-ea"/>
                <a:cs typeface="Arial" panose="020B0604020202020204" pitchFamily="34" charset="0"/>
              </a:defRPr>
            </a:lvl1pPr>
          </a:lstStyle>
          <a:p>
            <a:pPr rtl="0" eaLnBrk="1" fontAlgn="base" latinLnBrk="0" hangingPunct="1"/>
            <a:r>
              <a:rPr lang="de-DE" sz="2000" b="1" i="0" u="none" strike="noStrike" kern="1200" baseline="0" dirty="0" smtClean="0">
                <a:ln>
                  <a:noFill/>
                </a:ln>
                <a:solidFill>
                  <a:srgbClr val="333333"/>
                </a:solidFill>
                <a:effectLst/>
                <a:latin typeface="Arial" panose="020B0604020202020204" pitchFamily="34" charset="0"/>
              </a:rPr>
              <a:t>&lt;</a:t>
            </a:r>
            <a:r>
              <a:rPr lang="de-DE" sz="2000" b="1" i="0" u="none" strike="noStrike" kern="1200" baseline="0" dirty="0" err="1" smtClean="0">
                <a:ln>
                  <a:noFill/>
                </a:ln>
                <a:solidFill>
                  <a:srgbClr val="333333"/>
                </a:solidFill>
                <a:effectLst/>
                <a:latin typeface="Arial" panose="020B0604020202020204" pitchFamily="34" charset="0"/>
              </a:rPr>
              <a:t>header</a:t>
            </a:r>
            <a:r>
              <a:rPr lang="de-DE" sz="2000" b="1" i="0" u="none" strike="noStrike" kern="1200" baseline="0" dirty="0" smtClean="0">
                <a:ln>
                  <a:noFill/>
                </a:ln>
                <a:solidFill>
                  <a:srgbClr val="333333"/>
                </a:solidFill>
                <a:effectLst/>
                <a:latin typeface="Arial" panose="020B0604020202020204" pitchFamily="34" charset="0"/>
              </a:rPr>
              <a:t>&gt;</a:t>
            </a:r>
            <a:endParaRPr lang="de-DE" sz="1800" b="0" i="0" u="none" strike="noStrike" dirty="0" smtClean="0">
              <a:effectLst/>
              <a:latin typeface="Arial" panose="020B0604020202020204" pitchFamily="34" charset="0"/>
            </a:endParaRPr>
          </a:p>
          <a:p>
            <a:pPr rtl="0" eaLnBrk="1" fontAlgn="base" latinLnBrk="0" hangingPunct="1"/>
            <a:r>
              <a:rPr lang="en-US" sz="1600" b="0" i="0" u="none" strike="noStrike" kern="1200" baseline="0" dirty="0" smtClean="0">
                <a:ln>
                  <a:noFill/>
                </a:ln>
                <a:solidFill>
                  <a:srgbClr val="333333"/>
                </a:solidFill>
                <a:effectLst/>
                <a:latin typeface="Arial" panose="020B0604020202020204" pitchFamily="34" charset="0"/>
              </a:rPr>
              <a:t>&lt; example text&gt;</a:t>
            </a:r>
            <a:endParaRPr lang="de-DE" sz="1800" b="0" i="0" u="none" strike="noStrike" dirty="0" smtClean="0">
              <a:effectLst/>
              <a:latin typeface="Arial" panose="020B0604020202020204" pitchFamily="34" charset="0"/>
            </a:endParaRPr>
          </a:p>
          <a:p>
            <a:pPr rtl="0" eaLnBrk="1" fontAlgn="base" latinLnBrk="0" hangingPunct="1"/>
            <a:r>
              <a:rPr lang="en-US" sz="1600" b="0" i="0" u="none" strike="noStrike" kern="1200" baseline="0" dirty="0" smtClean="0">
                <a:ln>
                  <a:noFill/>
                </a:ln>
                <a:solidFill>
                  <a:srgbClr val="333333"/>
                </a:solidFill>
                <a:effectLst/>
                <a:latin typeface="Arial" panose="020B0604020202020204" pitchFamily="34" charset="0"/>
              </a:rPr>
              <a:t>…</a:t>
            </a:r>
            <a:endParaRPr lang="de-DE" sz="1800" b="0" i="0" u="none" strike="noStrike" dirty="0" smtClean="0">
              <a:effectLst/>
              <a:latin typeface="Arial" panose="020B0604020202020204" pitchFamily="34" charset="0"/>
            </a:endParaRPr>
          </a:p>
        </p:txBody>
      </p:sp>
      <p:sp>
        <p:nvSpPr>
          <p:cNvPr id="52" name="Text Placeholder 4"/>
          <p:cNvSpPr>
            <a:spLocks noGrp="1"/>
          </p:cNvSpPr>
          <p:nvPr>
            <p:ph type="body" sz="quarter" idx="27" hasCustomPrompt="1"/>
          </p:nvPr>
        </p:nvSpPr>
        <p:spPr>
          <a:xfrm>
            <a:off x="8037011" y="1624993"/>
            <a:ext cx="2468336" cy="581530"/>
          </a:xfrm>
        </p:spPr>
        <p:txBody>
          <a:bodyPr/>
          <a:lstStyle>
            <a:lvl1pPr marL="0" indent="0" algn="l" defTabSz="1088449" rtl="0" eaLnBrk="1" fontAlgn="base" latinLnBrk="0" hangingPunct="1">
              <a:spcBef>
                <a:spcPts val="400"/>
              </a:spcBef>
              <a:buClr>
                <a:schemeClr val="bg2">
                  <a:lumMod val="25000"/>
                </a:schemeClr>
              </a:buClr>
              <a:buSzPct val="80000"/>
              <a:buFontTx/>
              <a:buNone/>
              <a:defRPr lang="de-DE" sz="2000" b="1" i="0" u="none" strike="noStrike" kern="1200" baseline="0" dirty="0" smtClean="0">
                <a:ln>
                  <a:noFill/>
                </a:ln>
                <a:solidFill>
                  <a:schemeClr val="bg2">
                    <a:lumMod val="25000"/>
                  </a:schemeClr>
                </a:solidFill>
                <a:effectLst/>
                <a:latin typeface="Arial" panose="020B0604020202020204" pitchFamily="34" charset="0"/>
                <a:ea typeface="+mn-ea"/>
                <a:cs typeface="+mn-cs"/>
              </a:defRPr>
            </a:lvl1pPr>
          </a:lstStyle>
          <a:p>
            <a:pPr rtl="0" eaLnBrk="1" fontAlgn="base" latinLnBrk="0" hangingPunct="1"/>
            <a:r>
              <a:rPr lang="de-DE" sz="2000" b="1" i="0" u="none" strike="noStrike" kern="1200" baseline="0" dirty="0" smtClean="0">
                <a:ln>
                  <a:noFill/>
                </a:ln>
                <a:solidFill>
                  <a:srgbClr val="333333"/>
                </a:solidFill>
                <a:effectLst/>
                <a:latin typeface="Arial" panose="020B0604020202020204" pitchFamily="34" charset="0"/>
              </a:rPr>
              <a:t>Time</a:t>
            </a:r>
            <a:endParaRPr lang="de-DE" sz="1800" b="0" i="0" u="none" strike="noStrike" dirty="0" smtClean="0">
              <a:effectLst/>
              <a:latin typeface="Arial" panose="020B0604020202020204" pitchFamily="34" charset="0"/>
            </a:endParaRPr>
          </a:p>
        </p:txBody>
      </p:sp>
      <p:cxnSp>
        <p:nvCxnSpPr>
          <p:cNvPr id="53" name="Straight Connector 52"/>
          <p:cNvCxnSpPr/>
          <p:nvPr userDrawn="1"/>
        </p:nvCxnSpPr>
        <p:spPr>
          <a:xfrm>
            <a:off x="552450" y="2037537"/>
            <a:ext cx="1055295" cy="0"/>
          </a:xfrm>
          <a:prstGeom prst="line">
            <a:avLst/>
          </a:prstGeom>
          <a:ln w="12700">
            <a:solidFill>
              <a:srgbClr val="037CC2"/>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userDrawn="1"/>
        </p:nvCxnSpPr>
        <p:spPr>
          <a:xfrm>
            <a:off x="5010376" y="2023117"/>
            <a:ext cx="1055295" cy="0"/>
          </a:xfrm>
          <a:prstGeom prst="line">
            <a:avLst/>
          </a:prstGeom>
          <a:ln w="12700">
            <a:solidFill>
              <a:srgbClr val="037CC2"/>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userDrawn="1"/>
        </p:nvCxnSpPr>
        <p:spPr>
          <a:xfrm>
            <a:off x="8037233" y="2018770"/>
            <a:ext cx="1055295" cy="0"/>
          </a:xfrm>
          <a:prstGeom prst="line">
            <a:avLst/>
          </a:prstGeom>
          <a:ln w="12700">
            <a:solidFill>
              <a:srgbClr val="037CC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2263235"/>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7_Title and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dirty="0" smtClean="0"/>
              <a:t>Insert page title</a:t>
            </a:r>
            <a:endParaRPr lang="en-US" dirty="0"/>
          </a:p>
        </p:txBody>
      </p:sp>
      <p:sp>
        <p:nvSpPr>
          <p:cNvPr id="4" name="Text Placeholder 3"/>
          <p:cNvSpPr>
            <a:spLocks noGrp="1"/>
          </p:cNvSpPr>
          <p:nvPr>
            <p:ph type="body" sz="quarter" idx="10" hasCustomPrompt="1"/>
          </p:nvPr>
        </p:nvSpPr>
        <p:spPr>
          <a:xfrm>
            <a:off x="432001" y="1690687"/>
            <a:ext cx="11326284" cy="4391026"/>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119001978"/>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5" name="Footer Placeholder 4"/>
          <p:cNvSpPr>
            <a:spLocks noGrp="1"/>
          </p:cNvSpPr>
          <p:nvPr>
            <p:ph type="ftr" sz="quarter" idx="3"/>
          </p:nvPr>
        </p:nvSpPr>
        <p:spPr>
          <a:xfrm>
            <a:off x="10505343" y="6569535"/>
            <a:ext cx="1007675" cy="259507"/>
          </a:xfrm>
          <a:prstGeom prst="rect">
            <a:avLst/>
          </a:prstGeom>
        </p:spPr>
        <p:txBody>
          <a:bodyPr vert="horz" lIns="91440" tIns="45720" rIns="91440" bIns="45720" rtlCol="0" anchor="ctr"/>
          <a:lstStyle>
            <a:lvl1pPr marL="0" algn="r" defTabSz="1088749" rtl="0" eaLnBrk="1" latinLnBrk="0" hangingPunct="1">
              <a:defRPr lang="en-US" sz="1000" kern="1200" smtClean="0">
                <a:solidFill>
                  <a:schemeClr val="tx1">
                    <a:lumMod val="65000"/>
                    <a:lumOff val="35000"/>
                  </a:schemeClr>
                </a:solidFill>
                <a:latin typeface="Arial" charset="0"/>
                <a:ea typeface="Arial" charset="0"/>
                <a:cs typeface="Arial" charset="0"/>
              </a:defRPr>
            </a:lvl1pPr>
          </a:lstStyle>
          <a:p>
            <a:r>
              <a:rPr lang="en-SG" dirty="0" smtClean="0"/>
              <a:t>Confidential</a:t>
            </a:r>
            <a:endParaRPr lang="de-DE" dirty="0"/>
          </a:p>
        </p:txBody>
      </p:sp>
      <p:sp>
        <p:nvSpPr>
          <p:cNvPr id="8" name="Slide Number Placeholder 11"/>
          <p:cNvSpPr>
            <a:spLocks noGrp="1"/>
          </p:cNvSpPr>
          <p:nvPr>
            <p:ph type="sldNum" sz="quarter" idx="4"/>
          </p:nvPr>
        </p:nvSpPr>
        <p:spPr>
          <a:xfrm>
            <a:off x="11513018" y="6574291"/>
            <a:ext cx="356183" cy="249996"/>
          </a:xfrm>
          <a:prstGeom prst="rect">
            <a:avLst/>
          </a:prstGeom>
        </p:spPr>
        <p:txBody>
          <a:bodyPr vert="horz" lIns="91440" tIns="45720" rIns="91440" bIns="45720" rtlCol="0" anchor="ctr"/>
          <a:lstStyle>
            <a:lvl1pPr algn="r">
              <a:defRPr sz="1200">
                <a:solidFill>
                  <a:schemeClr val="tx1">
                    <a:tint val="75000"/>
                  </a:schemeClr>
                </a:solidFill>
              </a:defRPr>
            </a:lvl1pPr>
          </a:lstStyle>
          <a:p>
            <a:fld id="{52D116E8-C1B7-4800-ACA1-0CD42BEC2FD7}" type="slidenum">
              <a:rPr kumimoji="0" lang="en-US" sz="1000" b="0" i="0" u="none" strike="noStrike" kern="1200" cap="none" spc="0" normalizeH="0" baseline="0" noProof="0" smtClean="0">
                <a:ln>
                  <a:noFill/>
                </a:ln>
                <a:solidFill>
                  <a:srgbClr val="CCCCCC">
                    <a:lumMod val="25000"/>
                  </a:srgbClr>
                </a:solidFill>
                <a:effectLst/>
                <a:uLnTx/>
                <a:uFillTx/>
                <a:latin typeface="Arial"/>
                <a:ea typeface="+mn-ea"/>
                <a:cs typeface="+mn-cs"/>
              </a:rPr>
              <a:pPr marL="0" marR="0" lvl="0" indent="0" algn="l" defTabSz="1088776" rtl="0" eaLnBrk="1" fontAlgn="auto" latinLnBrk="0" hangingPunct="1">
                <a:lnSpc>
                  <a:spcPct val="100000"/>
                </a:lnSpc>
                <a:spcBef>
                  <a:spcPts val="0"/>
                </a:spcBef>
                <a:spcAft>
                  <a:spcPts val="0"/>
                </a:spcAft>
                <a:buClrTx/>
                <a:buSzTx/>
                <a:buFontTx/>
                <a:buNone/>
                <a:tabLst/>
                <a:defRPr/>
              </a:pPr>
              <a:t>‹#›</a:t>
            </a:fld>
            <a:endParaRPr lang="de-DE" dirty="0"/>
          </a:p>
        </p:txBody>
      </p:sp>
      <p:sp>
        <p:nvSpPr>
          <p:cNvPr id="6" name="Title 1"/>
          <p:cNvSpPr>
            <a:spLocks noGrp="1"/>
          </p:cNvSpPr>
          <p:nvPr>
            <p:ph type="title" hasCustomPrompt="1"/>
          </p:nvPr>
        </p:nvSpPr>
        <p:spPr bwMode="gray">
          <a:xfrm>
            <a:off x="334738" y="424543"/>
            <a:ext cx="11534463" cy="489856"/>
          </a:xfrm>
        </p:spPr>
        <p:txBody>
          <a:bodyPr/>
          <a:lstStyle>
            <a:lvl1pPr>
              <a:defRPr lang="en-US" sz="4000" b="1" kern="1200" baseline="0" dirty="0">
                <a:solidFill>
                  <a:schemeClr val="tx1"/>
                </a:solidFill>
                <a:latin typeface="Arial" panose="020B0604020202020204" pitchFamily="34" charset="0"/>
                <a:ea typeface="+mj-ea"/>
                <a:cs typeface="Arial" panose="020B0604020202020204" pitchFamily="34" charset="0"/>
              </a:defRPr>
            </a:lvl1pPr>
          </a:lstStyle>
          <a:p>
            <a:r>
              <a:rPr lang="en-US" dirty="0" smtClean="0"/>
              <a:t>Short Slide Title</a:t>
            </a:r>
            <a:endParaRPr lang="en-US" dirty="0"/>
          </a:p>
        </p:txBody>
      </p:sp>
      <p:sp>
        <p:nvSpPr>
          <p:cNvPr id="7" name="Text Placeholder 3"/>
          <p:cNvSpPr>
            <a:spLocks noGrp="1"/>
          </p:cNvSpPr>
          <p:nvPr>
            <p:ph type="body" sz="quarter" idx="13" hasCustomPrompt="1"/>
          </p:nvPr>
        </p:nvSpPr>
        <p:spPr>
          <a:xfrm>
            <a:off x="346013" y="938894"/>
            <a:ext cx="11523187" cy="253093"/>
          </a:xfrm>
        </p:spPr>
        <p:txBody>
          <a:bodyPr/>
          <a:lstStyle>
            <a:lvl1pPr marL="0" indent="0">
              <a:buNone/>
              <a:defRPr sz="1600" baseline="0">
                <a:solidFill>
                  <a:schemeClr val="tx1"/>
                </a:solidFill>
                <a:latin typeface="+mn-lt"/>
                <a:cs typeface="Arial" panose="020B0604020202020204" pitchFamily="34" charset="0"/>
              </a:defRPr>
            </a:lvl1pPr>
          </a:lstStyle>
          <a:p>
            <a:pPr lvl="0"/>
            <a:r>
              <a:rPr lang="en-US" noProof="0" dirty="0" smtClean="0"/>
              <a:t>Some catchy subtitle goes here</a:t>
            </a:r>
            <a:endParaRPr lang="en-US" noProof="0" dirty="0"/>
          </a:p>
        </p:txBody>
      </p:sp>
    </p:spTree>
    <p:extLst>
      <p:ext uri="{BB962C8B-B14F-4D97-AF65-F5344CB8AC3E}">
        <p14:creationId xmlns:p14="http://schemas.microsoft.com/office/powerpoint/2010/main" val="1441788957"/>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6_Title Only">
    <p:spTree>
      <p:nvGrpSpPr>
        <p:cNvPr id="1" name=""/>
        <p:cNvGrpSpPr/>
        <p:nvPr/>
      </p:nvGrpSpPr>
      <p:grpSpPr>
        <a:xfrm>
          <a:off x="0" y="0"/>
          <a:ext cx="0" cy="0"/>
          <a:chOff x="0" y="0"/>
          <a:chExt cx="0" cy="0"/>
        </a:xfrm>
      </p:grpSpPr>
      <p:sp>
        <p:nvSpPr>
          <p:cNvPr id="5" name="Footer Placeholder 4"/>
          <p:cNvSpPr>
            <a:spLocks noGrp="1"/>
          </p:cNvSpPr>
          <p:nvPr>
            <p:ph type="ftr" sz="quarter" idx="3"/>
          </p:nvPr>
        </p:nvSpPr>
        <p:spPr>
          <a:xfrm>
            <a:off x="10505343" y="6569535"/>
            <a:ext cx="1007675" cy="259507"/>
          </a:xfrm>
          <a:prstGeom prst="rect">
            <a:avLst/>
          </a:prstGeom>
        </p:spPr>
        <p:txBody>
          <a:bodyPr vert="horz" lIns="91413" tIns="45705" rIns="91413" bIns="45705" rtlCol="0" anchor="ctr"/>
          <a:lstStyle>
            <a:lvl1pPr marL="0" algn="r" defTabSz="1088422" rtl="0" eaLnBrk="1" latinLnBrk="0" hangingPunct="1">
              <a:defRPr lang="en-US" sz="1000" kern="1200" smtClean="0">
                <a:solidFill>
                  <a:schemeClr val="tx1">
                    <a:lumMod val="65000"/>
                    <a:lumOff val="35000"/>
                  </a:schemeClr>
                </a:solidFill>
                <a:latin typeface="Arial" charset="0"/>
                <a:ea typeface="Arial" charset="0"/>
                <a:cs typeface="Arial" charset="0"/>
              </a:defRPr>
            </a:lvl1pPr>
          </a:lstStyle>
          <a:p>
            <a:r>
              <a:rPr lang="de-DE">
                <a:solidFill>
                  <a:srgbClr val="000000">
                    <a:lumMod val="65000"/>
                    <a:lumOff val="35000"/>
                  </a:srgbClr>
                </a:solidFill>
              </a:rPr>
              <a:t>Confidential</a:t>
            </a:r>
            <a:endParaRPr lang="de-DE" dirty="0">
              <a:solidFill>
                <a:srgbClr val="000000">
                  <a:lumMod val="65000"/>
                  <a:lumOff val="35000"/>
                </a:srgbClr>
              </a:solidFill>
            </a:endParaRPr>
          </a:p>
        </p:txBody>
      </p:sp>
      <p:sp>
        <p:nvSpPr>
          <p:cNvPr id="8" name="Slide Number Placeholder 11"/>
          <p:cNvSpPr>
            <a:spLocks noGrp="1"/>
          </p:cNvSpPr>
          <p:nvPr>
            <p:ph type="sldNum" sz="quarter" idx="4"/>
          </p:nvPr>
        </p:nvSpPr>
        <p:spPr>
          <a:xfrm>
            <a:off x="11513022" y="6574291"/>
            <a:ext cx="356183" cy="249996"/>
          </a:xfrm>
          <a:prstGeom prst="rect">
            <a:avLst/>
          </a:prstGeom>
        </p:spPr>
        <p:txBody>
          <a:bodyPr vert="horz" lIns="91413" tIns="45705" rIns="91413" bIns="45705" rtlCol="0" anchor="ctr"/>
          <a:lstStyle>
            <a:lvl1pPr algn="r">
              <a:defRPr sz="1200">
                <a:solidFill>
                  <a:schemeClr val="tx1">
                    <a:tint val="75000"/>
                  </a:schemeClr>
                </a:solidFill>
              </a:defRPr>
            </a:lvl1pPr>
          </a:lstStyle>
          <a:p>
            <a:fld id="{52D116E8-C1B7-4800-ACA1-0CD42BEC2FD7}" type="slidenum">
              <a:rPr lang="en-US" sz="1000" smtClean="0">
                <a:solidFill>
                  <a:srgbClr val="CCCCCC">
                    <a:lumMod val="25000"/>
                  </a:srgbClr>
                </a:solidFill>
              </a:rPr>
              <a:pPr/>
              <a:t>‹#›</a:t>
            </a:fld>
            <a:endParaRPr lang="de-DE" dirty="0">
              <a:solidFill>
                <a:srgbClr val="000000">
                  <a:tint val="75000"/>
                </a:srgbClr>
              </a:solidFill>
            </a:endParaRPr>
          </a:p>
        </p:txBody>
      </p:sp>
      <p:sp>
        <p:nvSpPr>
          <p:cNvPr id="6" name="Title 1"/>
          <p:cNvSpPr>
            <a:spLocks noGrp="1"/>
          </p:cNvSpPr>
          <p:nvPr>
            <p:ph type="title" hasCustomPrompt="1"/>
          </p:nvPr>
        </p:nvSpPr>
        <p:spPr bwMode="gray">
          <a:xfrm>
            <a:off x="334742" y="424547"/>
            <a:ext cx="11534463" cy="489856"/>
          </a:xfrm>
        </p:spPr>
        <p:txBody>
          <a:bodyPr/>
          <a:lstStyle>
            <a:lvl1pPr>
              <a:defRPr lang="en-US" sz="4000" b="1" kern="1200" baseline="0" dirty="0">
                <a:solidFill>
                  <a:schemeClr val="tx1"/>
                </a:solidFill>
                <a:latin typeface="Arial" panose="020B0604020202020204" pitchFamily="34" charset="0"/>
                <a:ea typeface="+mj-ea"/>
                <a:cs typeface="Arial" panose="020B0604020202020204" pitchFamily="34" charset="0"/>
              </a:defRPr>
            </a:lvl1pPr>
          </a:lstStyle>
          <a:p>
            <a:r>
              <a:rPr lang="en-US" dirty="0" smtClean="0"/>
              <a:t>Short Slide Title</a:t>
            </a:r>
            <a:endParaRPr lang="en-US" dirty="0"/>
          </a:p>
        </p:txBody>
      </p:sp>
      <p:sp>
        <p:nvSpPr>
          <p:cNvPr id="7" name="Text Placeholder 3"/>
          <p:cNvSpPr>
            <a:spLocks noGrp="1"/>
          </p:cNvSpPr>
          <p:nvPr>
            <p:ph type="body" sz="quarter" idx="13" hasCustomPrompt="1"/>
          </p:nvPr>
        </p:nvSpPr>
        <p:spPr>
          <a:xfrm>
            <a:off x="346016" y="938896"/>
            <a:ext cx="11523187" cy="253093"/>
          </a:xfrm>
        </p:spPr>
        <p:txBody>
          <a:bodyPr/>
          <a:lstStyle>
            <a:lvl1pPr marL="0" indent="0">
              <a:buNone/>
              <a:defRPr sz="1600" baseline="0">
                <a:solidFill>
                  <a:schemeClr val="tx1"/>
                </a:solidFill>
                <a:latin typeface="+mn-lt"/>
                <a:cs typeface="Arial" panose="020B0604020202020204" pitchFamily="34" charset="0"/>
              </a:defRPr>
            </a:lvl1pPr>
          </a:lstStyle>
          <a:p>
            <a:pPr lvl="0"/>
            <a:r>
              <a:rPr lang="en-US" noProof="0" dirty="0" smtClean="0"/>
              <a:t>Some catchy subtitle goes here</a:t>
            </a:r>
            <a:endParaRPr lang="en-US" noProof="0" dirty="0"/>
          </a:p>
        </p:txBody>
      </p:sp>
    </p:spTree>
    <p:extLst>
      <p:ext uri="{BB962C8B-B14F-4D97-AF65-F5344CB8AC3E}">
        <p14:creationId xmlns:p14="http://schemas.microsoft.com/office/powerpoint/2010/main" val="778152379"/>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userDrawn="1">
  <p:cSld name="Title with picture">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12" name="Rectangle 18"/>
          <p:cNvSpPr/>
          <p:nvPr userDrawn="1"/>
        </p:nvSpPr>
        <p:spPr>
          <a:xfrm flipH="1" flipV="1">
            <a:off x="174" y="0"/>
            <a:ext cx="7463669" cy="6858982"/>
          </a:xfrm>
          <a:custGeom>
            <a:avLst/>
            <a:gdLst>
              <a:gd name="connsiteX0" fmla="*/ 0 w 5480050"/>
              <a:gd name="connsiteY0" fmla="*/ 0 h 139700"/>
              <a:gd name="connsiteX1" fmla="*/ 5480050 w 5480050"/>
              <a:gd name="connsiteY1" fmla="*/ 0 h 139700"/>
              <a:gd name="connsiteX2" fmla="*/ 5480050 w 5480050"/>
              <a:gd name="connsiteY2" fmla="*/ 139700 h 139700"/>
              <a:gd name="connsiteX3" fmla="*/ 0 w 5480050"/>
              <a:gd name="connsiteY3" fmla="*/ 139700 h 139700"/>
              <a:gd name="connsiteX4" fmla="*/ 0 w 5480050"/>
              <a:gd name="connsiteY4" fmla="*/ 0 h 139700"/>
              <a:gd name="connsiteX0" fmla="*/ 69850 w 5480050"/>
              <a:gd name="connsiteY0" fmla="*/ 0 h 142875"/>
              <a:gd name="connsiteX1" fmla="*/ 5480050 w 5480050"/>
              <a:gd name="connsiteY1" fmla="*/ 3175 h 142875"/>
              <a:gd name="connsiteX2" fmla="*/ 5480050 w 5480050"/>
              <a:gd name="connsiteY2" fmla="*/ 142875 h 142875"/>
              <a:gd name="connsiteX3" fmla="*/ 0 w 5480050"/>
              <a:gd name="connsiteY3" fmla="*/ 142875 h 142875"/>
              <a:gd name="connsiteX4" fmla="*/ 69850 w 5480050"/>
              <a:gd name="connsiteY4" fmla="*/ 0 h 142875"/>
              <a:gd name="connsiteX0" fmla="*/ 34925 w 5480050"/>
              <a:gd name="connsiteY0" fmla="*/ 0 h 139700"/>
              <a:gd name="connsiteX1" fmla="*/ 5480050 w 5480050"/>
              <a:gd name="connsiteY1" fmla="*/ 0 h 139700"/>
              <a:gd name="connsiteX2" fmla="*/ 5480050 w 5480050"/>
              <a:gd name="connsiteY2" fmla="*/ 139700 h 139700"/>
              <a:gd name="connsiteX3" fmla="*/ 0 w 5480050"/>
              <a:gd name="connsiteY3" fmla="*/ 139700 h 139700"/>
              <a:gd name="connsiteX4" fmla="*/ 34925 w 5480050"/>
              <a:gd name="connsiteY4" fmla="*/ 0 h 139700"/>
              <a:gd name="connsiteX0" fmla="*/ 412750 w 5857875"/>
              <a:gd name="connsiteY0" fmla="*/ 0 h 139700"/>
              <a:gd name="connsiteX1" fmla="*/ 5857875 w 5857875"/>
              <a:gd name="connsiteY1" fmla="*/ 0 h 139700"/>
              <a:gd name="connsiteX2" fmla="*/ 5857875 w 5857875"/>
              <a:gd name="connsiteY2" fmla="*/ 139700 h 139700"/>
              <a:gd name="connsiteX3" fmla="*/ 0 w 5857875"/>
              <a:gd name="connsiteY3" fmla="*/ 139700 h 139700"/>
              <a:gd name="connsiteX4" fmla="*/ 412750 w 5857875"/>
              <a:gd name="connsiteY4" fmla="*/ 0 h 139700"/>
              <a:gd name="connsiteX0" fmla="*/ 31750 w 5857875"/>
              <a:gd name="connsiteY0" fmla="*/ 0 h 139700"/>
              <a:gd name="connsiteX1" fmla="*/ 5857875 w 5857875"/>
              <a:gd name="connsiteY1" fmla="*/ 0 h 139700"/>
              <a:gd name="connsiteX2" fmla="*/ 5857875 w 5857875"/>
              <a:gd name="connsiteY2" fmla="*/ 139700 h 139700"/>
              <a:gd name="connsiteX3" fmla="*/ 0 w 5857875"/>
              <a:gd name="connsiteY3" fmla="*/ 139700 h 139700"/>
              <a:gd name="connsiteX4" fmla="*/ 31750 w 5857875"/>
              <a:gd name="connsiteY4" fmla="*/ 0 h 139700"/>
              <a:gd name="connsiteX0" fmla="*/ 355314 w 5857875"/>
              <a:gd name="connsiteY0" fmla="*/ 303 h 139700"/>
              <a:gd name="connsiteX1" fmla="*/ 5857875 w 5857875"/>
              <a:gd name="connsiteY1" fmla="*/ 0 h 139700"/>
              <a:gd name="connsiteX2" fmla="*/ 5857875 w 5857875"/>
              <a:gd name="connsiteY2" fmla="*/ 139700 h 139700"/>
              <a:gd name="connsiteX3" fmla="*/ 0 w 5857875"/>
              <a:gd name="connsiteY3" fmla="*/ 139700 h 139700"/>
              <a:gd name="connsiteX4" fmla="*/ 355314 w 5857875"/>
              <a:gd name="connsiteY4" fmla="*/ 303 h 139700"/>
              <a:gd name="connsiteX0" fmla="*/ 352374 w 5857875"/>
              <a:gd name="connsiteY0" fmla="*/ 0 h 139720"/>
              <a:gd name="connsiteX1" fmla="*/ 5857875 w 5857875"/>
              <a:gd name="connsiteY1" fmla="*/ 20 h 139720"/>
              <a:gd name="connsiteX2" fmla="*/ 5857875 w 5857875"/>
              <a:gd name="connsiteY2" fmla="*/ 139720 h 139720"/>
              <a:gd name="connsiteX3" fmla="*/ 0 w 5857875"/>
              <a:gd name="connsiteY3" fmla="*/ 139720 h 139720"/>
              <a:gd name="connsiteX4" fmla="*/ 352374 w 5857875"/>
              <a:gd name="connsiteY4" fmla="*/ 0 h 139720"/>
              <a:gd name="connsiteX0" fmla="*/ 425878 w 5857875"/>
              <a:gd name="connsiteY0" fmla="*/ 821 h 139700"/>
              <a:gd name="connsiteX1" fmla="*/ 5857875 w 5857875"/>
              <a:gd name="connsiteY1" fmla="*/ 0 h 139700"/>
              <a:gd name="connsiteX2" fmla="*/ 5857875 w 5857875"/>
              <a:gd name="connsiteY2" fmla="*/ 139700 h 139700"/>
              <a:gd name="connsiteX3" fmla="*/ 0 w 5857875"/>
              <a:gd name="connsiteY3" fmla="*/ 139700 h 139700"/>
              <a:gd name="connsiteX4" fmla="*/ 425878 w 5857875"/>
              <a:gd name="connsiteY4" fmla="*/ 821 h 139700"/>
              <a:gd name="connsiteX0" fmla="*/ 346493 w 5857875"/>
              <a:gd name="connsiteY0" fmla="*/ 0 h 139720"/>
              <a:gd name="connsiteX1" fmla="*/ 5857875 w 5857875"/>
              <a:gd name="connsiteY1" fmla="*/ 20 h 139720"/>
              <a:gd name="connsiteX2" fmla="*/ 5857875 w 5857875"/>
              <a:gd name="connsiteY2" fmla="*/ 139720 h 139720"/>
              <a:gd name="connsiteX3" fmla="*/ 0 w 5857875"/>
              <a:gd name="connsiteY3" fmla="*/ 139720 h 139720"/>
              <a:gd name="connsiteX4" fmla="*/ 346493 w 5857875"/>
              <a:gd name="connsiteY4" fmla="*/ 0 h 139720"/>
              <a:gd name="connsiteX0" fmla="*/ 1125642 w 5857875"/>
              <a:gd name="connsiteY0" fmla="*/ 0 h 139720"/>
              <a:gd name="connsiteX1" fmla="*/ 5857875 w 5857875"/>
              <a:gd name="connsiteY1" fmla="*/ 20 h 139720"/>
              <a:gd name="connsiteX2" fmla="*/ 5857875 w 5857875"/>
              <a:gd name="connsiteY2" fmla="*/ 139720 h 139720"/>
              <a:gd name="connsiteX3" fmla="*/ 0 w 5857875"/>
              <a:gd name="connsiteY3" fmla="*/ 139720 h 139720"/>
              <a:gd name="connsiteX4" fmla="*/ 1125642 w 5857875"/>
              <a:gd name="connsiteY4" fmla="*/ 0 h 139720"/>
              <a:gd name="connsiteX0" fmla="*/ 843888 w 5857875"/>
              <a:gd name="connsiteY0" fmla="*/ 0 h 139720"/>
              <a:gd name="connsiteX1" fmla="*/ 5857875 w 5857875"/>
              <a:gd name="connsiteY1" fmla="*/ 20 h 139720"/>
              <a:gd name="connsiteX2" fmla="*/ 5857875 w 5857875"/>
              <a:gd name="connsiteY2" fmla="*/ 139720 h 139720"/>
              <a:gd name="connsiteX3" fmla="*/ 0 w 5857875"/>
              <a:gd name="connsiteY3" fmla="*/ 139720 h 139720"/>
              <a:gd name="connsiteX4" fmla="*/ 843888 w 5857875"/>
              <a:gd name="connsiteY4" fmla="*/ 0 h 139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57875" h="139720">
                <a:moveTo>
                  <a:pt x="843888" y="0"/>
                </a:moveTo>
                <a:lnTo>
                  <a:pt x="5857875" y="20"/>
                </a:lnTo>
                <a:lnTo>
                  <a:pt x="5857875" y="139720"/>
                </a:lnTo>
                <a:lnTo>
                  <a:pt x="0" y="139720"/>
                </a:lnTo>
                <a:lnTo>
                  <a:pt x="843888" y="0"/>
                </a:lnTo>
                <a:close/>
              </a:path>
            </a:pathLst>
          </a:custGeom>
          <a:solidFill>
            <a:srgbClr val="15446F">
              <a:alpha val="6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13" tIns="45706" rIns="91413" bIns="45706" rtlCol="0" anchor="ctr"/>
          <a:lstStyle/>
          <a:p>
            <a:pPr algn="ctr" defTabSz="1088449"/>
            <a:endParaRPr lang="en-US" sz="2100">
              <a:solidFill>
                <a:srgbClr val="FFFFFF"/>
              </a:solidFill>
              <a:latin typeface="Arial"/>
            </a:endParaRPr>
          </a:p>
        </p:txBody>
      </p:sp>
      <p:pic>
        <p:nvPicPr>
          <p:cNvPr id="13" name="Picture 12"/>
          <p:cNvPicPr>
            <a:picLocks noChangeAspect="1"/>
          </p:cNvPicPr>
          <p:nvPr userDrawn="1"/>
        </p:nvPicPr>
        <p:blipFill>
          <a:blip r:embed="rId2"/>
          <a:stretch>
            <a:fillRect/>
          </a:stretch>
        </p:blipFill>
        <p:spPr>
          <a:xfrm>
            <a:off x="451013" y="6077416"/>
            <a:ext cx="877865" cy="434684"/>
          </a:xfrm>
          <a:prstGeom prst="rect">
            <a:avLst/>
          </a:prstGeom>
        </p:spPr>
      </p:pic>
      <p:pic>
        <p:nvPicPr>
          <p:cNvPr id="14" name="Picture 13"/>
          <p:cNvPicPr>
            <a:picLocks noChangeAspect="1"/>
          </p:cNvPicPr>
          <p:nvPr userDrawn="1"/>
        </p:nvPicPr>
        <p:blipFill>
          <a:blip r:embed="rId3"/>
          <a:stretch>
            <a:fillRect/>
          </a:stretch>
        </p:blipFill>
        <p:spPr>
          <a:xfrm>
            <a:off x="1650502" y="6074199"/>
            <a:ext cx="1227834" cy="434684"/>
          </a:xfrm>
          <a:prstGeom prst="rect">
            <a:avLst/>
          </a:prstGeom>
        </p:spPr>
      </p:pic>
      <p:cxnSp>
        <p:nvCxnSpPr>
          <p:cNvPr id="17" name="Straight Connector 16"/>
          <p:cNvCxnSpPr/>
          <p:nvPr userDrawn="1"/>
        </p:nvCxnSpPr>
        <p:spPr>
          <a:xfrm>
            <a:off x="451013" y="2779822"/>
            <a:ext cx="2793919"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Text Placeholder 21"/>
          <p:cNvSpPr>
            <a:spLocks noGrp="1"/>
          </p:cNvSpPr>
          <p:nvPr>
            <p:ph type="body" sz="quarter" idx="13" hasCustomPrompt="1"/>
          </p:nvPr>
        </p:nvSpPr>
        <p:spPr>
          <a:xfrm rot="21174480">
            <a:off x="7843001" y="3476113"/>
            <a:ext cx="3800197" cy="933413"/>
          </a:xfrm>
          <a:solidFill>
            <a:schemeClr val="bg1">
              <a:lumMod val="95000"/>
              <a:alpha val="80000"/>
            </a:schemeClr>
          </a:solidFill>
        </p:spPr>
        <p:txBody>
          <a:bodyPr/>
          <a:lstStyle>
            <a:lvl1pPr>
              <a:defRPr sz="1500" baseline="0">
                <a:solidFill>
                  <a:schemeClr val="bg2">
                    <a:lumMod val="25000"/>
                  </a:schemeClr>
                </a:solidFill>
              </a:defRPr>
            </a:lvl1pPr>
          </a:lstStyle>
          <a:p>
            <a:pPr lvl="0"/>
            <a:r>
              <a:rPr lang="en-US" noProof="0" dirty="0" smtClean="0"/>
              <a:t>Please set license-free picture as background </a:t>
            </a:r>
            <a:r>
              <a:rPr lang="de-DE" dirty="0" smtClean="0"/>
              <a:t>(e.g. https://unsplash.com/ , http://www.sitebuilderreport.com/stock-up , http://imagedirectory.wdf.sap.corp:6085/)</a:t>
            </a:r>
          </a:p>
        </p:txBody>
      </p:sp>
      <p:sp>
        <p:nvSpPr>
          <p:cNvPr id="11" name="Text Placeholder 16"/>
          <p:cNvSpPr>
            <a:spLocks noGrp="1"/>
          </p:cNvSpPr>
          <p:nvPr>
            <p:ph type="body" sz="quarter" idx="10" hasCustomPrompt="1"/>
          </p:nvPr>
        </p:nvSpPr>
        <p:spPr>
          <a:xfrm>
            <a:off x="451013" y="2011795"/>
            <a:ext cx="5828646" cy="601359"/>
          </a:xfrm>
        </p:spPr>
        <p:txBody>
          <a:bodyPr/>
          <a:lstStyle>
            <a:lvl1pPr marL="0" marR="0" indent="0" algn="l" defTabSz="1088449" rtl="0" eaLnBrk="1" fontAlgn="auto" latinLnBrk="0" hangingPunct="1">
              <a:lnSpc>
                <a:spcPct val="100000"/>
              </a:lnSpc>
              <a:spcBef>
                <a:spcPts val="0"/>
              </a:spcBef>
              <a:spcAft>
                <a:spcPts val="0"/>
              </a:spcAft>
              <a:buClrTx/>
              <a:buSzTx/>
              <a:buFontTx/>
              <a:buNone/>
              <a:tabLst/>
              <a:defRPr kumimoji="0" lang="en-US" sz="4000" b="1" i="0" u="none" strike="noStrike" kern="1200" cap="none" spc="0" normalizeH="0" baseline="0" noProof="0" dirty="0" smtClean="0">
                <a:ln>
                  <a:noFill/>
                </a:ln>
                <a:solidFill>
                  <a:schemeClr val="bg1"/>
                </a:solidFill>
                <a:effectLst/>
                <a:uLnTx/>
                <a:uFillTx/>
                <a:latin typeface="Arial" charset="0"/>
                <a:ea typeface="Arial" charset="0"/>
                <a:cs typeface="Arial" charset="0"/>
              </a:defRPr>
            </a:lvl1pPr>
          </a:lstStyle>
          <a:p>
            <a:pPr marL="0" marR="0" lvl="0" indent="0" algn="l" defTabSz="1088449" rtl="0" eaLnBrk="1" fontAlgn="auto" latinLnBrk="0" hangingPunct="1">
              <a:lnSpc>
                <a:spcPct val="100000"/>
              </a:lnSpc>
              <a:spcBef>
                <a:spcPts val="0"/>
              </a:spcBef>
              <a:spcAft>
                <a:spcPts val="0"/>
              </a:spcAft>
              <a:buClrTx/>
              <a:buSzTx/>
              <a:buFontTx/>
              <a:buNone/>
              <a:tabLst/>
              <a:defRPr/>
            </a:pPr>
            <a:r>
              <a:rPr lang="en-US" sz="4000" b="1" dirty="0" smtClean="0">
                <a:solidFill>
                  <a:schemeClr val="bg1"/>
                </a:solidFill>
                <a:latin typeface="Arial" charset="0"/>
                <a:ea typeface="Arial" charset="0"/>
                <a:cs typeface="Arial" charset="0"/>
              </a:rPr>
              <a:t>Short Presentation Title</a:t>
            </a:r>
          </a:p>
          <a:p>
            <a:pPr lvl="0"/>
            <a:endParaRPr lang="de-DE" dirty="0"/>
          </a:p>
        </p:txBody>
      </p:sp>
      <p:sp>
        <p:nvSpPr>
          <p:cNvPr id="18" name="Text Placeholder 16"/>
          <p:cNvSpPr>
            <a:spLocks noGrp="1"/>
          </p:cNvSpPr>
          <p:nvPr>
            <p:ph type="body" sz="quarter" idx="14" hasCustomPrompt="1"/>
          </p:nvPr>
        </p:nvSpPr>
        <p:spPr>
          <a:xfrm>
            <a:off x="451673" y="2873655"/>
            <a:ext cx="6423199" cy="1138564"/>
          </a:xfrm>
        </p:spPr>
        <p:txBody>
          <a:bodyPr/>
          <a:lstStyle>
            <a:lvl1pPr marL="0" marR="0" indent="0" algn="l" defTabSz="1088449" rtl="0" eaLnBrk="1" fontAlgn="auto" latinLnBrk="0" hangingPunct="1">
              <a:lnSpc>
                <a:spcPct val="150000"/>
              </a:lnSpc>
              <a:spcBef>
                <a:spcPts val="0"/>
              </a:spcBef>
              <a:spcAft>
                <a:spcPts val="0"/>
              </a:spcAft>
              <a:buClrTx/>
              <a:buSzTx/>
              <a:buFontTx/>
              <a:buNone/>
              <a:tabLst/>
              <a:defRPr baseline="0">
                <a:solidFill>
                  <a:schemeClr val="bg1"/>
                </a:solidFill>
              </a:defRPr>
            </a:lvl1pPr>
          </a:lstStyle>
          <a:p>
            <a:pPr marL="0" marR="0" lvl="0" indent="0" algn="l" defTabSz="1088449" rtl="0" eaLnBrk="1" fontAlgn="auto" latinLnBrk="0" hangingPunct="1">
              <a:lnSpc>
                <a:spcPct val="150000"/>
              </a:lnSpc>
              <a:spcBef>
                <a:spcPts val="0"/>
              </a:spcBef>
              <a:spcAft>
                <a:spcPts val="0"/>
              </a:spcAft>
              <a:buClrTx/>
              <a:buSzTx/>
              <a:buFontTx/>
              <a:buNone/>
              <a:tabLst/>
              <a:defRPr/>
            </a:pPr>
            <a:r>
              <a:rPr kumimoji="0" lang="en-US" sz="2100" b="1" i="0" u="none" strike="noStrike" kern="1200" cap="none" spc="0" normalizeH="0" baseline="0" noProof="0" dirty="0" smtClean="0">
                <a:ln>
                  <a:noFill/>
                </a:ln>
                <a:solidFill>
                  <a:srgbClr val="FFFFFF"/>
                </a:solidFill>
                <a:effectLst/>
                <a:uLnTx/>
                <a:uFillTx/>
                <a:latin typeface="Arial" charset="0"/>
                <a:ea typeface="Arial" charset="0"/>
                <a:cs typeface="Arial" charset="0"/>
              </a:rPr>
              <a:t>Speaker’s Name/Department (delete if not needed)</a:t>
            </a:r>
            <a:r>
              <a:rPr kumimoji="0" lang="en-US" sz="2100" b="0" i="0" u="none" strike="noStrike" kern="1200" cap="none" spc="0" normalizeH="0" baseline="0" noProof="0" dirty="0" smtClean="0">
                <a:ln>
                  <a:noFill/>
                </a:ln>
                <a:solidFill>
                  <a:srgbClr val="FFFFFF"/>
                </a:solidFill>
                <a:effectLst/>
                <a:uLnTx/>
                <a:uFillTx/>
                <a:latin typeface="BentonSans Medium" charset="0"/>
                <a:ea typeface="Arial" charset="0"/>
                <a:cs typeface="Arial" charset="0"/>
              </a:rPr>
              <a:t> </a:t>
            </a:r>
            <a:r>
              <a:rPr kumimoji="0" lang="en-US" sz="2100" b="0" i="0" u="none" strike="noStrike" kern="1200" cap="none" spc="0" normalizeH="0" baseline="0" noProof="0" dirty="0" smtClean="0">
                <a:ln>
                  <a:noFill/>
                </a:ln>
                <a:solidFill>
                  <a:srgbClr val="FFFFFF"/>
                </a:solidFill>
                <a:effectLst/>
                <a:uLnTx/>
                <a:uFillTx/>
                <a:latin typeface="Arial" charset="0"/>
                <a:ea typeface="Arial" charset="0"/>
                <a:cs typeface="Arial" charset="0"/>
              </a:rPr>
              <a:t>Month 00, 2015</a:t>
            </a:r>
          </a:p>
          <a:p>
            <a:pPr lvl="0"/>
            <a:endParaRPr lang="de-DE" dirty="0"/>
          </a:p>
        </p:txBody>
      </p:sp>
    </p:spTree>
    <p:extLst>
      <p:ext uri="{BB962C8B-B14F-4D97-AF65-F5344CB8AC3E}">
        <p14:creationId xmlns:p14="http://schemas.microsoft.com/office/powerpoint/2010/main" val="1986340562"/>
      </p:ext>
    </p:extLst>
  </p:cSld>
  <p:clrMapOvr>
    <a:masterClrMapping/>
  </p:clrMapOvr>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userDrawn="1">
  <p:cSld name="Divider Page with picture">
    <p:bg bwMode="gray">
      <p:bgPr>
        <a:solidFill>
          <a:schemeClr val="bg2"/>
        </a:solidFill>
        <a:effectLst/>
      </p:bgPr>
    </p:bg>
    <p:spTree>
      <p:nvGrpSpPr>
        <p:cNvPr id="1" name=""/>
        <p:cNvGrpSpPr/>
        <p:nvPr/>
      </p:nvGrpSpPr>
      <p:grpSpPr>
        <a:xfrm>
          <a:off x="0" y="0"/>
          <a:ext cx="0" cy="0"/>
          <a:chOff x="0" y="0"/>
          <a:chExt cx="0" cy="0"/>
        </a:xfrm>
      </p:grpSpPr>
      <p:sp>
        <p:nvSpPr>
          <p:cNvPr id="9" name="Rectangle 18"/>
          <p:cNvSpPr/>
          <p:nvPr userDrawn="1"/>
        </p:nvSpPr>
        <p:spPr>
          <a:xfrm>
            <a:off x="6321765" y="0"/>
            <a:ext cx="5870235" cy="6863824"/>
          </a:xfrm>
          <a:custGeom>
            <a:avLst/>
            <a:gdLst>
              <a:gd name="connsiteX0" fmla="*/ 0 w 5480050"/>
              <a:gd name="connsiteY0" fmla="*/ 0 h 139700"/>
              <a:gd name="connsiteX1" fmla="*/ 5480050 w 5480050"/>
              <a:gd name="connsiteY1" fmla="*/ 0 h 139700"/>
              <a:gd name="connsiteX2" fmla="*/ 5480050 w 5480050"/>
              <a:gd name="connsiteY2" fmla="*/ 139700 h 139700"/>
              <a:gd name="connsiteX3" fmla="*/ 0 w 5480050"/>
              <a:gd name="connsiteY3" fmla="*/ 139700 h 139700"/>
              <a:gd name="connsiteX4" fmla="*/ 0 w 5480050"/>
              <a:gd name="connsiteY4" fmla="*/ 0 h 139700"/>
              <a:gd name="connsiteX0" fmla="*/ 69850 w 5480050"/>
              <a:gd name="connsiteY0" fmla="*/ 0 h 142875"/>
              <a:gd name="connsiteX1" fmla="*/ 5480050 w 5480050"/>
              <a:gd name="connsiteY1" fmla="*/ 3175 h 142875"/>
              <a:gd name="connsiteX2" fmla="*/ 5480050 w 5480050"/>
              <a:gd name="connsiteY2" fmla="*/ 142875 h 142875"/>
              <a:gd name="connsiteX3" fmla="*/ 0 w 5480050"/>
              <a:gd name="connsiteY3" fmla="*/ 142875 h 142875"/>
              <a:gd name="connsiteX4" fmla="*/ 69850 w 5480050"/>
              <a:gd name="connsiteY4" fmla="*/ 0 h 142875"/>
              <a:gd name="connsiteX0" fmla="*/ 34925 w 5480050"/>
              <a:gd name="connsiteY0" fmla="*/ 0 h 139700"/>
              <a:gd name="connsiteX1" fmla="*/ 5480050 w 5480050"/>
              <a:gd name="connsiteY1" fmla="*/ 0 h 139700"/>
              <a:gd name="connsiteX2" fmla="*/ 5480050 w 5480050"/>
              <a:gd name="connsiteY2" fmla="*/ 139700 h 139700"/>
              <a:gd name="connsiteX3" fmla="*/ 0 w 5480050"/>
              <a:gd name="connsiteY3" fmla="*/ 139700 h 139700"/>
              <a:gd name="connsiteX4" fmla="*/ 34925 w 5480050"/>
              <a:gd name="connsiteY4" fmla="*/ 0 h 139700"/>
              <a:gd name="connsiteX0" fmla="*/ 337835 w 5782960"/>
              <a:gd name="connsiteY0" fmla="*/ 0 h 139700"/>
              <a:gd name="connsiteX1" fmla="*/ 5782960 w 5782960"/>
              <a:gd name="connsiteY1" fmla="*/ 0 h 139700"/>
              <a:gd name="connsiteX2" fmla="*/ 5782960 w 5782960"/>
              <a:gd name="connsiteY2" fmla="*/ 139700 h 139700"/>
              <a:gd name="connsiteX3" fmla="*/ 0 w 5782960"/>
              <a:gd name="connsiteY3" fmla="*/ 139700 h 139700"/>
              <a:gd name="connsiteX4" fmla="*/ 337835 w 5782960"/>
              <a:gd name="connsiteY4" fmla="*/ 0 h 139700"/>
              <a:gd name="connsiteX0" fmla="*/ 1111103 w 6556228"/>
              <a:gd name="connsiteY0" fmla="*/ 0 h 139700"/>
              <a:gd name="connsiteX1" fmla="*/ 6556228 w 6556228"/>
              <a:gd name="connsiteY1" fmla="*/ 0 h 139700"/>
              <a:gd name="connsiteX2" fmla="*/ 6556228 w 6556228"/>
              <a:gd name="connsiteY2" fmla="*/ 139700 h 139700"/>
              <a:gd name="connsiteX3" fmla="*/ 0 w 6556228"/>
              <a:gd name="connsiteY3" fmla="*/ 139700 h 139700"/>
              <a:gd name="connsiteX4" fmla="*/ 1111103 w 6556228"/>
              <a:gd name="connsiteY4" fmla="*/ 0 h 139700"/>
              <a:gd name="connsiteX0" fmla="*/ 1117988 w 6563113"/>
              <a:gd name="connsiteY0" fmla="*/ 0 h 139851"/>
              <a:gd name="connsiteX1" fmla="*/ 6563113 w 6563113"/>
              <a:gd name="connsiteY1" fmla="*/ 0 h 139851"/>
              <a:gd name="connsiteX2" fmla="*/ 6563113 w 6563113"/>
              <a:gd name="connsiteY2" fmla="*/ 139700 h 139851"/>
              <a:gd name="connsiteX3" fmla="*/ 0 w 6563113"/>
              <a:gd name="connsiteY3" fmla="*/ 139851 h 139851"/>
              <a:gd name="connsiteX4" fmla="*/ 1117988 w 6563113"/>
              <a:gd name="connsiteY4" fmla="*/ 0 h 139851"/>
              <a:gd name="connsiteX0" fmla="*/ 1191936 w 6637061"/>
              <a:gd name="connsiteY0" fmla="*/ 0 h 139851"/>
              <a:gd name="connsiteX1" fmla="*/ 6637061 w 6637061"/>
              <a:gd name="connsiteY1" fmla="*/ 0 h 139851"/>
              <a:gd name="connsiteX2" fmla="*/ 6637061 w 6637061"/>
              <a:gd name="connsiteY2" fmla="*/ 139700 h 139851"/>
              <a:gd name="connsiteX3" fmla="*/ 0 w 6637061"/>
              <a:gd name="connsiteY3" fmla="*/ 139851 h 139851"/>
              <a:gd name="connsiteX4" fmla="*/ 1191936 w 6637061"/>
              <a:gd name="connsiteY4" fmla="*/ 0 h 1398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37061" h="139851">
                <a:moveTo>
                  <a:pt x="1191936" y="0"/>
                </a:moveTo>
                <a:lnTo>
                  <a:pt x="6637061" y="0"/>
                </a:lnTo>
                <a:lnTo>
                  <a:pt x="6637061" y="139700"/>
                </a:lnTo>
                <a:lnTo>
                  <a:pt x="0" y="139851"/>
                </a:lnTo>
                <a:lnTo>
                  <a:pt x="1191936" y="0"/>
                </a:lnTo>
                <a:close/>
              </a:path>
            </a:pathLst>
          </a:custGeom>
          <a:solidFill>
            <a:srgbClr val="15446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13" tIns="45706" rIns="91413" bIns="45706" rtlCol="0" anchor="ctr"/>
          <a:lstStyle/>
          <a:p>
            <a:pPr algn="ctr" defTabSz="1088449"/>
            <a:endParaRPr lang="en-US" sz="2100">
              <a:solidFill>
                <a:srgbClr val="FFFFFF"/>
              </a:solidFill>
              <a:latin typeface="Arial"/>
            </a:endParaRPr>
          </a:p>
        </p:txBody>
      </p:sp>
      <p:sp>
        <p:nvSpPr>
          <p:cNvPr id="7" name="Rectangle 18"/>
          <p:cNvSpPr/>
          <p:nvPr userDrawn="1"/>
        </p:nvSpPr>
        <p:spPr>
          <a:xfrm flipH="1" flipV="1">
            <a:off x="-3" y="0"/>
            <a:ext cx="7461942" cy="6857394"/>
          </a:xfrm>
          <a:custGeom>
            <a:avLst/>
            <a:gdLst>
              <a:gd name="connsiteX0" fmla="*/ 0 w 5480050"/>
              <a:gd name="connsiteY0" fmla="*/ 0 h 139700"/>
              <a:gd name="connsiteX1" fmla="*/ 5480050 w 5480050"/>
              <a:gd name="connsiteY1" fmla="*/ 0 h 139700"/>
              <a:gd name="connsiteX2" fmla="*/ 5480050 w 5480050"/>
              <a:gd name="connsiteY2" fmla="*/ 139700 h 139700"/>
              <a:gd name="connsiteX3" fmla="*/ 0 w 5480050"/>
              <a:gd name="connsiteY3" fmla="*/ 139700 h 139700"/>
              <a:gd name="connsiteX4" fmla="*/ 0 w 5480050"/>
              <a:gd name="connsiteY4" fmla="*/ 0 h 139700"/>
              <a:gd name="connsiteX0" fmla="*/ 69850 w 5480050"/>
              <a:gd name="connsiteY0" fmla="*/ 0 h 142875"/>
              <a:gd name="connsiteX1" fmla="*/ 5480050 w 5480050"/>
              <a:gd name="connsiteY1" fmla="*/ 3175 h 142875"/>
              <a:gd name="connsiteX2" fmla="*/ 5480050 w 5480050"/>
              <a:gd name="connsiteY2" fmla="*/ 142875 h 142875"/>
              <a:gd name="connsiteX3" fmla="*/ 0 w 5480050"/>
              <a:gd name="connsiteY3" fmla="*/ 142875 h 142875"/>
              <a:gd name="connsiteX4" fmla="*/ 69850 w 5480050"/>
              <a:gd name="connsiteY4" fmla="*/ 0 h 142875"/>
              <a:gd name="connsiteX0" fmla="*/ 34925 w 5480050"/>
              <a:gd name="connsiteY0" fmla="*/ 0 h 139700"/>
              <a:gd name="connsiteX1" fmla="*/ 5480050 w 5480050"/>
              <a:gd name="connsiteY1" fmla="*/ 0 h 139700"/>
              <a:gd name="connsiteX2" fmla="*/ 5480050 w 5480050"/>
              <a:gd name="connsiteY2" fmla="*/ 139700 h 139700"/>
              <a:gd name="connsiteX3" fmla="*/ 0 w 5480050"/>
              <a:gd name="connsiteY3" fmla="*/ 139700 h 139700"/>
              <a:gd name="connsiteX4" fmla="*/ 34925 w 5480050"/>
              <a:gd name="connsiteY4" fmla="*/ 0 h 139700"/>
              <a:gd name="connsiteX0" fmla="*/ 412750 w 5857875"/>
              <a:gd name="connsiteY0" fmla="*/ 0 h 139700"/>
              <a:gd name="connsiteX1" fmla="*/ 5857875 w 5857875"/>
              <a:gd name="connsiteY1" fmla="*/ 0 h 139700"/>
              <a:gd name="connsiteX2" fmla="*/ 5857875 w 5857875"/>
              <a:gd name="connsiteY2" fmla="*/ 139700 h 139700"/>
              <a:gd name="connsiteX3" fmla="*/ 0 w 5857875"/>
              <a:gd name="connsiteY3" fmla="*/ 139700 h 139700"/>
              <a:gd name="connsiteX4" fmla="*/ 412750 w 5857875"/>
              <a:gd name="connsiteY4" fmla="*/ 0 h 139700"/>
              <a:gd name="connsiteX0" fmla="*/ 31750 w 5857875"/>
              <a:gd name="connsiteY0" fmla="*/ 0 h 139700"/>
              <a:gd name="connsiteX1" fmla="*/ 5857875 w 5857875"/>
              <a:gd name="connsiteY1" fmla="*/ 0 h 139700"/>
              <a:gd name="connsiteX2" fmla="*/ 5857875 w 5857875"/>
              <a:gd name="connsiteY2" fmla="*/ 139700 h 139700"/>
              <a:gd name="connsiteX3" fmla="*/ 0 w 5857875"/>
              <a:gd name="connsiteY3" fmla="*/ 139700 h 139700"/>
              <a:gd name="connsiteX4" fmla="*/ 31750 w 5857875"/>
              <a:gd name="connsiteY4" fmla="*/ 0 h 139700"/>
              <a:gd name="connsiteX0" fmla="*/ 355314 w 5857875"/>
              <a:gd name="connsiteY0" fmla="*/ 303 h 139700"/>
              <a:gd name="connsiteX1" fmla="*/ 5857875 w 5857875"/>
              <a:gd name="connsiteY1" fmla="*/ 0 h 139700"/>
              <a:gd name="connsiteX2" fmla="*/ 5857875 w 5857875"/>
              <a:gd name="connsiteY2" fmla="*/ 139700 h 139700"/>
              <a:gd name="connsiteX3" fmla="*/ 0 w 5857875"/>
              <a:gd name="connsiteY3" fmla="*/ 139700 h 139700"/>
              <a:gd name="connsiteX4" fmla="*/ 355314 w 5857875"/>
              <a:gd name="connsiteY4" fmla="*/ 303 h 139700"/>
              <a:gd name="connsiteX0" fmla="*/ 352374 w 5857875"/>
              <a:gd name="connsiteY0" fmla="*/ 0 h 139720"/>
              <a:gd name="connsiteX1" fmla="*/ 5857875 w 5857875"/>
              <a:gd name="connsiteY1" fmla="*/ 20 h 139720"/>
              <a:gd name="connsiteX2" fmla="*/ 5857875 w 5857875"/>
              <a:gd name="connsiteY2" fmla="*/ 139720 h 139720"/>
              <a:gd name="connsiteX3" fmla="*/ 0 w 5857875"/>
              <a:gd name="connsiteY3" fmla="*/ 139720 h 139720"/>
              <a:gd name="connsiteX4" fmla="*/ 352374 w 5857875"/>
              <a:gd name="connsiteY4" fmla="*/ 0 h 139720"/>
              <a:gd name="connsiteX0" fmla="*/ 425878 w 5857875"/>
              <a:gd name="connsiteY0" fmla="*/ 821 h 139700"/>
              <a:gd name="connsiteX1" fmla="*/ 5857875 w 5857875"/>
              <a:gd name="connsiteY1" fmla="*/ 0 h 139700"/>
              <a:gd name="connsiteX2" fmla="*/ 5857875 w 5857875"/>
              <a:gd name="connsiteY2" fmla="*/ 139700 h 139700"/>
              <a:gd name="connsiteX3" fmla="*/ 0 w 5857875"/>
              <a:gd name="connsiteY3" fmla="*/ 139700 h 139700"/>
              <a:gd name="connsiteX4" fmla="*/ 425878 w 5857875"/>
              <a:gd name="connsiteY4" fmla="*/ 821 h 139700"/>
              <a:gd name="connsiteX0" fmla="*/ 346493 w 5857875"/>
              <a:gd name="connsiteY0" fmla="*/ 0 h 139720"/>
              <a:gd name="connsiteX1" fmla="*/ 5857875 w 5857875"/>
              <a:gd name="connsiteY1" fmla="*/ 20 h 139720"/>
              <a:gd name="connsiteX2" fmla="*/ 5857875 w 5857875"/>
              <a:gd name="connsiteY2" fmla="*/ 139720 h 139720"/>
              <a:gd name="connsiteX3" fmla="*/ 0 w 5857875"/>
              <a:gd name="connsiteY3" fmla="*/ 139720 h 139720"/>
              <a:gd name="connsiteX4" fmla="*/ 346493 w 5857875"/>
              <a:gd name="connsiteY4" fmla="*/ 0 h 139720"/>
              <a:gd name="connsiteX0" fmla="*/ 1125642 w 5857875"/>
              <a:gd name="connsiteY0" fmla="*/ 0 h 139720"/>
              <a:gd name="connsiteX1" fmla="*/ 5857875 w 5857875"/>
              <a:gd name="connsiteY1" fmla="*/ 20 h 139720"/>
              <a:gd name="connsiteX2" fmla="*/ 5857875 w 5857875"/>
              <a:gd name="connsiteY2" fmla="*/ 139720 h 139720"/>
              <a:gd name="connsiteX3" fmla="*/ 0 w 5857875"/>
              <a:gd name="connsiteY3" fmla="*/ 139720 h 139720"/>
              <a:gd name="connsiteX4" fmla="*/ 1125642 w 5857875"/>
              <a:gd name="connsiteY4" fmla="*/ 0 h 139720"/>
              <a:gd name="connsiteX0" fmla="*/ 843888 w 5857875"/>
              <a:gd name="connsiteY0" fmla="*/ 0 h 139720"/>
              <a:gd name="connsiteX1" fmla="*/ 5857875 w 5857875"/>
              <a:gd name="connsiteY1" fmla="*/ 20 h 139720"/>
              <a:gd name="connsiteX2" fmla="*/ 5857875 w 5857875"/>
              <a:gd name="connsiteY2" fmla="*/ 139720 h 139720"/>
              <a:gd name="connsiteX3" fmla="*/ 0 w 5857875"/>
              <a:gd name="connsiteY3" fmla="*/ 139720 h 139720"/>
              <a:gd name="connsiteX4" fmla="*/ 843888 w 5857875"/>
              <a:gd name="connsiteY4" fmla="*/ 0 h 139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57875" h="139720">
                <a:moveTo>
                  <a:pt x="843888" y="0"/>
                </a:moveTo>
                <a:lnTo>
                  <a:pt x="5857875" y="20"/>
                </a:lnTo>
                <a:lnTo>
                  <a:pt x="5857875" y="139720"/>
                </a:lnTo>
                <a:lnTo>
                  <a:pt x="0" y="139720"/>
                </a:lnTo>
                <a:lnTo>
                  <a:pt x="843888" y="0"/>
                </a:lnTo>
                <a:close/>
              </a:path>
            </a:pathLst>
          </a:custGeom>
          <a:solidFill>
            <a:srgbClr val="037CC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13" tIns="45706" rIns="91413" bIns="45706" rtlCol="0" anchor="ctr"/>
          <a:lstStyle/>
          <a:p>
            <a:pPr algn="ctr" defTabSz="1088449"/>
            <a:endParaRPr lang="en-US" sz="2100">
              <a:solidFill>
                <a:srgbClr val="FFFFFF"/>
              </a:solidFill>
              <a:latin typeface="Arial"/>
            </a:endParaRPr>
          </a:p>
        </p:txBody>
      </p:sp>
      <p:cxnSp>
        <p:nvCxnSpPr>
          <p:cNvPr id="12" name="Straight Connector 11"/>
          <p:cNvCxnSpPr/>
          <p:nvPr userDrawn="1"/>
        </p:nvCxnSpPr>
        <p:spPr>
          <a:xfrm>
            <a:off x="450732" y="2779178"/>
            <a:ext cx="2793273"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Text Placeholder 16"/>
          <p:cNvSpPr>
            <a:spLocks noGrp="1"/>
          </p:cNvSpPr>
          <p:nvPr>
            <p:ph type="body" sz="quarter" idx="10" hasCustomPrompt="1"/>
          </p:nvPr>
        </p:nvSpPr>
        <p:spPr>
          <a:xfrm>
            <a:off x="450733" y="2125991"/>
            <a:ext cx="2953775" cy="601359"/>
          </a:xfrm>
        </p:spPr>
        <p:txBody>
          <a:bodyPr/>
          <a:lstStyle>
            <a:lvl1pPr marL="0" marR="0" indent="0" algn="l" defTabSz="1088449" rtl="0" eaLnBrk="1" fontAlgn="auto" latinLnBrk="0" hangingPunct="1">
              <a:lnSpc>
                <a:spcPct val="100000"/>
              </a:lnSpc>
              <a:spcBef>
                <a:spcPts val="0"/>
              </a:spcBef>
              <a:spcAft>
                <a:spcPts val="0"/>
              </a:spcAft>
              <a:buClrTx/>
              <a:buSzTx/>
              <a:buFontTx/>
              <a:buNone/>
              <a:tabLst/>
              <a:defRPr kumimoji="0" lang="en-US" sz="3400" b="1" i="0" u="none" strike="noStrike" kern="1200" cap="none" spc="0" normalizeH="0" baseline="0" noProof="0" dirty="0" smtClean="0">
                <a:ln>
                  <a:noFill/>
                </a:ln>
                <a:solidFill>
                  <a:srgbClr val="FFFFFF"/>
                </a:solidFill>
                <a:effectLst/>
                <a:uLnTx/>
                <a:uFillTx/>
                <a:latin typeface="Arial" charset="0"/>
                <a:ea typeface="Arial" charset="0"/>
                <a:cs typeface="Arial" charset="0"/>
              </a:defRPr>
            </a:lvl1pPr>
          </a:lstStyle>
          <a:p>
            <a:pPr marL="0" marR="0" lvl="0" indent="0" algn="l" defTabSz="1088449" rtl="0" eaLnBrk="1" fontAlgn="auto" latinLnBrk="0" hangingPunct="1">
              <a:lnSpc>
                <a:spcPct val="100000"/>
              </a:lnSpc>
              <a:spcBef>
                <a:spcPts val="0"/>
              </a:spcBef>
              <a:spcAft>
                <a:spcPts val="0"/>
              </a:spcAft>
              <a:buClrTx/>
              <a:buSzTx/>
              <a:buFontTx/>
              <a:buNone/>
              <a:tabLst/>
              <a:defRPr/>
            </a:pPr>
            <a:r>
              <a:rPr kumimoji="0" lang="en-US" sz="3400" b="1" i="0" u="none" strike="noStrike" kern="1200" cap="none" spc="0" normalizeH="0" baseline="0" noProof="0" dirty="0" smtClean="0">
                <a:ln>
                  <a:noFill/>
                </a:ln>
                <a:solidFill>
                  <a:srgbClr val="FFFFFF"/>
                </a:solidFill>
                <a:effectLst/>
                <a:uLnTx/>
                <a:uFillTx/>
                <a:latin typeface="Arial" charset="0"/>
                <a:ea typeface="Arial" charset="0"/>
                <a:cs typeface="Arial" charset="0"/>
              </a:rPr>
              <a:t>Divider Page</a:t>
            </a:r>
          </a:p>
          <a:p>
            <a:pPr lvl="0"/>
            <a:endParaRPr lang="de-DE" dirty="0"/>
          </a:p>
        </p:txBody>
      </p:sp>
      <p:sp>
        <p:nvSpPr>
          <p:cNvPr id="18" name="Text Placeholder 16"/>
          <p:cNvSpPr>
            <a:spLocks noGrp="1"/>
          </p:cNvSpPr>
          <p:nvPr>
            <p:ph type="body" sz="quarter" idx="14" hasCustomPrompt="1"/>
          </p:nvPr>
        </p:nvSpPr>
        <p:spPr>
          <a:xfrm>
            <a:off x="452887" y="2870799"/>
            <a:ext cx="5112563" cy="441588"/>
          </a:xfrm>
        </p:spPr>
        <p:txBody>
          <a:bodyPr/>
          <a:lstStyle>
            <a:lvl1pPr marL="0" marR="0" indent="0" algn="l" defTabSz="1088449" rtl="0" eaLnBrk="1" fontAlgn="auto" latinLnBrk="0" hangingPunct="1">
              <a:lnSpc>
                <a:spcPct val="150000"/>
              </a:lnSpc>
              <a:spcBef>
                <a:spcPts val="0"/>
              </a:spcBef>
              <a:spcAft>
                <a:spcPts val="0"/>
              </a:spcAft>
              <a:buClrTx/>
              <a:buSzTx/>
              <a:buFontTx/>
              <a:buNone/>
              <a:tabLst/>
              <a:defRPr sz="1500">
                <a:solidFill>
                  <a:schemeClr val="bg1"/>
                </a:solidFill>
              </a:defRPr>
            </a:lvl1pPr>
          </a:lstStyle>
          <a:p>
            <a:pPr marL="0" marR="0" lvl="0" indent="0" algn="l" defTabSz="1088449" rtl="0" eaLnBrk="1" fontAlgn="auto" latinLnBrk="0" hangingPunct="1">
              <a:lnSpc>
                <a:spcPct val="150000"/>
              </a:lnSpc>
              <a:spcBef>
                <a:spcPts val="0"/>
              </a:spcBef>
              <a:spcAft>
                <a:spcPts val="0"/>
              </a:spcAft>
              <a:buClrTx/>
              <a:buSzTx/>
              <a:buFontTx/>
              <a:buNone/>
              <a:tabLst/>
              <a:defRPr/>
            </a:pPr>
            <a:r>
              <a:rPr kumimoji="0" lang="en-US" sz="1500" b="0" i="0" u="none" strike="noStrike" kern="1200" cap="none" spc="0" normalizeH="0" baseline="0" noProof="0" dirty="0" smtClean="0">
                <a:ln>
                  <a:noFill/>
                </a:ln>
                <a:solidFill>
                  <a:srgbClr val="FFFFFF"/>
                </a:solidFill>
                <a:effectLst/>
                <a:uLnTx/>
                <a:uFillTx/>
                <a:latin typeface="Arial" charset="0"/>
                <a:ea typeface="Arial" charset="0"/>
                <a:cs typeface="Arial" charset="0"/>
              </a:rPr>
              <a:t>Subtitle if needed, send pictures always to the background!</a:t>
            </a:r>
          </a:p>
        </p:txBody>
      </p:sp>
      <p:sp>
        <p:nvSpPr>
          <p:cNvPr id="11" name="Text Placeholder 21"/>
          <p:cNvSpPr>
            <a:spLocks noGrp="1"/>
          </p:cNvSpPr>
          <p:nvPr>
            <p:ph type="body" sz="quarter" idx="13" hasCustomPrompt="1"/>
          </p:nvPr>
        </p:nvSpPr>
        <p:spPr>
          <a:xfrm rot="21174480">
            <a:off x="7843001" y="3476113"/>
            <a:ext cx="3800197" cy="933413"/>
          </a:xfrm>
          <a:solidFill>
            <a:schemeClr val="bg1">
              <a:lumMod val="95000"/>
              <a:alpha val="80000"/>
            </a:schemeClr>
          </a:solidFill>
        </p:spPr>
        <p:txBody>
          <a:bodyPr/>
          <a:lstStyle>
            <a:lvl1pPr>
              <a:defRPr sz="1500" baseline="0">
                <a:solidFill>
                  <a:schemeClr val="bg2">
                    <a:lumMod val="25000"/>
                  </a:schemeClr>
                </a:solidFill>
              </a:defRPr>
            </a:lvl1pPr>
          </a:lstStyle>
          <a:p>
            <a:pPr lvl="0"/>
            <a:r>
              <a:rPr lang="de-DE" dirty="0" err="1" smtClean="0"/>
              <a:t>Please</a:t>
            </a:r>
            <a:r>
              <a:rPr lang="de-DE" dirty="0" smtClean="0"/>
              <a:t> </a:t>
            </a:r>
            <a:r>
              <a:rPr lang="de-DE" dirty="0" err="1" smtClean="0"/>
              <a:t>set</a:t>
            </a:r>
            <a:r>
              <a:rPr lang="de-DE" dirty="0" smtClean="0"/>
              <a:t> </a:t>
            </a:r>
            <a:r>
              <a:rPr lang="de-DE" dirty="0" err="1" smtClean="0"/>
              <a:t>license-free</a:t>
            </a:r>
            <a:r>
              <a:rPr lang="de-DE" dirty="0" smtClean="0"/>
              <a:t> </a:t>
            </a:r>
            <a:r>
              <a:rPr lang="de-DE" dirty="0" err="1" smtClean="0"/>
              <a:t>picture</a:t>
            </a:r>
            <a:r>
              <a:rPr lang="de-DE" dirty="0" smtClean="0"/>
              <a:t> </a:t>
            </a:r>
            <a:r>
              <a:rPr lang="de-DE" dirty="0" err="1" smtClean="0"/>
              <a:t>as</a:t>
            </a:r>
            <a:r>
              <a:rPr lang="de-DE" dirty="0" smtClean="0"/>
              <a:t> </a:t>
            </a:r>
            <a:r>
              <a:rPr lang="de-DE" dirty="0" err="1" smtClean="0"/>
              <a:t>background</a:t>
            </a:r>
            <a:r>
              <a:rPr lang="de-DE" dirty="0" smtClean="0"/>
              <a:t> (e.g. https://unsplash.com/ , http://www.sitebuilderreport.com/stock-up , http://imagedirectory.wdf.sap.corp:6085/)</a:t>
            </a:r>
          </a:p>
        </p:txBody>
      </p:sp>
    </p:spTree>
    <p:extLst>
      <p:ext uri="{BB962C8B-B14F-4D97-AF65-F5344CB8AC3E}">
        <p14:creationId xmlns:p14="http://schemas.microsoft.com/office/powerpoint/2010/main" val="3108372086"/>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extLst mod="1">
    <p:ext uri="{DCECCB84-F9BA-43D5-87BE-67443E8EF086}">
      <p15:sldGuideLst xmlns:p15="http://schemas.microsoft.com/office/powerpoint/2012/main">
        <p15:guide id="1" pos="280" userDrawn="1">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userDrawn="1">
  <p:cSld name="Divider Page with logo">
    <p:spTree>
      <p:nvGrpSpPr>
        <p:cNvPr id="1" name=""/>
        <p:cNvGrpSpPr/>
        <p:nvPr/>
      </p:nvGrpSpPr>
      <p:grpSpPr>
        <a:xfrm>
          <a:off x="0" y="0"/>
          <a:ext cx="0" cy="0"/>
          <a:chOff x="0" y="0"/>
          <a:chExt cx="0" cy="0"/>
        </a:xfrm>
      </p:grpSpPr>
      <p:sp>
        <p:nvSpPr>
          <p:cNvPr id="10" name="Rectangle 18"/>
          <p:cNvSpPr/>
          <p:nvPr userDrawn="1"/>
        </p:nvSpPr>
        <p:spPr>
          <a:xfrm>
            <a:off x="6380714" y="0"/>
            <a:ext cx="5982695" cy="6863824"/>
          </a:xfrm>
          <a:custGeom>
            <a:avLst/>
            <a:gdLst>
              <a:gd name="connsiteX0" fmla="*/ 0 w 5480050"/>
              <a:gd name="connsiteY0" fmla="*/ 0 h 139700"/>
              <a:gd name="connsiteX1" fmla="*/ 5480050 w 5480050"/>
              <a:gd name="connsiteY1" fmla="*/ 0 h 139700"/>
              <a:gd name="connsiteX2" fmla="*/ 5480050 w 5480050"/>
              <a:gd name="connsiteY2" fmla="*/ 139700 h 139700"/>
              <a:gd name="connsiteX3" fmla="*/ 0 w 5480050"/>
              <a:gd name="connsiteY3" fmla="*/ 139700 h 139700"/>
              <a:gd name="connsiteX4" fmla="*/ 0 w 5480050"/>
              <a:gd name="connsiteY4" fmla="*/ 0 h 139700"/>
              <a:gd name="connsiteX0" fmla="*/ 69850 w 5480050"/>
              <a:gd name="connsiteY0" fmla="*/ 0 h 142875"/>
              <a:gd name="connsiteX1" fmla="*/ 5480050 w 5480050"/>
              <a:gd name="connsiteY1" fmla="*/ 3175 h 142875"/>
              <a:gd name="connsiteX2" fmla="*/ 5480050 w 5480050"/>
              <a:gd name="connsiteY2" fmla="*/ 142875 h 142875"/>
              <a:gd name="connsiteX3" fmla="*/ 0 w 5480050"/>
              <a:gd name="connsiteY3" fmla="*/ 142875 h 142875"/>
              <a:gd name="connsiteX4" fmla="*/ 69850 w 5480050"/>
              <a:gd name="connsiteY4" fmla="*/ 0 h 142875"/>
              <a:gd name="connsiteX0" fmla="*/ 34925 w 5480050"/>
              <a:gd name="connsiteY0" fmla="*/ 0 h 139700"/>
              <a:gd name="connsiteX1" fmla="*/ 5480050 w 5480050"/>
              <a:gd name="connsiteY1" fmla="*/ 0 h 139700"/>
              <a:gd name="connsiteX2" fmla="*/ 5480050 w 5480050"/>
              <a:gd name="connsiteY2" fmla="*/ 139700 h 139700"/>
              <a:gd name="connsiteX3" fmla="*/ 0 w 5480050"/>
              <a:gd name="connsiteY3" fmla="*/ 139700 h 139700"/>
              <a:gd name="connsiteX4" fmla="*/ 34925 w 5480050"/>
              <a:gd name="connsiteY4" fmla="*/ 0 h 139700"/>
              <a:gd name="connsiteX0" fmla="*/ 337835 w 5782960"/>
              <a:gd name="connsiteY0" fmla="*/ 0 h 139700"/>
              <a:gd name="connsiteX1" fmla="*/ 5782960 w 5782960"/>
              <a:gd name="connsiteY1" fmla="*/ 0 h 139700"/>
              <a:gd name="connsiteX2" fmla="*/ 5782960 w 5782960"/>
              <a:gd name="connsiteY2" fmla="*/ 139700 h 139700"/>
              <a:gd name="connsiteX3" fmla="*/ 0 w 5782960"/>
              <a:gd name="connsiteY3" fmla="*/ 139700 h 139700"/>
              <a:gd name="connsiteX4" fmla="*/ 337835 w 5782960"/>
              <a:gd name="connsiteY4" fmla="*/ 0 h 139700"/>
              <a:gd name="connsiteX0" fmla="*/ 1111103 w 6556228"/>
              <a:gd name="connsiteY0" fmla="*/ 0 h 139700"/>
              <a:gd name="connsiteX1" fmla="*/ 6556228 w 6556228"/>
              <a:gd name="connsiteY1" fmla="*/ 0 h 139700"/>
              <a:gd name="connsiteX2" fmla="*/ 6556228 w 6556228"/>
              <a:gd name="connsiteY2" fmla="*/ 139700 h 139700"/>
              <a:gd name="connsiteX3" fmla="*/ 0 w 6556228"/>
              <a:gd name="connsiteY3" fmla="*/ 139700 h 139700"/>
              <a:gd name="connsiteX4" fmla="*/ 1111103 w 6556228"/>
              <a:gd name="connsiteY4" fmla="*/ 0 h 139700"/>
              <a:gd name="connsiteX0" fmla="*/ 1117988 w 6563113"/>
              <a:gd name="connsiteY0" fmla="*/ 0 h 139851"/>
              <a:gd name="connsiteX1" fmla="*/ 6563113 w 6563113"/>
              <a:gd name="connsiteY1" fmla="*/ 0 h 139851"/>
              <a:gd name="connsiteX2" fmla="*/ 6563113 w 6563113"/>
              <a:gd name="connsiteY2" fmla="*/ 139700 h 139851"/>
              <a:gd name="connsiteX3" fmla="*/ 0 w 6563113"/>
              <a:gd name="connsiteY3" fmla="*/ 139851 h 139851"/>
              <a:gd name="connsiteX4" fmla="*/ 1117988 w 6563113"/>
              <a:gd name="connsiteY4" fmla="*/ 0 h 139851"/>
              <a:gd name="connsiteX0" fmla="*/ 1191936 w 6637061"/>
              <a:gd name="connsiteY0" fmla="*/ 0 h 139851"/>
              <a:gd name="connsiteX1" fmla="*/ 6637061 w 6637061"/>
              <a:gd name="connsiteY1" fmla="*/ 0 h 139851"/>
              <a:gd name="connsiteX2" fmla="*/ 6637061 w 6637061"/>
              <a:gd name="connsiteY2" fmla="*/ 139700 h 139851"/>
              <a:gd name="connsiteX3" fmla="*/ 0 w 6637061"/>
              <a:gd name="connsiteY3" fmla="*/ 139851 h 139851"/>
              <a:gd name="connsiteX4" fmla="*/ 1191936 w 6637061"/>
              <a:gd name="connsiteY4" fmla="*/ 0 h 1398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37061" h="139851">
                <a:moveTo>
                  <a:pt x="1191936" y="0"/>
                </a:moveTo>
                <a:lnTo>
                  <a:pt x="6637061" y="0"/>
                </a:lnTo>
                <a:lnTo>
                  <a:pt x="6637061" y="139700"/>
                </a:lnTo>
                <a:lnTo>
                  <a:pt x="0" y="139851"/>
                </a:lnTo>
                <a:lnTo>
                  <a:pt x="1191936" y="0"/>
                </a:lnTo>
                <a:close/>
              </a:path>
            </a:pathLst>
          </a:custGeom>
          <a:solidFill>
            <a:srgbClr val="15446F"/>
          </a:solidFill>
          <a:ln>
            <a:noFill/>
          </a:ln>
        </p:spPr>
        <p:style>
          <a:lnRef idx="2">
            <a:schemeClr val="accent1">
              <a:shade val="50000"/>
            </a:schemeClr>
          </a:lnRef>
          <a:fillRef idx="1">
            <a:schemeClr val="accent1"/>
          </a:fillRef>
          <a:effectRef idx="0">
            <a:schemeClr val="accent1"/>
          </a:effectRef>
          <a:fontRef idx="minor">
            <a:schemeClr val="lt1"/>
          </a:fontRef>
        </p:style>
        <p:txBody>
          <a:bodyPr lIns="91413" tIns="45706" rIns="91413" bIns="45706" rtlCol="0" anchor="ctr"/>
          <a:lstStyle/>
          <a:p>
            <a:pPr algn="ctr" defTabSz="1088449"/>
            <a:endParaRPr lang="en-US" sz="2100">
              <a:solidFill>
                <a:srgbClr val="FFFFFF"/>
              </a:solidFill>
              <a:latin typeface="Arial"/>
            </a:endParaRPr>
          </a:p>
        </p:txBody>
      </p:sp>
      <p:sp>
        <p:nvSpPr>
          <p:cNvPr id="11" name="Rectangle 18"/>
          <p:cNvSpPr/>
          <p:nvPr userDrawn="1"/>
        </p:nvSpPr>
        <p:spPr>
          <a:xfrm flipH="1" flipV="1">
            <a:off x="-3" y="0"/>
            <a:ext cx="7461942" cy="6857394"/>
          </a:xfrm>
          <a:custGeom>
            <a:avLst/>
            <a:gdLst>
              <a:gd name="connsiteX0" fmla="*/ 0 w 5480050"/>
              <a:gd name="connsiteY0" fmla="*/ 0 h 139700"/>
              <a:gd name="connsiteX1" fmla="*/ 5480050 w 5480050"/>
              <a:gd name="connsiteY1" fmla="*/ 0 h 139700"/>
              <a:gd name="connsiteX2" fmla="*/ 5480050 w 5480050"/>
              <a:gd name="connsiteY2" fmla="*/ 139700 h 139700"/>
              <a:gd name="connsiteX3" fmla="*/ 0 w 5480050"/>
              <a:gd name="connsiteY3" fmla="*/ 139700 h 139700"/>
              <a:gd name="connsiteX4" fmla="*/ 0 w 5480050"/>
              <a:gd name="connsiteY4" fmla="*/ 0 h 139700"/>
              <a:gd name="connsiteX0" fmla="*/ 69850 w 5480050"/>
              <a:gd name="connsiteY0" fmla="*/ 0 h 142875"/>
              <a:gd name="connsiteX1" fmla="*/ 5480050 w 5480050"/>
              <a:gd name="connsiteY1" fmla="*/ 3175 h 142875"/>
              <a:gd name="connsiteX2" fmla="*/ 5480050 w 5480050"/>
              <a:gd name="connsiteY2" fmla="*/ 142875 h 142875"/>
              <a:gd name="connsiteX3" fmla="*/ 0 w 5480050"/>
              <a:gd name="connsiteY3" fmla="*/ 142875 h 142875"/>
              <a:gd name="connsiteX4" fmla="*/ 69850 w 5480050"/>
              <a:gd name="connsiteY4" fmla="*/ 0 h 142875"/>
              <a:gd name="connsiteX0" fmla="*/ 34925 w 5480050"/>
              <a:gd name="connsiteY0" fmla="*/ 0 h 139700"/>
              <a:gd name="connsiteX1" fmla="*/ 5480050 w 5480050"/>
              <a:gd name="connsiteY1" fmla="*/ 0 h 139700"/>
              <a:gd name="connsiteX2" fmla="*/ 5480050 w 5480050"/>
              <a:gd name="connsiteY2" fmla="*/ 139700 h 139700"/>
              <a:gd name="connsiteX3" fmla="*/ 0 w 5480050"/>
              <a:gd name="connsiteY3" fmla="*/ 139700 h 139700"/>
              <a:gd name="connsiteX4" fmla="*/ 34925 w 5480050"/>
              <a:gd name="connsiteY4" fmla="*/ 0 h 139700"/>
              <a:gd name="connsiteX0" fmla="*/ 412750 w 5857875"/>
              <a:gd name="connsiteY0" fmla="*/ 0 h 139700"/>
              <a:gd name="connsiteX1" fmla="*/ 5857875 w 5857875"/>
              <a:gd name="connsiteY1" fmla="*/ 0 h 139700"/>
              <a:gd name="connsiteX2" fmla="*/ 5857875 w 5857875"/>
              <a:gd name="connsiteY2" fmla="*/ 139700 h 139700"/>
              <a:gd name="connsiteX3" fmla="*/ 0 w 5857875"/>
              <a:gd name="connsiteY3" fmla="*/ 139700 h 139700"/>
              <a:gd name="connsiteX4" fmla="*/ 412750 w 5857875"/>
              <a:gd name="connsiteY4" fmla="*/ 0 h 139700"/>
              <a:gd name="connsiteX0" fmla="*/ 31750 w 5857875"/>
              <a:gd name="connsiteY0" fmla="*/ 0 h 139700"/>
              <a:gd name="connsiteX1" fmla="*/ 5857875 w 5857875"/>
              <a:gd name="connsiteY1" fmla="*/ 0 h 139700"/>
              <a:gd name="connsiteX2" fmla="*/ 5857875 w 5857875"/>
              <a:gd name="connsiteY2" fmla="*/ 139700 h 139700"/>
              <a:gd name="connsiteX3" fmla="*/ 0 w 5857875"/>
              <a:gd name="connsiteY3" fmla="*/ 139700 h 139700"/>
              <a:gd name="connsiteX4" fmla="*/ 31750 w 5857875"/>
              <a:gd name="connsiteY4" fmla="*/ 0 h 139700"/>
              <a:gd name="connsiteX0" fmla="*/ 355314 w 5857875"/>
              <a:gd name="connsiteY0" fmla="*/ 303 h 139700"/>
              <a:gd name="connsiteX1" fmla="*/ 5857875 w 5857875"/>
              <a:gd name="connsiteY1" fmla="*/ 0 h 139700"/>
              <a:gd name="connsiteX2" fmla="*/ 5857875 w 5857875"/>
              <a:gd name="connsiteY2" fmla="*/ 139700 h 139700"/>
              <a:gd name="connsiteX3" fmla="*/ 0 w 5857875"/>
              <a:gd name="connsiteY3" fmla="*/ 139700 h 139700"/>
              <a:gd name="connsiteX4" fmla="*/ 355314 w 5857875"/>
              <a:gd name="connsiteY4" fmla="*/ 303 h 139700"/>
              <a:gd name="connsiteX0" fmla="*/ 352374 w 5857875"/>
              <a:gd name="connsiteY0" fmla="*/ 0 h 139720"/>
              <a:gd name="connsiteX1" fmla="*/ 5857875 w 5857875"/>
              <a:gd name="connsiteY1" fmla="*/ 20 h 139720"/>
              <a:gd name="connsiteX2" fmla="*/ 5857875 w 5857875"/>
              <a:gd name="connsiteY2" fmla="*/ 139720 h 139720"/>
              <a:gd name="connsiteX3" fmla="*/ 0 w 5857875"/>
              <a:gd name="connsiteY3" fmla="*/ 139720 h 139720"/>
              <a:gd name="connsiteX4" fmla="*/ 352374 w 5857875"/>
              <a:gd name="connsiteY4" fmla="*/ 0 h 139720"/>
              <a:gd name="connsiteX0" fmla="*/ 425878 w 5857875"/>
              <a:gd name="connsiteY0" fmla="*/ 821 h 139700"/>
              <a:gd name="connsiteX1" fmla="*/ 5857875 w 5857875"/>
              <a:gd name="connsiteY1" fmla="*/ 0 h 139700"/>
              <a:gd name="connsiteX2" fmla="*/ 5857875 w 5857875"/>
              <a:gd name="connsiteY2" fmla="*/ 139700 h 139700"/>
              <a:gd name="connsiteX3" fmla="*/ 0 w 5857875"/>
              <a:gd name="connsiteY3" fmla="*/ 139700 h 139700"/>
              <a:gd name="connsiteX4" fmla="*/ 425878 w 5857875"/>
              <a:gd name="connsiteY4" fmla="*/ 821 h 139700"/>
              <a:gd name="connsiteX0" fmla="*/ 346493 w 5857875"/>
              <a:gd name="connsiteY0" fmla="*/ 0 h 139720"/>
              <a:gd name="connsiteX1" fmla="*/ 5857875 w 5857875"/>
              <a:gd name="connsiteY1" fmla="*/ 20 h 139720"/>
              <a:gd name="connsiteX2" fmla="*/ 5857875 w 5857875"/>
              <a:gd name="connsiteY2" fmla="*/ 139720 h 139720"/>
              <a:gd name="connsiteX3" fmla="*/ 0 w 5857875"/>
              <a:gd name="connsiteY3" fmla="*/ 139720 h 139720"/>
              <a:gd name="connsiteX4" fmla="*/ 346493 w 5857875"/>
              <a:gd name="connsiteY4" fmla="*/ 0 h 139720"/>
              <a:gd name="connsiteX0" fmla="*/ 1125642 w 5857875"/>
              <a:gd name="connsiteY0" fmla="*/ 0 h 139720"/>
              <a:gd name="connsiteX1" fmla="*/ 5857875 w 5857875"/>
              <a:gd name="connsiteY1" fmla="*/ 20 h 139720"/>
              <a:gd name="connsiteX2" fmla="*/ 5857875 w 5857875"/>
              <a:gd name="connsiteY2" fmla="*/ 139720 h 139720"/>
              <a:gd name="connsiteX3" fmla="*/ 0 w 5857875"/>
              <a:gd name="connsiteY3" fmla="*/ 139720 h 139720"/>
              <a:gd name="connsiteX4" fmla="*/ 1125642 w 5857875"/>
              <a:gd name="connsiteY4" fmla="*/ 0 h 139720"/>
              <a:gd name="connsiteX0" fmla="*/ 843888 w 5857875"/>
              <a:gd name="connsiteY0" fmla="*/ 0 h 139720"/>
              <a:gd name="connsiteX1" fmla="*/ 5857875 w 5857875"/>
              <a:gd name="connsiteY1" fmla="*/ 20 h 139720"/>
              <a:gd name="connsiteX2" fmla="*/ 5857875 w 5857875"/>
              <a:gd name="connsiteY2" fmla="*/ 139720 h 139720"/>
              <a:gd name="connsiteX3" fmla="*/ 0 w 5857875"/>
              <a:gd name="connsiteY3" fmla="*/ 139720 h 139720"/>
              <a:gd name="connsiteX4" fmla="*/ 843888 w 5857875"/>
              <a:gd name="connsiteY4" fmla="*/ 0 h 139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57875" h="139720">
                <a:moveTo>
                  <a:pt x="843888" y="0"/>
                </a:moveTo>
                <a:lnTo>
                  <a:pt x="5857875" y="20"/>
                </a:lnTo>
                <a:lnTo>
                  <a:pt x="5857875" y="139720"/>
                </a:lnTo>
                <a:lnTo>
                  <a:pt x="0" y="139720"/>
                </a:lnTo>
                <a:lnTo>
                  <a:pt x="843888" y="0"/>
                </a:lnTo>
                <a:close/>
              </a:path>
            </a:pathLst>
          </a:custGeom>
          <a:solidFill>
            <a:srgbClr val="037CC2"/>
          </a:solidFill>
          <a:ln>
            <a:noFill/>
          </a:ln>
        </p:spPr>
        <p:style>
          <a:lnRef idx="2">
            <a:schemeClr val="accent1">
              <a:shade val="50000"/>
            </a:schemeClr>
          </a:lnRef>
          <a:fillRef idx="1">
            <a:schemeClr val="accent1"/>
          </a:fillRef>
          <a:effectRef idx="0">
            <a:schemeClr val="accent1"/>
          </a:effectRef>
          <a:fontRef idx="minor">
            <a:schemeClr val="lt1"/>
          </a:fontRef>
        </p:style>
        <p:txBody>
          <a:bodyPr lIns="91413" tIns="45706" rIns="91413" bIns="45706" rtlCol="0" anchor="ctr"/>
          <a:lstStyle/>
          <a:p>
            <a:pPr algn="ctr" defTabSz="1088449"/>
            <a:endParaRPr lang="en-US" sz="2100">
              <a:solidFill>
                <a:srgbClr val="FFFFFF"/>
              </a:solidFill>
              <a:latin typeface="Arial"/>
            </a:endParaRPr>
          </a:p>
        </p:txBody>
      </p:sp>
      <p:pic>
        <p:nvPicPr>
          <p:cNvPr id="13" name="Picture 12"/>
          <p:cNvPicPr>
            <a:picLocks noChangeAspect="1"/>
          </p:cNvPicPr>
          <p:nvPr userDrawn="1"/>
        </p:nvPicPr>
        <p:blipFill>
          <a:blip r:embed="rId2"/>
          <a:stretch>
            <a:fillRect/>
          </a:stretch>
        </p:blipFill>
        <p:spPr>
          <a:xfrm>
            <a:off x="7964936" y="2237460"/>
            <a:ext cx="3260733" cy="1154381"/>
          </a:xfrm>
          <a:prstGeom prst="rect">
            <a:avLst/>
          </a:prstGeom>
        </p:spPr>
      </p:pic>
      <p:cxnSp>
        <p:nvCxnSpPr>
          <p:cNvPr id="12" name="Straight Connector 11"/>
          <p:cNvCxnSpPr/>
          <p:nvPr userDrawn="1"/>
        </p:nvCxnSpPr>
        <p:spPr>
          <a:xfrm>
            <a:off x="450732" y="2779178"/>
            <a:ext cx="2793273"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Text Placeholder 16"/>
          <p:cNvSpPr>
            <a:spLocks noGrp="1"/>
          </p:cNvSpPr>
          <p:nvPr>
            <p:ph type="body" sz="quarter" idx="10" hasCustomPrompt="1"/>
          </p:nvPr>
        </p:nvSpPr>
        <p:spPr>
          <a:xfrm>
            <a:off x="450733" y="2125991"/>
            <a:ext cx="2953775" cy="601359"/>
          </a:xfrm>
        </p:spPr>
        <p:txBody>
          <a:bodyPr/>
          <a:lstStyle>
            <a:lvl1pPr marL="0" marR="0" indent="0" algn="l" defTabSz="1088449" rtl="0" eaLnBrk="1" fontAlgn="auto" latinLnBrk="0" hangingPunct="1">
              <a:lnSpc>
                <a:spcPct val="100000"/>
              </a:lnSpc>
              <a:spcBef>
                <a:spcPts val="0"/>
              </a:spcBef>
              <a:spcAft>
                <a:spcPts val="0"/>
              </a:spcAft>
              <a:buClrTx/>
              <a:buSzTx/>
              <a:buFontTx/>
              <a:buNone/>
              <a:tabLst/>
              <a:defRPr kumimoji="0" lang="en-US" sz="3400" b="1" i="0" u="none" strike="noStrike" kern="1200" cap="none" spc="0" normalizeH="0" baseline="0" noProof="0" dirty="0" smtClean="0">
                <a:ln>
                  <a:noFill/>
                </a:ln>
                <a:solidFill>
                  <a:srgbClr val="FFFFFF"/>
                </a:solidFill>
                <a:effectLst/>
                <a:uLnTx/>
                <a:uFillTx/>
                <a:latin typeface="Arial" charset="0"/>
                <a:ea typeface="Arial" charset="0"/>
                <a:cs typeface="Arial" charset="0"/>
              </a:defRPr>
            </a:lvl1pPr>
          </a:lstStyle>
          <a:p>
            <a:pPr marL="0" marR="0" lvl="0" indent="0" algn="l" defTabSz="1088449" rtl="0" eaLnBrk="1" fontAlgn="auto" latinLnBrk="0" hangingPunct="1">
              <a:lnSpc>
                <a:spcPct val="100000"/>
              </a:lnSpc>
              <a:spcBef>
                <a:spcPts val="0"/>
              </a:spcBef>
              <a:spcAft>
                <a:spcPts val="0"/>
              </a:spcAft>
              <a:buClrTx/>
              <a:buSzTx/>
              <a:buFontTx/>
              <a:buNone/>
              <a:tabLst/>
              <a:defRPr/>
            </a:pPr>
            <a:r>
              <a:rPr kumimoji="0" lang="en-US" sz="3400" b="1" i="0" u="none" strike="noStrike" kern="1200" cap="none" spc="0" normalizeH="0" baseline="0" noProof="0" dirty="0" smtClean="0">
                <a:ln>
                  <a:noFill/>
                </a:ln>
                <a:solidFill>
                  <a:srgbClr val="FFFFFF"/>
                </a:solidFill>
                <a:effectLst/>
                <a:uLnTx/>
                <a:uFillTx/>
                <a:latin typeface="Arial" charset="0"/>
                <a:ea typeface="Arial" charset="0"/>
                <a:cs typeface="Arial" charset="0"/>
              </a:rPr>
              <a:t>Divider Page</a:t>
            </a:r>
          </a:p>
          <a:p>
            <a:pPr lvl="0"/>
            <a:endParaRPr lang="de-DE" dirty="0"/>
          </a:p>
        </p:txBody>
      </p:sp>
      <p:sp>
        <p:nvSpPr>
          <p:cNvPr id="18" name="Text Placeholder 16"/>
          <p:cNvSpPr>
            <a:spLocks noGrp="1"/>
          </p:cNvSpPr>
          <p:nvPr>
            <p:ph type="body" sz="quarter" idx="14" hasCustomPrompt="1"/>
          </p:nvPr>
        </p:nvSpPr>
        <p:spPr>
          <a:xfrm>
            <a:off x="451720" y="2870799"/>
            <a:ext cx="5112563" cy="441588"/>
          </a:xfrm>
        </p:spPr>
        <p:txBody>
          <a:bodyPr/>
          <a:lstStyle>
            <a:lvl1pPr marL="0" marR="0" indent="0" algn="l" defTabSz="1088449" rtl="0" eaLnBrk="1" fontAlgn="auto" latinLnBrk="0" hangingPunct="1">
              <a:lnSpc>
                <a:spcPct val="150000"/>
              </a:lnSpc>
              <a:spcBef>
                <a:spcPts val="0"/>
              </a:spcBef>
              <a:spcAft>
                <a:spcPts val="0"/>
              </a:spcAft>
              <a:buClrTx/>
              <a:buSzTx/>
              <a:buFontTx/>
              <a:buNone/>
              <a:tabLst/>
              <a:defRPr sz="1500">
                <a:solidFill>
                  <a:schemeClr val="bg1"/>
                </a:solidFill>
              </a:defRPr>
            </a:lvl1pPr>
          </a:lstStyle>
          <a:p>
            <a:pPr>
              <a:lnSpc>
                <a:spcPct val="150000"/>
              </a:lnSpc>
            </a:pPr>
            <a:r>
              <a:rPr lang="en-US" sz="1500" dirty="0" smtClean="0">
                <a:solidFill>
                  <a:schemeClr val="bg1"/>
                </a:solidFill>
                <a:latin typeface="Arial" charset="0"/>
                <a:ea typeface="Arial" charset="0"/>
                <a:cs typeface="Arial" charset="0"/>
              </a:rPr>
              <a:t>Subtitle if needed. This Slide works without pictures</a:t>
            </a:r>
          </a:p>
        </p:txBody>
      </p:sp>
    </p:spTree>
    <p:extLst>
      <p:ext uri="{BB962C8B-B14F-4D97-AF65-F5344CB8AC3E}">
        <p14:creationId xmlns:p14="http://schemas.microsoft.com/office/powerpoint/2010/main" val="50777230"/>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extLst mod="1">
    <p:ext uri="{DCECCB84-F9BA-43D5-87BE-67443E8EF086}">
      <p15:sldGuideLst xmlns:p15="http://schemas.microsoft.com/office/powerpoint/2012/main">
        <p15:guide id="1" pos="280" userDrawn="1">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userDrawn="1">
  <p:cSld name="Contact / Thank You">
    <p:bg bwMode="gray">
      <p:bgRef idx="1001">
        <a:schemeClr val="bg2"/>
      </p:bgRef>
    </p:bg>
    <p:spTree>
      <p:nvGrpSpPr>
        <p:cNvPr id="1" name=""/>
        <p:cNvGrpSpPr/>
        <p:nvPr/>
      </p:nvGrpSpPr>
      <p:grpSpPr>
        <a:xfrm>
          <a:off x="0" y="0"/>
          <a:ext cx="0" cy="0"/>
          <a:chOff x="0" y="0"/>
          <a:chExt cx="0" cy="0"/>
        </a:xfrm>
      </p:grpSpPr>
      <p:sp>
        <p:nvSpPr>
          <p:cNvPr id="8" name="Rectangle 18"/>
          <p:cNvSpPr/>
          <p:nvPr userDrawn="1"/>
        </p:nvSpPr>
        <p:spPr>
          <a:xfrm>
            <a:off x="6272787" y="0"/>
            <a:ext cx="5916037" cy="6863824"/>
          </a:xfrm>
          <a:custGeom>
            <a:avLst/>
            <a:gdLst>
              <a:gd name="connsiteX0" fmla="*/ 0 w 5480050"/>
              <a:gd name="connsiteY0" fmla="*/ 0 h 139700"/>
              <a:gd name="connsiteX1" fmla="*/ 5480050 w 5480050"/>
              <a:gd name="connsiteY1" fmla="*/ 0 h 139700"/>
              <a:gd name="connsiteX2" fmla="*/ 5480050 w 5480050"/>
              <a:gd name="connsiteY2" fmla="*/ 139700 h 139700"/>
              <a:gd name="connsiteX3" fmla="*/ 0 w 5480050"/>
              <a:gd name="connsiteY3" fmla="*/ 139700 h 139700"/>
              <a:gd name="connsiteX4" fmla="*/ 0 w 5480050"/>
              <a:gd name="connsiteY4" fmla="*/ 0 h 139700"/>
              <a:gd name="connsiteX0" fmla="*/ 69850 w 5480050"/>
              <a:gd name="connsiteY0" fmla="*/ 0 h 142875"/>
              <a:gd name="connsiteX1" fmla="*/ 5480050 w 5480050"/>
              <a:gd name="connsiteY1" fmla="*/ 3175 h 142875"/>
              <a:gd name="connsiteX2" fmla="*/ 5480050 w 5480050"/>
              <a:gd name="connsiteY2" fmla="*/ 142875 h 142875"/>
              <a:gd name="connsiteX3" fmla="*/ 0 w 5480050"/>
              <a:gd name="connsiteY3" fmla="*/ 142875 h 142875"/>
              <a:gd name="connsiteX4" fmla="*/ 69850 w 5480050"/>
              <a:gd name="connsiteY4" fmla="*/ 0 h 142875"/>
              <a:gd name="connsiteX0" fmla="*/ 34925 w 5480050"/>
              <a:gd name="connsiteY0" fmla="*/ 0 h 139700"/>
              <a:gd name="connsiteX1" fmla="*/ 5480050 w 5480050"/>
              <a:gd name="connsiteY1" fmla="*/ 0 h 139700"/>
              <a:gd name="connsiteX2" fmla="*/ 5480050 w 5480050"/>
              <a:gd name="connsiteY2" fmla="*/ 139700 h 139700"/>
              <a:gd name="connsiteX3" fmla="*/ 0 w 5480050"/>
              <a:gd name="connsiteY3" fmla="*/ 139700 h 139700"/>
              <a:gd name="connsiteX4" fmla="*/ 34925 w 5480050"/>
              <a:gd name="connsiteY4" fmla="*/ 0 h 139700"/>
              <a:gd name="connsiteX0" fmla="*/ 337835 w 5782960"/>
              <a:gd name="connsiteY0" fmla="*/ 0 h 139700"/>
              <a:gd name="connsiteX1" fmla="*/ 5782960 w 5782960"/>
              <a:gd name="connsiteY1" fmla="*/ 0 h 139700"/>
              <a:gd name="connsiteX2" fmla="*/ 5782960 w 5782960"/>
              <a:gd name="connsiteY2" fmla="*/ 139700 h 139700"/>
              <a:gd name="connsiteX3" fmla="*/ 0 w 5782960"/>
              <a:gd name="connsiteY3" fmla="*/ 139700 h 139700"/>
              <a:gd name="connsiteX4" fmla="*/ 337835 w 5782960"/>
              <a:gd name="connsiteY4" fmla="*/ 0 h 139700"/>
              <a:gd name="connsiteX0" fmla="*/ 1111103 w 6556228"/>
              <a:gd name="connsiteY0" fmla="*/ 0 h 139700"/>
              <a:gd name="connsiteX1" fmla="*/ 6556228 w 6556228"/>
              <a:gd name="connsiteY1" fmla="*/ 0 h 139700"/>
              <a:gd name="connsiteX2" fmla="*/ 6556228 w 6556228"/>
              <a:gd name="connsiteY2" fmla="*/ 139700 h 139700"/>
              <a:gd name="connsiteX3" fmla="*/ 0 w 6556228"/>
              <a:gd name="connsiteY3" fmla="*/ 139700 h 139700"/>
              <a:gd name="connsiteX4" fmla="*/ 1111103 w 6556228"/>
              <a:gd name="connsiteY4" fmla="*/ 0 h 139700"/>
              <a:gd name="connsiteX0" fmla="*/ 1117988 w 6563113"/>
              <a:gd name="connsiteY0" fmla="*/ 0 h 139851"/>
              <a:gd name="connsiteX1" fmla="*/ 6563113 w 6563113"/>
              <a:gd name="connsiteY1" fmla="*/ 0 h 139851"/>
              <a:gd name="connsiteX2" fmla="*/ 6563113 w 6563113"/>
              <a:gd name="connsiteY2" fmla="*/ 139700 h 139851"/>
              <a:gd name="connsiteX3" fmla="*/ 0 w 6563113"/>
              <a:gd name="connsiteY3" fmla="*/ 139851 h 139851"/>
              <a:gd name="connsiteX4" fmla="*/ 1117988 w 6563113"/>
              <a:gd name="connsiteY4" fmla="*/ 0 h 1398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63113" h="139851">
                <a:moveTo>
                  <a:pt x="1117988" y="0"/>
                </a:moveTo>
                <a:lnTo>
                  <a:pt x="6563113" y="0"/>
                </a:lnTo>
                <a:lnTo>
                  <a:pt x="6563113" y="139700"/>
                </a:lnTo>
                <a:lnTo>
                  <a:pt x="0" y="139851"/>
                </a:lnTo>
                <a:lnTo>
                  <a:pt x="1117988" y="0"/>
                </a:lnTo>
                <a:close/>
              </a:path>
            </a:pathLst>
          </a:custGeom>
          <a:solidFill>
            <a:srgbClr val="15446F">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13" tIns="45706" rIns="91413" bIns="45706" rtlCol="0" anchor="ctr"/>
          <a:lstStyle/>
          <a:p>
            <a:pPr algn="ctr" defTabSz="1088449"/>
            <a:endParaRPr lang="en-US" sz="2100">
              <a:solidFill>
                <a:srgbClr val="FFFFFF"/>
              </a:solidFill>
              <a:latin typeface="Arial"/>
            </a:endParaRPr>
          </a:p>
        </p:txBody>
      </p:sp>
      <p:cxnSp>
        <p:nvCxnSpPr>
          <p:cNvPr id="9" name="Straight Connector 8"/>
          <p:cNvCxnSpPr/>
          <p:nvPr userDrawn="1"/>
        </p:nvCxnSpPr>
        <p:spPr>
          <a:xfrm>
            <a:off x="8125884" y="3571874"/>
            <a:ext cx="2384157"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11" name="Picture 10"/>
          <p:cNvPicPr>
            <a:picLocks noChangeAspect="1"/>
          </p:cNvPicPr>
          <p:nvPr userDrawn="1"/>
        </p:nvPicPr>
        <p:blipFill>
          <a:blip r:embed="rId2"/>
          <a:stretch>
            <a:fillRect/>
          </a:stretch>
        </p:blipFill>
        <p:spPr>
          <a:xfrm>
            <a:off x="8076309" y="5774750"/>
            <a:ext cx="1071124" cy="530378"/>
          </a:xfrm>
          <a:prstGeom prst="rect">
            <a:avLst/>
          </a:prstGeom>
        </p:spPr>
      </p:pic>
      <p:pic>
        <p:nvPicPr>
          <p:cNvPr id="13" name="Picture 12"/>
          <p:cNvPicPr>
            <a:picLocks noChangeAspect="1"/>
          </p:cNvPicPr>
          <p:nvPr userDrawn="1"/>
        </p:nvPicPr>
        <p:blipFill>
          <a:blip r:embed="rId3"/>
          <a:stretch>
            <a:fillRect/>
          </a:stretch>
        </p:blipFill>
        <p:spPr>
          <a:xfrm>
            <a:off x="9480727" y="5774750"/>
            <a:ext cx="1466737" cy="519262"/>
          </a:xfrm>
          <a:prstGeom prst="rect">
            <a:avLst/>
          </a:prstGeom>
        </p:spPr>
      </p:pic>
      <p:sp>
        <p:nvSpPr>
          <p:cNvPr id="14" name="TextBox 13"/>
          <p:cNvSpPr txBox="1"/>
          <p:nvPr userDrawn="1"/>
        </p:nvSpPr>
        <p:spPr>
          <a:xfrm>
            <a:off x="7986392" y="6605912"/>
            <a:ext cx="3827295" cy="246164"/>
          </a:xfrm>
          <a:prstGeom prst="rect">
            <a:avLst/>
          </a:prstGeom>
          <a:noFill/>
        </p:spPr>
        <p:txBody>
          <a:bodyPr wrap="none" lIns="91413" tIns="45706" rIns="91413" bIns="45706" rtlCol="0">
            <a:spAutoFit/>
          </a:bodyPr>
          <a:lstStyle/>
          <a:p>
            <a:pPr defTabSz="1088449"/>
            <a:r>
              <a:rPr lang="en-US" sz="1000" dirty="0" smtClean="0">
                <a:solidFill>
                  <a:srgbClr val="FFFFFF">
                    <a:lumMod val="75000"/>
                  </a:srgbClr>
                </a:solidFill>
                <a:latin typeface="Arial" charset="0"/>
                <a:ea typeface="Arial" charset="0"/>
                <a:cs typeface="Arial" charset="0"/>
              </a:rPr>
              <a:t>© 2015 SAP SE or an SAP affiliate company. All rights reserved.</a:t>
            </a:r>
            <a:endParaRPr lang="en-US" sz="1000" dirty="0">
              <a:solidFill>
                <a:srgbClr val="FFFFFF">
                  <a:lumMod val="75000"/>
                </a:srgbClr>
              </a:solidFill>
              <a:latin typeface="Arial" charset="0"/>
              <a:ea typeface="Arial" charset="0"/>
              <a:cs typeface="Arial" charset="0"/>
            </a:endParaRPr>
          </a:p>
        </p:txBody>
      </p:sp>
      <p:sp>
        <p:nvSpPr>
          <p:cNvPr id="17" name="Text Placeholder 16"/>
          <p:cNvSpPr>
            <a:spLocks noGrp="1"/>
          </p:cNvSpPr>
          <p:nvPr>
            <p:ph type="body" sz="quarter" idx="10" hasCustomPrompt="1"/>
          </p:nvPr>
        </p:nvSpPr>
        <p:spPr>
          <a:xfrm>
            <a:off x="8077220" y="2875330"/>
            <a:ext cx="2588531" cy="601359"/>
          </a:xfrm>
        </p:spPr>
        <p:txBody>
          <a:bodyPr/>
          <a:lstStyle>
            <a:lvl1pPr marL="0" marR="0" indent="0" algn="l" defTabSz="1088449" rtl="0" eaLnBrk="1" fontAlgn="auto" latinLnBrk="0" hangingPunct="1">
              <a:lnSpc>
                <a:spcPct val="100000"/>
              </a:lnSpc>
              <a:spcBef>
                <a:spcPts val="400"/>
              </a:spcBef>
              <a:spcAft>
                <a:spcPts val="0"/>
              </a:spcAft>
              <a:buClr>
                <a:schemeClr val="bg2">
                  <a:lumMod val="25000"/>
                </a:schemeClr>
              </a:buClr>
              <a:buSzPct val="80000"/>
              <a:buFontTx/>
              <a:buNone/>
              <a:tabLst/>
              <a:defRPr lang="en-US" sz="4000" b="1" kern="1200" noProof="0" dirty="0" smtClean="0">
                <a:solidFill>
                  <a:schemeClr val="bg1"/>
                </a:solidFill>
                <a:latin typeface="Arial" charset="0"/>
                <a:ea typeface="Arial" charset="0"/>
                <a:cs typeface="Arial" charset="0"/>
              </a:defRPr>
            </a:lvl1pPr>
          </a:lstStyle>
          <a:p>
            <a:pPr marL="0" marR="0" lvl="0" indent="0" algn="l" defTabSz="1088449"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smtClean="0">
                <a:ln>
                  <a:noFill/>
                </a:ln>
                <a:solidFill>
                  <a:srgbClr val="FFFFFF"/>
                </a:solidFill>
                <a:effectLst/>
                <a:uLnTx/>
                <a:uFillTx/>
                <a:latin typeface="Arial" charset="0"/>
                <a:ea typeface="Arial" charset="0"/>
                <a:cs typeface="Arial" charset="0"/>
              </a:rPr>
              <a:t>Thank you</a:t>
            </a:r>
          </a:p>
          <a:p>
            <a:pPr lvl="0"/>
            <a:endParaRPr lang="de-DE" dirty="0"/>
          </a:p>
        </p:txBody>
      </p:sp>
      <p:sp>
        <p:nvSpPr>
          <p:cNvPr id="20" name="Text Placeholder 16"/>
          <p:cNvSpPr>
            <a:spLocks noGrp="1"/>
          </p:cNvSpPr>
          <p:nvPr>
            <p:ph type="body" sz="quarter" idx="11" hasCustomPrompt="1"/>
          </p:nvPr>
        </p:nvSpPr>
        <p:spPr>
          <a:xfrm>
            <a:off x="8076309" y="3788589"/>
            <a:ext cx="2588531" cy="1873782"/>
          </a:xfrm>
        </p:spPr>
        <p:txBody>
          <a:bodyPr/>
          <a:lstStyle>
            <a:lvl1pPr marL="0" marR="0" indent="0" algn="l" defTabSz="1088449" rtl="0" eaLnBrk="1" fontAlgn="auto" latinLnBrk="0" hangingPunct="1">
              <a:lnSpc>
                <a:spcPct val="100000"/>
              </a:lnSpc>
              <a:spcBef>
                <a:spcPts val="0"/>
              </a:spcBef>
              <a:spcAft>
                <a:spcPts val="0"/>
              </a:spcAft>
              <a:buClrTx/>
              <a:buSzTx/>
              <a:buFontTx/>
              <a:buNone/>
              <a:tabLst/>
              <a:defRPr sz="2100" baseline="0">
                <a:solidFill>
                  <a:schemeClr val="bg1"/>
                </a:solidFill>
              </a:defRPr>
            </a:lvl1pPr>
          </a:lstStyle>
          <a:p>
            <a:pPr marL="0" marR="0" lvl="0" indent="0" algn="l" defTabSz="1088449" rtl="0" eaLnBrk="1" fontAlgn="auto" latinLnBrk="0" hangingPunct="1">
              <a:lnSpc>
                <a:spcPct val="100000"/>
              </a:lnSpc>
              <a:spcBef>
                <a:spcPts val="0"/>
              </a:spcBef>
              <a:spcAft>
                <a:spcPts val="0"/>
              </a:spcAft>
              <a:buClrTx/>
              <a:buSzTx/>
              <a:buFontTx/>
              <a:buNone/>
              <a:tabLst/>
              <a:defRPr/>
            </a:pPr>
            <a:r>
              <a:rPr kumimoji="0" lang="en-US" sz="2100" b="0" i="0" u="none" strike="noStrike" kern="1200" cap="none" spc="0" normalizeH="0" baseline="0" noProof="0" dirty="0" smtClean="0">
                <a:ln>
                  <a:noFill/>
                </a:ln>
                <a:solidFill>
                  <a:srgbClr val="FFFFFF"/>
                </a:solidFill>
                <a:effectLst/>
                <a:uLnTx/>
                <a:uFillTx/>
                <a:latin typeface="Arial" charset="0"/>
                <a:ea typeface="Arial" charset="0"/>
                <a:cs typeface="Arial" charset="0"/>
              </a:rPr>
              <a:t>Contact information:                           </a:t>
            </a:r>
          </a:p>
          <a:p>
            <a:pPr marL="0" marR="0" lvl="0" indent="0" algn="l" defTabSz="1088449"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dirty="0" smtClean="0">
              <a:ln>
                <a:noFill/>
              </a:ln>
              <a:solidFill>
                <a:srgbClr val="FFFFFF"/>
              </a:solidFill>
              <a:effectLst/>
              <a:uLnTx/>
              <a:uFillTx/>
              <a:latin typeface="Arial" charset="0"/>
              <a:ea typeface="Arial" charset="0"/>
              <a:cs typeface="Arial" charset="0"/>
            </a:endParaRPr>
          </a:p>
          <a:p>
            <a:pPr marL="0" marR="0" lvl="0" indent="0" algn="l" defTabSz="1088449" rtl="0" eaLnBrk="1" fontAlgn="auto" latinLnBrk="0" hangingPunct="1">
              <a:lnSpc>
                <a:spcPct val="100000"/>
              </a:lnSpc>
              <a:spcBef>
                <a:spcPts val="0"/>
              </a:spcBef>
              <a:spcAft>
                <a:spcPts val="0"/>
              </a:spcAft>
              <a:buClrTx/>
              <a:buSzTx/>
              <a:buFontTx/>
              <a:buNone/>
              <a:tabLst/>
              <a:defRPr/>
            </a:pPr>
            <a:r>
              <a:rPr kumimoji="0" lang="en-US" sz="2100" b="0" i="0" u="none" strike="noStrike" kern="1200" cap="none" spc="0" normalizeH="0" baseline="0" noProof="0" dirty="0" smtClean="0">
                <a:ln>
                  <a:noFill/>
                </a:ln>
                <a:solidFill>
                  <a:srgbClr val="FFFFFF"/>
                </a:solidFill>
                <a:effectLst/>
                <a:uLnTx/>
                <a:uFillTx/>
                <a:latin typeface="Arial" charset="0"/>
                <a:ea typeface="Arial" charset="0"/>
                <a:cs typeface="Arial" charset="0"/>
              </a:rPr>
              <a:t>First name Last name Title                 Address            Phone number</a:t>
            </a:r>
          </a:p>
          <a:p>
            <a:pPr lvl="0"/>
            <a:endParaRPr lang="de-DE" dirty="0"/>
          </a:p>
        </p:txBody>
      </p:sp>
      <p:sp>
        <p:nvSpPr>
          <p:cNvPr id="15" name="Text Placeholder 21"/>
          <p:cNvSpPr>
            <a:spLocks noGrp="1"/>
          </p:cNvSpPr>
          <p:nvPr>
            <p:ph type="body" sz="quarter" idx="13" hasCustomPrompt="1"/>
          </p:nvPr>
        </p:nvSpPr>
        <p:spPr>
          <a:xfrm rot="21174480">
            <a:off x="981704" y="3561040"/>
            <a:ext cx="3800197" cy="933413"/>
          </a:xfrm>
          <a:solidFill>
            <a:schemeClr val="bg1">
              <a:lumMod val="95000"/>
              <a:alpha val="80000"/>
            </a:schemeClr>
          </a:solidFill>
        </p:spPr>
        <p:txBody>
          <a:bodyPr/>
          <a:lstStyle>
            <a:lvl1pPr>
              <a:defRPr sz="1500" baseline="0">
                <a:solidFill>
                  <a:schemeClr val="bg2">
                    <a:lumMod val="25000"/>
                  </a:schemeClr>
                </a:solidFill>
              </a:defRPr>
            </a:lvl1pPr>
          </a:lstStyle>
          <a:p>
            <a:pPr lvl="0"/>
            <a:r>
              <a:rPr lang="de-DE" dirty="0" err="1" smtClean="0"/>
              <a:t>Please</a:t>
            </a:r>
            <a:r>
              <a:rPr lang="de-DE" dirty="0" smtClean="0"/>
              <a:t> </a:t>
            </a:r>
            <a:r>
              <a:rPr lang="de-DE" dirty="0" err="1" smtClean="0"/>
              <a:t>set</a:t>
            </a:r>
            <a:r>
              <a:rPr lang="de-DE" dirty="0" smtClean="0"/>
              <a:t> </a:t>
            </a:r>
            <a:r>
              <a:rPr lang="de-DE" dirty="0" err="1" smtClean="0"/>
              <a:t>license-free</a:t>
            </a:r>
            <a:r>
              <a:rPr lang="de-DE" dirty="0" smtClean="0"/>
              <a:t> </a:t>
            </a:r>
            <a:r>
              <a:rPr lang="de-DE" dirty="0" err="1" smtClean="0"/>
              <a:t>picture</a:t>
            </a:r>
            <a:r>
              <a:rPr lang="de-DE" dirty="0" smtClean="0"/>
              <a:t> </a:t>
            </a:r>
            <a:r>
              <a:rPr lang="de-DE" dirty="0" err="1" smtClean="0"/>
              <a:t>as</a:t>
            </a:r>
            <a:r>
              <a:rPr lang="de-DE" dirty="0" smtClean="0"/>
              <a:t> </a:t>
            </a:r>
            <a:r>
              <a:rPr lang="de-DE" dirty="0" err="1" smtClean="0"/>
              <a:t>background</a:t>
            </a:r>
            <a:r>
              <a:rPr lang="de-DE" dirty="0" smtClean="0"/>
              <a:t> (e.g. https://unsplash.com/ , http://www.sitebuilderreport.com/stock-up , http://imagedirectory.wdf.sap.corp:6085/)</a:t>
            </a:r>
          </a:p>
        </p:txBody>
      </p:sp>
    </p:spTree>
    <p:extLst>
      <p:ext uri="{BB962C8B-B14F-4D97-AF65-F5344CB8AC3E}">
        <p14:creationId xmlns:p14="http://schemas.microsoft.com/office/powerpoint/2010/main" val="2451898937"/>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userDrawn="1">
  <p:cSld name="Picture">
    <p:bg>
      <p:bgPr>
        <a:solidFill>
          <a:schemeClr val="bg2"/>
        </a:solidFill>
        <a:effectLst/>
      </p:bgPr>
    </p:bg>
    <p:spTree>
      <p:nvGrpSpPr>
        <p:cNvPr id="1" name=""/>
        <p:cNvGrpSpPr/>
        <p:nvPr/>
      </p:nvGrpSpPr>
      <p:grpSpPr>
        <a:xfrm>
          <a:off x="0" y="0"/>
          <a:ext cx="0" cy="0"/>
          <a:chOff x="0" y="0"/>
          <a:chExt cx="0" cy="0"/>
        </a:xfrm>
      </p:grpSpPr>
      <p:sp>
        <p:nvSpPr>
          <p:cNvPr id="15" name="Rectangle 14"/>
          <p:cNvSpPr/>
          <p:nvPr userDrawn="1"/>
        </p:nvSpPr>
        <p:spPr>
          <a:xfrm>
            <a:off x="450732" y="-1"/>
            <a:ext cx="11287361" cy="1335624"/>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13" tIns="45706" rIns="91413" bIns="45706" rtlCol="0" anchor="ctr"/>
          <a:lstStyle/>
          <a:p>
            <a:pPr algn="ctr" defTabSz="1088449"/>
            <a:endParaRPr lang="en-US" sz="2100">
              <a:solidFill>
                <a:srgbClr val="FFFFFF"/>
              </a:solidFill>
              <a:latin typeface="Arial"/>
            </a:endParaRPr>
          </a:p>
        </p:txBody>
      </p:sp>
      <p:sp>
        <p:nvSpPr>
          <p:cNvPr id="18" name="Rectangle 17"/>
          <p:cNvSpPr/>
          <p:nvPr userDrawn="1"/>
        </p:nvSpPr>
        <p:spPr>
          <a:xfrm>
            <a:off x="450732" y="-4251"/>
            <a:ext cx="11287361" cy="149473"/>
          </a:xfrm>
          <a:prstGeom prst="rect">
            <a:avLst/>
          </a:prstGeom>
          <a:solidFill>
            <a:srgbClr val="037CC2"/>
          </a:solidFill>
          <a:ln>
            <a:noFill/>
          </a:ln>
        </p:spPr>
        <p:style>
          <a:lnRef idx="2">
            <a:schemeClr val="accent1">
              <a:shade val="50000"/>
            </a:schemeClr>
          </a:lnRef>
          <a:fillRef idx="1">
            <a:schemeClr val="accent1"/>
          </a:fillRef>
          <a:effectRef idx="0">
            <a:schemeClr val="accent1"/>
          </a:effectRef>
          <a:fontRef idx="minor">
            <a:schemeClr val="lt1"/>
          </a:fontRef>
        </p:style>
        <p:txBody>
          <a:bodyPr lIns="91413" tIns="45706" rIns="91413" bIns="45706" rtlCol="0" anchor="ctr"/>
          <a:lstStyle/>
          <a:p>
            <a:pPr algn="ctr" defTabSz="1088449"/>
            <a:endParaRPr lang="en-US" sz="2100">
              <a:solidFill>
                <a:srgbClr val="FFFFFF"/>
              </a:solidFill>
              <a:latin typeface="Arial"/>
            </a:endParaRPr>
          </a:p>
        </p:txBody>
      </p:sp>
      <p:sp>
        <p:nvSpPr>
          <p:cNvPr id="7" name="Text Placeholder 21"/>
          <p:cNvSpPr>
            <a:spLocks noGrp="1"/>
          </p:cNvSpPr>
          <p:nvPr>
            <p:ph type="body" sz="quarter" idx="13" hasCustomPrompt="1"/>
          </p:nvPr>
        </p:nvSpPr>
        <p:spPr>
          <a:xfrm>
            <a:off x="485046" y="210717"/>
            <a:ext cx="11186844" cy="654497"/>
          </a:xfrm>
        </p:spPr>
        <p:txBody>
          <a:bodyPr/>
          <a:lstStyle>
            <a:lvl1pPr marL="0" indent="0" algn="l" defTabSz="1088449" rtl="0" eaLnBrk="1" latinLnBrk="0" hangingPunct="1">
              <a:spcBef>
                <a:spcPts val="400"/>
              </a:spcBef>
              <a:buClr>
                <a:schemeClr val="bg2">
                  <a:lumMod val="25000"/>
                </a:schemeClr>
              </a:buClr>
              <a:buSzPct val="80000"/>
              <a:buFontTx/>
              <a:buNone/>
              <a:defRPr lang="en-US" sz="4000" b="1" kern="1200" dirty="0">
                <a:solidFill>
                  <a:schemeClr val="bg2">
                    <a:lumMod val="25000"/>
                  </a:schemeClr>
                </a:solidFill>
                <a:latin typeface="Arial" charset="0"/>
                <a:ea typeface="Arial" charset="0"/>
                <a:cs typeface="Arial" charset="0"/>
              </a:defRPr>
            </a:lvl1pPr>
          </a:lstStyle>
          <a:p>
            <a:r>
              <a:rPr lang="en-US" sz="4000" b="1" dirty="0" smtClean="0">
                <a:solidFill>
                  <a:schemeClr val="bg2">
                    <a:lumMod val="25000"/>
                  </a:schemeClr>
                </a:solidFill>
                <a:latin typeface="Arial" charset="0"/>
                <a:ea typeface="Arial" charset="0"/>
                <a:cs typeface="Arial" charset="0"/>
              </a:rPr>
              <a:t>This is for Slides with pictures</a:t>
            </a:r>
            <a:endParaRPr lang="en-US" sz="4000" b="1" dirty="0">
              <a:solidFill>
                <a:schemeClr val="bg2">
                  <a:lumMod val="25000"/>
                </a:schemeClr>
              </a:solidFill>
              <a:latin typeface="Arial" charset="0"/>
              <a:ea typeface="Arial" charset="0"/>
              <a:cs typeface="Arial" charset="0"/>
            </a:endParaRPr>
          </a:p>
        </p:txBody>
      </p:sp>
      <p:sp>
        <p:nvSpPr>
          <p:cNvPr id="14" name="Footer Placeholder 4"/>
          <p:cNvSpPr>
            <a:spLocks noGrp="1"/>
          </p:cNvSpPr>
          <p:nvPr>
            <p:ph type="ftr" sz="quarter" idx="3"/>
          </p:nvPr>
        </p:nvSpPr>
        <p:spPr>
          <a:xfrm>
            <a:off x="10502608" y="6568014"/>
            <a:ext cx="1007412" cy="259446"/>
          </a:xfrm>
          <a:prstGeom prst="rect">
            <a:avLst/>
          </a:prstGeom>
        </p:spPr>
        <p:txBody>
          <a:bodyPr vert="horz" lIns="91413" tIns="45706" rIns="91413" bIns="45706" rtlCol="0" anchor="ctr"/>
          <a:lstStyle>
            <a:lvl1pPr marL="0" algn="r" defTabSz="1088449" rtl="0" eaLnBrk="1" latinLnBrk="0" hangingPunct="1">
              <a:defRPr lang="en-US" sz="1000" kern="1200" smtClean="0">
                <a:solidFill>
                  <a:schemeClr val="tx1">
                    <a:lumMod val="65000"/>
                    <a:lumOff val="35000"/>
                  </a:schemeClr>
                </a:solidFill>
                <a:latin typeface="Arial" charset="0"/>
                <a:ea typeface="Arial" charset="0"/>
                <a:cs typeface="Arial" charset="0"/>
              </a:defRPr>
            </a:lvl1pPr>
          </a:lstStyle>
          <a:p>
            <a:r>
              <a:rPr lang="de-DE" smtClean="0">
                <a:solidFill>
                  <a:srgbClr val="000000">
                    <a:lumMod val="65000"/>
                    <a:lumOff val="35000"/>
                  </a:srgbClr>
                </a:solidFill>
              </a:rPr>
              <a:t>Confidential</a:t>
            </a:r>
            <a:endParaRPr lang="de-DE" dirty="0">
              <a:solidFill>
                <a:srgbClr val="000000">
                  <a:lumMod val="65000"/>
                  <a:lumOff val="35000"/>
                </a:srgbClr>
              </a:solidFill>
            </a:endParaRPr>
          </a:p>
        </p:txBody>
      </p:sp>
      <p:sp>
        <p:nvSpPr>
          <p:cNvPr id="19" name="Slide Number Placeholder 11"/>
          <p:cNvSpPr>
            <a:spLocks noGrp="1"/>
          </p:cNvSpPr>
          <p:nvPr>
            <p:ph type="sldNum" sz="quarter" idx="4"/>
          </p:nvPr>
        </p:nvSpPr>
        <p:spPr>
          <a:xfrm>
            <a:off x="11510020" y="6572768"/>
            <a:ext cx="356090" cy="249938"/>
          </a:xfrm>
          <a:prstGeom prst="rect">
            <a:avLst/>
          </a:prstGeom>
        </p:spPr>
        <p:txBody>
          <a:bodyPr vert="horz" lIns="91413" tIns="45706" rIns="91413" bIns="45706" rtlCol="0" anchor="ctr"/>
          <a:lstStyle>
            <a:lvl1pPr algn="r">
              <a:defRPr sz="1200">
                <a:solidFill>
                  <a:schemeClr val="tx1">
                    <a:tint val="75000"/>
                  </a:schemeClr>
                </a:solidFill>
              </a:defRPr>
            </a:lvl1pPr>
          </a:lstStyle>
          <a:p>
            <a:fld id="{52D116E8-C1B7-4800-ACA1-0CD42BEC2FD7}" type="slidenum">
              <a:rPr lang="en-US" sz="1000" smtClean="0">
                <a:solidFill>
                  <a:srgbClr val="CCCCCC">
                    <a:lumMod val="25000"/>
                  </a:srgbClr>
                </a:solidFill>
              </a:rPr>
              <a:pPr/>
              <a:t>‹#›</a:t>
            </a:fld>
            <a:endParaRPr dirty="0">
              <a:solidFill>
                <a:srgbClr val="000000">
                  <a:tint val="75000"/>
                </a:srgbClr>
              </a:solidFill>
            </a:endParaRPr>
          </a:p>
        </p:txBody>
      </p:sp>
      <p:sp>
        <p:nvSpPr>
          <p:cNvPr id="13" name="TextBox 12"/>
          <p:cNvSpPr txBox="1"/>
          <p:nvPr userDrawn="1"/>
        </p:nvSpPr>
        <p:spPr bwMode="black">
          <a:xfrm>
            <a:off x="323916" y="6620811"/>
            <a:ext cx="3729222" cy="307706"/>
          </a:xfrm>
          <a:prstGeom prst="rect">
            <a:avLst/>
          </a:prstGeom>
          <a:noFill/>
        </p:spPr>
        <p:txBody>
          <a:bodyPr wrap="none" lIns="85704" tIns="0" rIns="0" bIns="0" rtlCol="0">
            <a:spAutoFit/>
          </a:bodyPr>
          <a:lstStyle/>
          <a:p>
            <a:pPr defTabSz="1088449">
              <a:buClr>
                <a:srgbClr val="FFFFFF"/>
              </a:buClr>
              <a:buFont typeface="Arial" pitchFamily="34" charset="0"/>
              <a:buNone/>
              <a:defRPr/>
            </a:pPr>
            <a:r>
              <a:rPr lang="en-US" sz="1000" dirty="0" smtClean="0">
                <a:solidFill>
                  <a:srgbClr val="000000">
                    <a:lumMod val="65000"/>
                    <a:lumOff val="35000"/>
                  </a:srgbClr>
                </a:solidFill>
                <a:latin typeface="Arial" charset="0"/>
                <a:ea typeface="Arial" charset="0"/>
                <a:cs typeface="Arial" charset="0"/>
              </a:rPr>
              <a:t>© 2015 SAP SE or an SAP affiliate company. All rights reserved.</a:t>
            </a:r>
          </a:p>
          <a:p>
            <a:pPr defTabSz="1088449">
              <a:buClr>
                <a:srgbClr val="FFFFFF"/>
              </a:buClr>
              <a:buFont typeface="Arial" pitchFamily="34" charset="0"/>
              <a:buNone/>
            </a:pPr>
            <a:r>
              <a:rPr lang="en-US" sz="1000" dirty="0" smtClean="0">
                <a:solidFill>
                  <a:srgbClr val="FFFFFF"/>
                </a:solidFill>
                <a:latin typeface="Arial"/>
              </a:rPr>
              <a:t>.</a:t>
            </a:r>
          </a:p>
        </p:txBody>
      </p:sp>
      <p:sp>
        <p:nvSpPr>
          <p:cNvPr id="12" name="Text Placeholder 21"/>
          <p:cNvSpPr>
            <a:spLocks noGrp="1"/>
          </p:cNvSpPr>
          <p:nvPr>
            <p:ph type="body" sz="quarter" idx="15" hasCustomPrompt="1"/>
          </p:nvPr>
        </p:nvSpPr>
        <p:spPr>
          <a:xfrm rot="21174480">
            <a:off x="4096220" y="3218997"/>
            <a:ext cx="3800197" cy="933413"/>
          </a:xfrm>
          <a:solidFill>
            <a:schemeClr val="bg1">
              <a:lumMod val="95000"/>
              <a:alpha val="80000"/>
            </a:schemeClr>
          </a:solidFill>
        </p:spPr>
        <p:txBody>
          <a:bodyPr/>
          <a:lstStyle>
            <a:lvl1pPr>
              <a:defRPr sz="1500" baseline="0">
                <a:solidFill>
                  <a:schemeClr val="bg2">
                    <a:lumMod val="25000"/>
                  </a:schemeClr>
                </a:solidFill>
              </a:defRPr>
            </a:lvl1pPr>
          </a:lstStyle>
          <a:p>
            <a:pPr lvl="0"/>
            <a:r>
              <a:rPr lang="de-DE" dirty="0" err="1" smtClean="0"/>
              <a:t>Please</a:t>
            </a:r>
            <a:r>
              <a:rPr lang="de-DE" dirty="0" smtClean="0"/>
              <a:t> </a:t>
            </a:r>
            <a:r>
              <a:rPr lang="de-DE" dirty="0" err="1" smtClean="0"/>
              <a:t>set</a:t>
            </a:r>
            <a:r>
              <a:rPr lang="de-DE" dirty="0" smtClean="0"/>
              <a:t> </a:t>
            </a:r>
            <a:r>
              <a:rPr lang="de-DE" dirty="0" err="1" smtClean="0"/>
              <a:t>license-free</a:t>
            </a:r>
            <a:r>
              <a:rPr lang="de-DE" dirty="0" smtClean="0"/>
              <a:t> </a:t>
            </a:r>
            <a:r>
              <a:rPr lang="de-DE" dirty="0" err="1" smtClean="0"/>
              <a:t>picture</a:t>
            </a:r>
            <a:r>
              <a:rPr lang="de-DE" dirty="0" smtClean="0"/>
              <a:t> </a:t>
            </a:r>
            <a:r>
              <a:rPr lang="de-DE" dirty="0" err="1" smtClean="0"/>
              <a:t>as</a:t>
            </a:r>
            <a:r>
              <a:rPr lang="de-DE" dirty="0" smtClean="0"/>
              <a:t> </a:t>
            </a:r>
            <a:r>
              <a:rPr lang="de-DE" dirty="0" err="1" smtClean="0"/>
              <a:t>background</a:t>
            </a:r>
            <a:r>
              <a:rPr lang="de-DE" dirty="0" smtClean="0"/>
              <a:t> (e.g. https://unsplash.com/ , http://www.sitebuilderreport.com/stock-up , http://imagedirectory.wdf.sap.corp:6085/)</a:t>
            </a:r>
          </a:p>
        </p:txBody>
      </p:sp>
      <p:sp>
        <p:nvSpPr>
          <p:cNvPr id="5" name="Text Placeholder 4"/>
          <p:cNvSpPr>
            <a:spLocks noGrp="1"/>
          </p:cNvSpPr>
          <p:nvPr>
            <p:ph type="body" sz="quarter" idx="16" hasCustomPrompt="1"/>
          </p:nvPr>
        </p:nvSpPr>
        <p:spPr>
          <a:xfrm>
            <a:off x="485046" y="912982"/>
            <a:ext cx="11186844" cy="374872"/>
          </a:xfrm>
        </p:spPr>
        <p:txBody>
          <a:bodyPr/>
          <a:lstStyle>
            <a:lvl1pPr fontAlgn="base">
              <a:spcBef>
                <a:spcPts val="600"/>
              </a:spcBef>
              <a:spcAft>
                <a:spcPct val="0"/>
              </a:spcAft>
              <a:buClr>
                <a:srgbClr val="F0AB00"/>
              </a:buClr>
              <a:buSzPct val="80000"/>
              <a:defRPr>
                <a:latin typeface="Arial" panose="020B0604020202020204" pitchFamily="34" charset="0"/>
                <a:cs typeface="Arial" panose="020B0604020202020204" pitchFamily="34" charset="0"/>
              </a:defRPr>
            </a:lvl1pPr>
          </a:lstStyle>
          <a:p>
            <a:pPr fontAlgn="base">
              <a:spcBef>
                <a:spcPts val="600"/>
              </a:spcBef>
              <a:spcAft>
                <a:spcPct val="0"/>
              </a:spcAft>
              <a:buClr>
                <a:srgbClr val="F0AB00"/>
              </a:buClr>
              <a:buSzPct val="80000"/>
            </a:pPr>
            <a:r>
              <a:rPr lang="de-DE" sz="2000" kern="0" dirty="0" err="1" smtClean="0">
                <a:ea typeface="Arial Unicode MS" pitchFamily="34" charset="-128"/>
                <a:cs typeface="Arial Unicode MS" pitchFamily="34" charset="-128"/>
              </a:rPr>
              <a:t>Some</a:t>
            </a:r>
            <a:r>
              <a:rPr lang="de-DE" sz="2000" kern="0" dirty="0" smtClean="0">
                <a:ea typeface="Arial Unicode MS" pitchFamily="34" charset="-128"/>
                <a:cs typeface="Arial Unicode MS" pitchFamily="34" charset="-128"/>
              </a:rPr>
              <a:t> </a:t>
            </a:r>
            <a:r>
              <a:rPr lang="de-DE" sz="2000" kern="0" dirty="0" err="1" smtClean="0">
                <a:ea typeface="Arial Unicode MS" pitchFamily="34" charset="-128"/>
                <a:cs typeface="Arial Unicode MS" pitchFamily="34" charset="-128"/>
              </a:rPr>
              <a:t>catchy</a:t>
            </a:r>
            <a:r>
              <a:rPr lang="de-DE" sz="2000" kern="0" dirty="0" smtClean="0">
                <a:ea typeface="Arial Unicode MS" pitchFamily="34" charset="-128"/>
                <a:cs typeface="Arial Unicode MS" pitchFamily="34" charset="-128"/>
              </a:rPr>
              <a:t> </a:t>
            </a:r>
            <a:r>
              <a:rPr lang="de-DE" sz="2000" kern="0" dirty="0" err="1" smtClean="0">
                <a:ea typeface="Arial Unicode MS" pitchFamily="34" charset="-128"/>
                <a:cs typeface="Arial Unicode MS" pitchFamily="34" charset="-128"/>
              </a:rPr>
              <a:t>sub</a:t>
            </a:r>
            <a:r>
              <a:rPr lang="de-DE" sz="2000" kern="0" dirty="0" smtClean="0">
                <a:ea typeface="Arial Unicode MS" pitchFamily="34" charset="-128"/>
                <a:cs typeface="Arial Unicode MS" pitchFamily="34" charset="-128"/>
              </a:rPr>
              <a:t> title </a:t>
            </a:r>
            <a:r>
              <a:rPr lang="de-DE" sz="2000" kern="0" dirty="0" err="1" smtClean="0">
                <a:ea typeface="Arial Unicode MS" pitchFamily="34" charset="-128"/>
                <a:cs typeface="Arial Unicode MS" pitchFamily="34" charset="-128"/>
              </a:rPr>
              <a:t>goes</a:t>
            </a:r>
            <a:r>
              <a:rPr lang="de-DE" sz="2000" kern="0" dirty="0" smtClean="0">
                <a:ea typeface="Arial Unicode MS" pitchFamily="34" charset="-128"/>
                <a:cs typeface="Arial Unicode MS" pitchFamily="34" charset="-128"/>
              </a:rPr>
              <a:t> </a:t>
            </a:r>
            <a:r>
              <a:rPr lang="de-DE" sz="2000" kern="0" dirty="0" err="1" smtClean="0">
                <a:ea typeface="Arial Unicode MS" pitchFamily="34" charset="-128"/>
                <a:cs typeface="Arial Unicode MS" pitchFamily="34" charset="-128"/>
              </a:rPr>
              <a:t>here</a:t>
            </a:r>
            <a:endParaRPr lang="de-DE" sz="2000" kern="0" dirty="0" smtClean="0">
              <a:ea typeface="Arial Unicode MS" pitchFamily="34" charset="-128"/>
              <a:cs typeface="Arial Unicode MS" pitchFamily="34" charset="-128"/>
            </a:endParaRPr>
          </a:p>
        </p:txBody>
      </p:sp>
    </p:spTree>
    <p:extLst>
      <p:ext uri="{BB962C8B-B14F-4D97-AF65-F5344CB8AC3E}">
        <p14:creationId xmlns:p14="http://schemas.microsoft.com/office/powerpoint/2010/main" val="557439632"/>
      </p:ext>
    </p:extLst>
  </p:cSld>
  <p:clrMapOvr>
    <a:masterClrMapping/>
  </p:clrMapOvr>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sz="3600"/>
            </a:lvl1pPr>
          </a:lstStyle>
          <a:p>
            <a:r>
              <a:rPr lang="en-US" sz="4000" b="1" dirty="0" smtClean="0">
                <a:solidFill>
                  <a:schemeClr val="bg2">
                    <a:lumMod val="25000"/>
                  </a:schemeClr>
                </a:solidFill>
                <a:latin typeface="Arial" charset="0"/>
                <a:ea typeface="Arial" charset="0"/>
                <a:cs typeface="Arial" charset="0"/>
              </a:rPr>
              <a:t>Short Slide Title</a:t>
            </a:r>
            <a:endParaRPr lang="en-US" dirty="0"/>
          </a:p>
        </p:txBody>
      </p:sp>
      <p:sp>
        <p:nvSpPr>
          <p:cNvPr id="7" name="Text Placeholder 3"/>
          <p:cNvSpPr>
            <a:spLocks noGrp="1"/>
          </p:cNvSpPr>
          <p:nvPr>
            <p:ph type="body" sz="quarter" idx="13" hasCustomPrompt="1"/>
          </p:nvPr>
        </p:nvSpPr>
        <p:spPr>
          <a:xfrm>
            <a:off x="323378" y="1284926"/>
            <a:ext cx="11542732" cy="265052"/>
          </a:xfrm>
        </p:spPr>
        <p:txBody>
          <a:bodyPr/>
          <a:lstStyle>
            <a:lvl1pPr>
              <a:defRPr sz="1600" baseline="0">
                <a:solidFill>
                  <a:schemeClr val="bg2">
                    <a:lumMod val="25000"/>
                  </a:schemeClr>
                </a:solidFill>
                <a:latin typeface="+mn-lt"/>
              </a:defRPr>
            </a:lvl1pPr>
          </a:lstStyle>
          <a:p>
            <a:pPr lvl="0"/>
            <a:r>
              <a:rPr lang="en-US" sz="1600" noProof="0" dirty="0" smtClean="0">
                <a:latin typeface="+mn-lt"/>
              </a:rPr>
              <a:t>Some catchy sub title goes here</a:t>
            </a:r>
            <a:endParaRPr lang="en-US" noProof="0" dirty="0"/>
          </a:p>
        </p:txBody>
      </p:sp>
      <p:sp>
        <p:nvSpPr>
          <p:cNvPr id="8" name="Footer Placeholder 4"/>
          <p:cNvSpPr>
            <a:spLocks noGrp="1"/>
          </p:cNvSpPr>
          <p:nvPr>
            <p:ph type="ftr" sz="quarter" idx="3"/>
          </p:nvPr>
        </p:nvSpPr>
        <p:spPr>
          <a:xfrm>
            <a:off x="10502608" y="6568014"/>
            <a:ext cx="1007412" cy="259446"/>
          </a:xfrm>
          <a:prstGeom prst="rect">
            <a:avLst/>
          </a:prstGeom>
        </p:spPr>
        <p:txBody>
          <a:bodyPr vert="horz" lIns="91413" tIns="45706" rIns="91413" bIns="45706" rtlCol="0" anchor="ctr"/>
          <a:lstStyle>
            <a:lvl1pPr marL="0" algn="r" defTabSz="1088449" rtl="0" eaLnBrk="1" latinLnBrk="0" hangingPunct="1">
              <a:defRPr lang="en-US" sz="1000" kern="1200" smtClean="0">
                <a:solidFill>
                  <a:schemeClr val="tx1">
                    <a:lumMod val="65000"/>
                    <a:lumOff val="35000"/>
                  </a:schemeClr>
                </a:solidFill>
                <a:latin typeface="Arial" charset="0"/>
                <a:ea typeface="Arial" charset="0"/>
                <a:cs typeface="Arial" charset="0"/>
              </a:defRPr>
            </a:lvl1pPr>
          </a:lstStyle>
          <a:p>
            <a:r>
              <a:rPr lang="de-DE" smtClean="0">
                <a:solidFill>
                  <a:srgbClr val="000000">
                    <a:lumMod val="65000"/>
                    <a:lumOff val="35000"/>
                  </a:srgbClr>
                </a:solidFill>
              </a:rPr>
              <a:t>Confidential</a:t>
            </a:r>
            <a:endParaRPr lang="de-DE" dirty="0">
              <a:solidFill>
                <a:srgbClr val="000000">
                  <a:lumMod val="65000"/>
                  <a:lumOff val="35000"/>
                </a:srgbClr>
              </a:solidFill>
            </a:endParaRPr>
          </a:p>
        </p:txBody>
      </p:sp>
      <p:sp>
        <p:nvSpPr>
          <p:cNvPr id="9" name="Slide Number Placeholder 11"/>
          <p:cNvSpPr>
            <a:spLocks noGrp="1"/>
          </p:cNvSpPr>
          <p:nvPr>
            <p:ph type="sldNum" sz="quarter" idx="4"/>
          </p:nvPr>
        </p:nvSpPr>
        <p:spPr>
          <a:xfrm>
            <a:off x="11510020" y="6572768"/>
            <a:ext cx="356090" cy="249938"/>
          </a:xfrm>
          <a:prstGeom prst="rect">
            <a:avLst/>
          </a:prstGeom>
        </p:spPr>
        <p:txBody>
          <a:bodyPr vert="horz" lIns="91413" tIns="45706" rIns="91413" bIns="45706" rtlCol="0" anchor="ctr"/>
          <a:lstStyle>
            <a:lvl1pPr algn="r">
              <a:defRPr sz="1200">
                <a:solidFill>
                  <a:schemeClr val="tx1">
                    <a:tint val="75000"/>
                  </a:schemeClr>
                </a:solidFill>
              </a:defRPr>
            </a:lvl1pPr>
          </a:lstStyle>
          <a:p>
            <a:fld id="{52D116E8-C1B7-4800-ACA1-0CD42BEC2FD7}" type="slidenum">
              <a:rPr lang="en-US" sz="1000" smtClean="0">
                <a:solidFill>
                  <a:srgbClr val="CCCCCC">
                    <a:lumMod val="25000"/>
                  </a:srgbClr>
                </a:solidFill>
              </a:rPr>
              <a:pPr/>
              <a:t>‹#›</a:t>
            </a:fld>
            <a:endParaRPr dirty="0">
              <a:solidFill>
                <a:srgbClr val="000000">
                  <a:tint val="75000"/>
                </a:srgbClr>
              </a:solidFill>
            </a:endParaRPr>
          </a:p>
        </p:txBody>
      </p:sp>
    </p:spTree>
    <p:extLst>
      <p:ext uri="{BB962C8B-B14F-4D97-AF65-F5344CB8AC3E}">
        <p14:creationId xmlns:p14="http://schemas.microsoft.com/office/powerpoint/2010/main" val="3150468164"/>
      </p:ext>
    </p:extLst>
  </p:cSld>
  <p:clrMapOvr>
    <a:masterClrMapping/>
  </p:clrMapOvr>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sz="3600"/>
            </a:lvl1pPr>
          </a:lstStyle>
          <a:p>
            <a:r>
              <a:rPr lang="en-US" sz="4000" b="1" dirty="0" smtClean="0">
                <a:solidFill>
                  <a:schemeClr val="bg2">
                    <a:lumMod val="25000"/>
                  </a:schemeClr>
                </a:solidFill>
                <a:latin typeface="Arial" charset="0"/>
                <a:ea typeface="Arial" charset="0"/>
                <a:cs typeface="Arial" charset="0"/>
              </a:rPr>
              <a:t>Short Slide Title</a:t>
            </a:r>
            <a:endParaRPr lang="en-US" dirty="0"/>
          </a:p>
        </p:txBody>
      </p:sp>
      <p:sp>
        <p:nvSpPr>
          <p:cNvPr id="5" name="Text Placeholder 2"/>
          <p:cNvSpPr>
            <a:spLocks noGrp="1"/>
          </p:cNvSpPr>
          <p:nvPr>
            <p:ph idx="1" hasCustomPrompt="1"/>
          </p:nvPr>
        </p:nvSpPr>
        <p:spPr bwMode="gray">
          <a:xfrm>
            <a:off x="323916" y="1962903"/>
            <a:ext cx="11542194" cy="4118810"/>
          </a:xfrm>
          <a:prstGeom prst="rect">
            <a:avLst/>
          </a:prstGeom>
        </p:spPr>
        <p:txBody>
          <a:bodyPr vert="horz" lIns="0" tIns="0" rIns="0" bIns="0" rtlCol="0">
            <a:noAutofit/>
          </a:bodyPr>
          <a:lstStyle>
            <a:lvl1pPr marL="285721" indent="-285721">
              <a:buFont typeface="Arial" charset="0"/>
              <a:buChar char="•"/>
              <a:defRPr/>
            </a:lvl1pPr>
            <a:lvl4pPr>
              <a:defRPr/>
            </a:lvl4pPr>
          </a:lstStyle>
          <a:p>
            <a:r>
              <a:rPr lang="en-US" b="1" dirty="0" smtClean="0">
                <a:solidFill>
                  <a:schemeClr val="bg2">
                    <a:lumMod val="25000"/>
                  </a:schemeClr>
                </a:solidFill>
                <a:latin typeface="Arial" charset="0"/>
                <a:ea typeface="Arial" charset="0"/>
                <a:cs typeface="Arial" charset="0"/>
              </a:rPr>
              <a:t>First Level</a:t>
            </a:r>
          </a:p>
          <a:p>
            <a:r>
              <a:rPr lang="en-US" sz="1600" dirty="0" smtClean="0">
                <a:solidFill>
                  <a:schemeClr val="bg2">
                    <a:lumMod val="25000"/>
                  </a:schemeClr>
                </a:solidFill>
                <a:latin typeface="Arial" charset="0"/>
                <a:ea typeface="Arial" charset="0"/>
                <a:cs typeface="Arial" charset="0"/>
              </a:rPr>
              <a:t>Second Level</a:t>
            </a:r>
          </a:p>
          <a:p>
            <a:pPr marL="285807" indent="-285807">
              <a:buFont typeface="Arial" charset="0"/>
              <a:buChar char="•"/>
            </a:pPr>
            <a:r>
              <a:rPr lang="en-US" sz="1500" dirty="0" smtClean="0">
                <a:solidFill>
                  <a:schemeClr val="bg2">
                    <a:lumMod val="25000"/>
                  </a:schemeClr>
                </a:solidFill>
                <a:latin typeface="Arial" charset="0"/>
                <a:ea typeface="Arial" charset="0"/>
                <a:cs typeface="Arial" charset="0"/>
              </a:rPr>
              <a:t>Third Level</a:t>
            </a:r>
          </a:p>
          <a:p>
            <a:pPr lvl="3"/>
            <a:r>
              <a:rPr lang="en-US" noProof="0" dirty="0" smtClean="0"/>
              <a:t>Fourth level</a:t>
            </a:r>
          </a:p>
          <a:p>
            <a:pPr lvl="4"/>
            <a:r>
              <a:rPr lang="en-US" noProof="0" dirty="0" smtClean="0"/>
              <a:t>Fifth level</a:t>
            </a:r>
            <a:endParaRPr lang="en-US" noProof="0" dirty="0"/>
          </a:p>
        </p:txBody>
      </p:sp>
      <p:sp>
        <p:nvSpPr>
          <p:cNvPr id="4" name="Text Placeholder 3"/>
          <p:cNvSpPr>
            <a:spLocks noGrp="1"/>
          </p:cNvSpPr>
          <p:nvPr>
            <p:ph type="body" sz="quarter" idx="13" hasCustomPrompt="1"/>
          </p:nvPr>
        </p:nvSpPr>
        <p:spPr>
          <a:xfrm>
            <a:off x="323378" y="1284926"/>
            <a:ext cx="11542732" cy="265052"/>
          </a:xfrm>
        </p:spPr>
        <p:txBody>
          <a:bodyPr/>
          <a:lstStyle>
            <a:lvl1pPr>
              <a:defRPr sz="1600" baseline="0">
                <a:solidFill>
                  <a:schemeClr val="bg2">
                    <a:lumMod val="25000"/>
                  </a:schemeClr>
                </a:solidFill>
                <a:latin typeface="+mn-lt"/>
              </a:defRPr>
            </a:lvl1pPr>
          </a:lstStyle>
          <a:p>
            <a:pPr lvl="0"/>
            <a:r>
              <a:rPr lang="de-DE" sz="1600" dirty="0" err="1" smtClean="0">
                <a:latin typeface="+mn-lt"/>
              </a:rPr>
              <a:t>Some</a:t>
            </a:r>
            <a:r>
              <a:rPr lang="de-DE" sz="1600" dirty="0" smtClean="0">
                <a:latin typeface="+mn-lt"/>
              </a:rPr>
              <a:t> </a:t>
            </a:r>
            <a:r>
              <a:rPr lang="de-DE" sz="1600" dirty="0" err="1" smtClean="0">
                <a:latin typeface="+mn-lt"/>
              </a:rPr>
              <a:t>catchy</a:t>
            </a:r>
            <a:r>
              <a:rPr lang="de-DE" sz="1600" dirty="0" smtClean="0">
                <a:latin typeface="+mn-lt"/>
              </a:rPr>
              <a:t> </a:t>
            </a:r>
            <a:r>
              <a:rPr lang="de-DE" sz="1600" dirty="0" err="1" smtClean="0">
                <a:latin typeface="+mn-lt"/>
              </a:rPr>
              <a:t>sub</a:t>
            </a:r>
            <a:r>
              <a:rPr lang="de-DE" sz="1600" dirty="0" smtClean="0">
                <a:latin typeface="+mn-lt"/>
              </a:rPr>
              <a:t> title </a:t>
            </a:r>
            <a:r>
              <a:rPr lang="de-DE" sz="1600" dirty="0" err="1" smtClean="0">
                <a:latin typeface="+mn-lt"/>
              </a:rPr>
              <a:t>goes</a:t>
            </a:r>
            <a:r>
              <a:rPr lang="de-DE" sz="1600" dirty="0" smtClean="0">
                <a:latin typeface="+mn-lt"/>
              </a:rPr>
              <a:t> </a:t>
            </a:r>
            <a:r>
              <a:rPr lang="de-DE" sz="1600" dirty="0" err="1" smtClean="0">
                <a:latin typeface="+mn-lt"/>
              </a:rPr>
              <a:t>here</a:t>
            </a:r>
            <a:endParaRPr lang="de-DE" dirty="0"/>
          </a:p>
        </p:txBody>
      </p:sp>
      <p:sp>
        <p:nvSpPr>
          <p:cNvPr id="9" name="Footer Placeholder 4"/>
          <p:cNvSpPr>
            <a:spLocks noGrp="1"/>
          </p:cNvSpPr>
          <p:nvPr>
            <p:ph type="ftr" sz="quarter" idx="3"/>
          </p:nvPr>
        </p:nvSpPr>
        <p:spPr>
          <a:xfrm>
            <a:off x="10502608" y="6568014"/>
            <a:ext cx="1007412" cy="259446"/>
          </a:xfrm>
          <a:prstGeom prst="rect">
            <a:avLst/>
          </a:prstGeom>
        </p:spPr>
        <p:txBody>
          <a:bodyPr vert="horz" lIns="91413" tIns="45706" rIns="91413" bIns="45706" rtlCol="0" anchor="ctr"/>
          <a:lstStyle>
            <a:lvl1pPr marL="0" algn="r" defTabSz="1088449" rtl="0" eaLnBrk="1" latinLnBrk="0" hangingPunct="1">
              <a:defRPr lang="en-US" sz="1000" kern="1200" smtClean="0">
                <a:solidFill>
                  <a:schemeClr val="tx1">
                    <a:lumMod val="65000"/>
                    <a:lumOff val="35000"/>
                  </a:schemeClr>
                </a:solidFill>
                <a:latin typeface="Arial" charset="0"/>
                <a:ea typeface="Arial" charset="0"/>
                <a:cs typeface="Arial" charset="0"/>
              </a:defRPr>
            </a:lvl1pPr>
          </a:lstStyle>
          <a:p>
            <a:r>
              <a:rPr lang="de-DE" smtClean="0">
                <a:solidFill>
                  <a:srgbClr val="000000">
                    <a:lumMod val="65000"/>
                    <a:lumOff val="35000"/>
                  </a:srgbClr>
                </a:solidFill>
              </a:rPr>
              <a:t>Confidential</a:t>
            </a:r>
            <a:endParaRPr lang="de-DE" dirty="0">
              <a:solidFill>
                <a:srgbClr val="000000">
                  <a:lumMod val="65000"/>
                  <a:lumOff val="35000"/>
                </a:srgbClr>
              </a:solidFill>
            </a:endParaRPr>
          </a:p>
        </p:txBody>
      </p:sp>
      <p:sp>
        <p:nvSpPr>
          <p:cNvPr id="10" name="Slide Number Placeholder 11"/>
          <p:cNvSpPr>
            <a:spLocks noGrp="1"/>
          </p:cNvSpPr>
          <p:nvPr>
            <p:ph type="sldNum" sz="quarter" idx="4"/>
          </p:nvPr>
        </p:nvSpPr>
        <p:spPr>
          <a:xfrm>
            <a:off x="11510020" y="6572768"/>
            <a:ext cx="356090" cy="249938"/>
          </a:xfrm>
          <a:prstGeom prst="rect">
            <a:avLst/>
          </a:prstGeom>
        </p:spPr>
        <p:txBody>
          <a:bodyPr vert="horz" lIns="91413" tIns="45706" rIns="91413" bIns="45706" rtlCol="0" anchor="ctr"/>
          <a:lstStyle>
            <a:lvl1pPr algn="r">
              <a:defRPr sz="1200">
                <a:solidFill>
                  <a:schemeClr val="tx1">
                    <a:tint val="75000"/>
                  </a:schemeClr>
                </a:solidFill>
              </a:defRPr>
            </a:lvl1pPr>
          </a:lstStyle>
          <a:p>
            <a:fld id="{52D116E8-C1B7-4800-ACA1-0CD42BEC2FD7}" type="slidenum">
              <a:rPr lang="en-US" sz="1000" smtClean="0">
                <a:solidFill>
                  <a:srgbClr val="CCCCCC">
                    <a:lumMod val="25000"/>
                  </a:srgbClr>
                </a:solidFill>
              </a:rPr>
              <a:pPr/>
              <a:t>‹#›</a:t>
            </a:fld>
            <a:endParaRPr dirty="0">
              <a:solidFill>
                <a:srgbClr val="000000">
                  <a:tint val="75000"/>
                </a:srgbClr>
              </a:solidFill>
            </a:endParaRPr>
          </a:p>
        </p:txBody>
      </p:sp>
    </p:spTree>
    <p:extLst>
      <p:ext uri="{BB962C8B-B14F-4D97-AF65-F5344CB8AC3E}">
        <p14:creationId xmlns:p14="http://schemas.microsoft.com/office/powerpoint/2010/main" val="3611000528"/>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icture Slide">
    <p:bg>
      <p:bgPr>
        <a:solidFill>
          <a:schemeClr val="bg2"/>
        </a:solidFill>
        <a:effectLst/>
      </p:bgPr>
    </p:bg>
    <p:spTree>
      <p:nvGrpSpPr>
        <p:cNvPr id="1" name=""/>
        <p:cNvGrpSpPr/>
        <p:nvPr/>
      </p:nvGrpSpPr>
      <p:grpSpPr>
        <a:xfrm>
          <a:off x="0" y="0"/>
          <a:ext cx="0" cy="0"/>
          <a:chOff x="0" y="0"/>
          <a:chExt cx="0" cy="0"/>
        </a:xfrm>
      </p:grpSpPr>
      <p:sp>
        <p:nvSpPr>
          <p:cNvPr id="16" name="Rectangle 15"/>
          <p:cNvSpPr/>
          <p:nvPr userDrawn="1"/>
        </p:nvSpPr>
        <p:spPr>
          <a:xfrm>
            <a:off x="324000" y="156281"/>
            <a:ext cx="11545200" cy="1076526"/>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13" tIns="45705" rIns="91413" bIns="45705" rtlCol="0" anchor="ctr"/>
          <a:lstStyle/>
          <a:p>
            <a:pPr algn="ctr"/>
            <a:endParaRPr lang="en-US"/>
          </a:p>
        </p:txBody>
      </p:sp>
      <p:sp>
        <p:nvSpPr>
          <p:cNvPr id="19" name="Footer Placeholder 4"/>
          <p:cNvSpPr>
            <a:spLocks noGrp="1"/>
          </p:cNvSpPr>
          <p:nvPr>
            <p:ph type="ftr" sz="quarter" idx="3"/>
          </p:nvPr>
        </p:nvSpPr>
        <p:spPr>
          <a:xfrm>
            <a:off x="10505343" y="6569535"/>
            <a:ext cx="1007674" cy="259506"/>
          </a:xfrm>
          <a:prstGeom prst="rect">
            <a:avLst/>
          </a:prstGeom>
        </p:spPr>
        <p:txBody>
          <a:bodyPr vert="horz" lIns="91413" tIns="45705" rIns="91413" bIns="45705" rtlCol="0" anchor="ctr"/>
          <a:lstStyle>
            <a:lvl1pPr marL="0" algn="r" defTabSz="1088449" rtl="0" eaLnBrk="1" latinLnBrk="0" hangingPunct="1">
              <a:defRPr lang="en-US" sz="1000" kern="1200" smtClean="0">
                <a:solidFill>
                  <a:schemeClr val="tx1">
                    <a:lumMod val="65000"/>
                    <a:lumOff val="35000"/>
                  </a:schemeClr>
                </a:solidFill>
                <a:latin typeface="Arial" charset="0"/>
                <a:ea typeface="Arial" charset="0"/>
                <a:cs typeface="Arial" charset="0"/>
              </a:defRPr>
            </a:lvl1pPr>
          </a:lstStyle>
          <a:p>
            <a:r>
              <a:rPr lang="de-DE" smtClean="0"/>
              <a:t>Confidential</a:t>
            </a:r>
            <a:endParaRPr lang="de-DE" dirty="0"/>
          </a:p>
        </p:txBody>
      </p:sp>
      <p:sp>
        <p:nvSpPr>
          <p:cNvPr id="20" name="Slide Number Placeholder 11"/>
          <p:cNvSpPr>
            <a:spLocks noGrp="1"/>
          </p:cNvSpPr>
          <p:nvPr>
            <p:ph type="sldNum" sz="quarter" idx="4"/>
          </p:nvPr>
        </p:nvSpPr>
        <p:spPr>
          <a:xfrm>
            <a:off x="11513020" y="6574290"/>
            <a:ext cx="356183" cy="249996"/>
          </a:xfrm>
          <a:prstGeom prst="rect">
            <a:avLst/>
          </a:prstGeom>
        </p:spPr>
        <p:txBody>
          <a:bodyPr vert="horz" lIns="91413" tIns="45705" rIns="91413" bIns="45705" rtlCol="0" anchor="ctr"/>
          <a:lstStyle>
            <a:lvl1pPr algn="r">
              <a:defRPr sz="1200">
                <a:solidFill>
                  <a:schemeClr val="tx1">
                    <a:tint val="75000"/>
                  </a:schemeClr>
                </a:solidFill>
              </a:defRPr>
            </a:lvl1pPr>
          </a:lstStyle>
          <a:p>
            <a:fld id="{52D116E8-C1B7-4800-ACA1-0CD42BEC2FD7}" type="slidenum">
              <a:rPr kumimoji="0" lang="en-US" sz="1000" b="0" i="0" u="none" strike="noStrike" kern="1200" cap="none" spc="0" normalizeH="0" baseline="0" noProof="0" smtClean="0">
                <a:ln>
                  <a:noFill/>
                </a:ln>
                <a:solidFill>
                  <a:srgbClr val="CCCCCC">
                    <a:lumMod val="25000"/>
                  </a:srgbClr>
                </a:solidFill>
                <a:effectLst/>
                <a:uLnTx/>
                <a:uFillTx/>
                <a:latin typeface="Arial"/>
                <a:ea typeface="+mn-ea"/>
                <a:cs typeface="+mn-cs"/>
              </a:rPr>
              <a:pPr marL="0" marR="0" lvl="0" indent="0" algn="l" defTabSz="1088776" rtl="0" eaLnBrk="1" fontAlgn="auto" latinLnBrk="0" hangingPunct="1">
                <a:lnSpc>
                  <a:spcPct val="100000"/>
                </a:lnSpc>
                <a:spcBef>
                  <a:spcPts val="0"/>
                </a:spcBef>
                <a:spcAft>
                  <a:spcPts val="0"/>
                </a:spcAft>
                <a:buClrTx/>
                <a:buSzTx/>
                <a:buFontTx/>
                <a:buNone/>
                <a:tabLst/>
                <a:defRPr/>
              </a:pPr>
              <a:t>‹#›</a:t>
            </a:fld>
            <a:endParaRPr lang="de-DE" dirty="0"/>
          </a:p>
        </p:txBody>
      </p:sp>
      <p:sp>
        <p:nvSpPr>
          <p:cNvPr id="21" name="TextBox 20"/>
          <p:cNvSpPr txBox="1"/>
          <p:nvPr userDrawn="1"/>
        </p:nvSpPr>
        <p:spPr bwMode="black">
          <a:xfrm>
            <a:off x="324000" y="6622344"/>
            <a:ext cx="3730193" cy="307777"/>
          </a:xfrm>
          <a:prstGeom prst="rect">
            <a:avLst/>
          </a:prstGeom>
          <a:noFill/>
        </p:spPr>
        <p:txBody>
          <a:bodyPr wrap="none" lIns="85703" tIns="0" rIns="0" bIns="0" rtlCol="0">
            <a:spAutoFit/>
          </a:bodyPr>
          <a:lstStyle/>
          <a:p>
            <a:pPr marL="0" marR="0" indent="0" algn="l" defTabSz="1088449" rtl="0" eaLnBrk="1" fontAlgn="auto" latinLnBrk="0" hangingPunct="1">
              <a:lnSpc>
                <a:spcPct val="100000"/>
              </a:lnSpc>
              <a:spcBef>
                <a:spcPts val="0"/>
              </a:spcBef>
              <a:spcAft>
                <a:spcPts val="0"/>
              </a:spcAft>
              <a:buClr>
                <a:schemeClr val="bg1"/>
              </a:buClr>
              <a:buSzTx/>
              <a:buFont typeface="Arial" pitchFamily="34" charset="0"/>
              <a:buNone/>
              <a:tabLst/>
              <a:defRPr/>
            </a:pPr>
            <a:r>
              <a:rPr lang="en-US" sz="1000" dirty="0" smtClean="0">
                <a:solidFill>
                  <a:schemeClr val="tx1">
                    <a:lumMod val="65000"/>
                    <a:lumOff val="35000"/>
                  </a:schemeClr>
                </a:solidFill>
                <a:latin typeface="Arial" charset="0"/>
                <a:ea typeface="Arial" charset="0"/>
                <a:cs typeface="Arial" charset="0"/>
              </a:rPr>
              <a:t>© 2015 SAP SE or an SAP affiliate company. All rights reserved.</a:t>
            </a:r>
          </a:p>
          <a:p>
            <a:pPr marL="0" indent="0" algn="l">
              <a:buClr>
                <a:schemeClr val="bg1"/>
              </a:buClr>
              <a:buFont typeface="Arial" pitchFamily="34" charset="0"/>
              <a:buNone/>
              <a:tabLst/>
            </a:pPr>
            <a:r>
              <a:rPr lang="en-US" sz="1000" noProof="0" dirty="0" smtClean="0">
                <a:solidFill>
                  <a:schemeClr val="bg1"/>
                </a:solidFill>
              </a:rPr>
              <a:t>.</a:t>
            </a:r>
          </a:p>
        </p:txBody>
      </p:sp>
      <p:sp>
        <p:nvSpPr>
          <p:cNvPr id="22" name="Text Placeholder 21"/>
          <p:cNvSpPr>
            <a:spLocks noGrp="1"/>
          </p:cNvSpPr>
          <p:nvPr>
            <p:ph type="body" sz="quarter" idx="15" hasCustomPrompt="1"/>
          </p:nvPr>
        </p:nvSpPr>
        <p:spPr>
          <a:xfrm rot="21174480">
            <a:off x="4097289" y="3219745"/>
            <a:ext cx="3801187" cy="933629"/>
          </a:xfrm>
          <a:solidFill>
            <a:schemeClr val="bg1">
              <a:lumMod val="95000"/>
              <a:alpha val="80000"/>
            </a:schemeClr>
          </a:solidFill>
        </p:spPr>
        <p:txBody>
          <a:bodyPr/>
          <a:lstStyle>
            <a:lvl1pPr marL="0" indent="0">
              <a:buNone/>
              <a:defRPr sz="1500" baseline="0">
                <a:solidFill>
                  <a:schemeClr val="bg2">
                    <a:lumMod val="25000"/>
                  </a:schemeClr>
                </a:solidFill>
                <a:latin typeface="Arial" panose="020B0604020202020204" pitchFamily="34" charset="0"/>
                <a:cs typeface="Arial" panose="020B0604020202020204" pitchFamily="34" charset="0"/>
              </a:defRPr>
            </a:lvl1pPr>
          </a:lstStyle>
          <a:p>
            <a:pPr lvl="0"/>
            <a:r>
              <a:rPr lang="de-DE" dirty="0" err="1" smtClean="0"/>
              <a:t>Please</a:t>
            </a:r>
            <a:r>
              <a:rPr lang="de-DE" dirty="0" smtClean="0"/>
              <a:t> </a:t>
            </a:r>
            <a:r>
              <a:rPr lang="de-DE" dirty="0" err="1" smtClean="0"/>
              <a:t>set</a:t>
            </a:r>
            <a:r>
              <a:rPr lang="de-DE" dirty="0" smtClean="0"/>
              <a:t> </a:t>
            </a:r>
            <a:r>
              <a:rPr lang="de-DE" dirty="0" err="1" smtClean="0"/>
              <a:t>license-free</a:t>
            </a:r>
            <a:r>
              <a:rPr lang="de-DE" dirty="0" smtClean="0"/>
              <a:t> </a:t>
            </a:r>
            <a:r>
              <a:rPr lang="de-DE" dirty="0" err="1" smtClean="0"/>
              <a:t>picture</a:t>
            </a:r>
            <a:r>
              <a:rPr lang="de-DE" dirty="0" smtClean="0"/>
              <a:t> </a:t>
            </a:r>
            <a:r>
              <a:rPr lang="de-DE" dirty="0" err="1" smtClean="0"/>
              <a:t>as</a:t>
            </a:r>
            <a:r>
              <a:rPr lang="de-DE" dirty="0" smtClean="0"/>
              <a:t> </a:t>
            </a:r>
            <a:r>
              <a:rPr lang="de-DE" dirty="0" err="1" smtClean="0"/>
              <a:t>background</a:t>
            </a:r>
            <a:r>
              <a:rPr lang="de-DE" dirty="0" smtClean="0"/>
              <a:t> (e.g. https://unsplash.com/ , http://www.sitebuilderreport.com/stock-up , http://imagedirectory.wdf.sap.corp:6085/)</a:t>
            </a:r>
          </a:p>
        </p:txBody>
      </p:sp>
      <p:sp>
        <p:nvSpPr>
          <p:cNvPr id="11" name="Title 1"/>
          <p:cNvSpPr>
            <a:spLocks noGrp="1"/>
          </p:cNvSpPr>
          <p:nvPr>
            <p:ph type="title" hasCustomPrompt="1"/>
          </p:nvPr>
        </p:nvSpPr>
        <p:spPr bwMode="gray">
          <a:xfrm>
            <a:off x="334740" y="424546"/>
            <a:ext cx="11534463" cy="489856"/>
          </a:xfrm>
        </p:spPr>
        <p:txBody>
          <a:bodyPr/>
          <a:lstStyle>
            <a:lvl1pPr>
              <a:defRPr lang="en-US" sz="4000" b="1" kern="1200" baseline="0" dirty="0">
                <a:solidFill>
                  <a:schemeClr val="tx1"/>
                </a:solidFill>
                <a:latin typeface="Arial" panose="020B0604020202020204" pitchFamily="34" charset="0"/>
                <a:ea typeface="+mj-ea"/>
                <a:cs typeface="Arial" panose="020B0604020202020204" pitchFamily="34" charset="0"/>
              </a:defRPr>
            </a:lvl1pPr>
          </a:lstStyle>
          <a:p>
            <a:r>
              <a:rPr lang="en-US" dirty="0" smtClean="0"/>
              <a:t>This is for slides with pictures</a:t>
            </a:r>
            <a:endParaRPr lang="en-US" dirty="0"/>
          </a:p>
        </p:txBody>
      </p:sp>
      <p:sp>
        <p:nvSpPr>
          <p:cNvPr id="12" name="Text Placeholder 3"/>
          <p:cNvSpPr>
            <a:spLocks noGrp="1"/>
          </p:cNvSpPr>
          <p:nvPr>
            <p:ph type="body" sz="quarter" idx="13" hasCustomPrompt="1"/>
          </p:nvPr>
        </p:nvSpPr>
        <p:spPr>
          <a:xfrm>
            <a:off x="346016" y="938896"/>
            <a:ext cx="11523187" cy="253093"/>
          </a:xfrm>
        </p:spPr>
        <p:txBody>
          <a:bodyPr/>
          <a:lstStyle>
            <a:lvl1pPr marL="0" indent="0">
              <a:buNone/>
              <a:defRPr sz="1600" baseline="0">
                <a:solidFill>
                  <a:schemeClr val="tx1"/>
                </a:solidFill>
                <a:latin typeface="+mn-lt"/>
                <a:cs typeface="Arial" panose="020B0604020202020204" pitchFamily="34" charset="0"/>
              </a:defRPr>
            </a:lvl1pPr>
          </a:lstStyle>
          <a:p>
            <a:pPr lvl="0"/>
            <a:r>
              <a:rPr lang="en-US" noProof="0" dirty="0" smtClean="0"/>
              <a:t>Some catchy subtitle goes here</a:t>
            </a:r>
            <a:endParaRPr lang="en-US" noProof="0" dirty="0"/>
          </a:p>
        </p:txBody>
      </p:sp>
    </p:spTree>
    <p:extLst>
      <p:ext uri="{BB962C8B-B14F-4D97-AF65-F5344CB8AC3E}">
        <p14:creationId xmlns:p14="http://schemas.microsoft.com/office/powerpoint/2010/main" val="489359511"/>
      </p:ext>
    </p:extLst>
  </p:cSld>
  <p:clrMapOvr>
    <a:masterClrMapping/>
  </p:clrMapOvr>
  <p:timing>
    <p:tnLst>
      <p:par>
        <p:cTn id="1" dur="indefinite" restart="never" nodeType="tmRoot"/>
      </p:par>
    </p:tn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marL="0" marR="0" indent="0" algn="l" defTabSz="1088449" rtl="0" eaLnBrk="1" fontAlgn="auto" latinLnBrk="0" hangingPunct="1">
              <a:lnSpc>
                <a:spcPct val="100000"/>
              </a:lnSpc>
              <a:spcBef>
                <a:spcPct val="0"/>
              </a:spcBef>
              <a:spcAft>
                <a:spcPts val="0"/>
              </a:spcAft>
              <a:buClrTx/>
              <a:buSzTx/>
              <a:buFontTx/>
              <a:buNone/>
              <a:tabLst/>
              <a:defRPr kumimoji="0" lang="en-US" sz="4000" b="1" i="0" u="none" strike="noStrike" kern="1200" cap="none" spc="0" normalizeH="0" baseline="0" noProof="0" dirty="0">
                <a:ln>
                  <a:noFill/>
                </a:ln>
                <a:solidFill>
                  <a:schemeClr val="bg2">
                    <a:lumMod val="25000"/>
                  </a:schemeClr>
                </a:solidFill>
                <a:effectLst/>
                <a:uLnTx/>
                <a:uFillTx/>
                <a:latin typeface="Arial" charset="0"/>
                <a:ea typeface="Arial" charset="0"/>
                <a:cs typeface="Arial" charset="0"/>
              </a:defRPr>
            </a:lvl1pPr>
          </a:lstStyle>
          <a:p>
            <a:pPr marL="0" marR="0" lvl="0" indent="0" algn="l" defTabSz="1088449" rtl="0" eaLnBrk="1" fontAlgn="auto" latinLnBrk="0" hangingPunct="1">
              <a:lnSpc>
                <a:spcPct val="100000"/>
              </a:lnSpc>
              <a:spcBef>
                <a:spcPts val="400"/>
              </a:spcBef>
              <a:spcAft>
                <a:spcPts val="0"/>
              </a:spcAft>
              <a:buClr>
                <a:schemeClr val="bg2">
                  <a:lumMod val="25000"/>
                </a:schemeClr>
              </a:buClr>
              <a:buSzPct val="80000"/>
              <a:buFontTx/>
              <a:buNone/>
              <a:tabLst/>
              <a:defRPr/>
            </a:pPr>
            <a:r>
              <a:rPr lang="en-US" sz="4000" b="1" dirty="0" smtClean="0">
                <a:solidFill>
                  <a:schemeClr val="bg2">
                    <a:lumMod val="25000"/>
                  </a:schemeClr>
                </a:solidFill>
                <a:latin typeface="Arial" charset="0"/>
                <a:ea typeface="Arial" charset="0"/>
                <a:cs typeface="Arial" charset="0"/>
              </a:rPr>
              <a:t>Agenda</a:t>
            </a:r>
            <a:endParaRPr lang="en-US" dirty="0"/>
          </a:p>
        </p:txBody>
      </p:sp>
      <p:cxnSp>
        <p:nvCxnSpPr>
          <p:cNvPr id="6" name="Straight Connector 5"/>
          <p:cNvCxnSpPr/>
          <p:nvPr userDrawn="1"/>
        </p:nvCxnSpPr>
        <p:spPr>
          <a:xfrm>
            <a:off x="575612" y="2796169"/>
            <a:ext cx="1055020" cy="0"/>
          </a:xfrm>
          <a:prstGeom prst="line">
            <a:avLst/>
          </a:prstGeom>
          <a:ln w="12700">
            <a:solidFill>
              <a:srgbClr val="037CC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userDrawn="1"/>
        </p:nvCxnSpPr>
        <p:spPr>
          <a:xfrm>
            <a:off x="4519731" y="2796169"/>
            <a:ext cx="1055020" cy="0"/>
          </a:xfrm>
          <a:prstGeom prst="line">
            <a:avLst/>
          </a:prstGeom>
          <a:ln w="12700">
            <a:solidFill>
              <a:srgbClr val="037CC2"/>
            </a:solidFill>
          </a:ln>
        </p:spPr>
        <p:style>
          <a:lnRef idx="1">
            <a:schemeClr val="accent1"/>
          </a:lnRef>
          <a:fillRef idx="0">
            <a:schemeClr val="accent1"/>
          </a:fillRef>
          <a:effectRef idx="0">
            <a:schemeClr val="accent1"/>
          </a:effectRef>
          <a:fontRef idx="minor">
            <a:schemeClr val="tx1"/>
          </a:fontRef>
        </p:style>
      </p:cxnSp>
      <p:sp>
        <p:nvSpPr>
          <p:cNvPr id="25" name="Text Placeholder 24"/>
          <p:cNvSpPr>
            <a:spLocks noGrp="1"/>
          </p:cNvSpPr>
          <p:nvPr>
            <p:ph type="body" sz="quarter" idx="10" hasCustomPrompt="1"/>
          </p:nvPr>
        </p:nvSpPr>
        <p:spPr>
          <a:xfrm>
            <a:off x="575612" y="1588361"/>
            <a:ext cx="2761272" cy="444078"/>
          </a:xfrm>
        </p:spPr>
        <p:txBody>
          <a:bodyPr/>
          <a:lstStyle>
            <a:lvl1pPr marL="514196" marR="0" indent="-514196" algn="l" defTabSz="1088449" rtl="0" eaLnBrk="1" fontAlgn="auto" latinLnBrk="0" hangingPunct="1">
              <a:lnSpc>
                <a:spcPct val="100000"/>
              </a:lnSpc>
              <a:spcBef>
                <a:spcPts val="0"/>
              </a:spcBef>
              <a:spcAft>
                <a:spcPts val="0"/>
              </a:spcAft>
              <a:buClrTx/>
              <a:buSzTx/>
              <a:buFontTx/>
              <a:buNone/>
              <a:tabLst/>
              <a:defRPr kumimoji="0" lang="en-US" sz="3200" b="1" i="0" u="none" strike="noStrike" kern="1200" cap="none" spc="0" normalizeH="0" baseline="0" noProof="0" dirty="0" smtClean="0">
                <a:ln>
                  <a:noFill/>
                </a:ln>
                <a:solidFill>
                  <a:srgbClr val="037CC2"/>
                </a:solidFill>
                <a:effectLst/>
                <a:uLnTx/>
                <a:uFillTx/>
                <a:latin typeface="Arial" charset="0"/>
                <a:ea typeface="Arial" charset="0"/>
                <a:cs typeface="Arial" charset="0"/>
              </a:defRPr>
            </a:lvl1pPr>
          </a:lstStyle>
          <a:p>
            <a:pPr marL="0" marR="0" lvl="0" indent="0" algn="l" defTabSz="1088449"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037CC2"/>
                </a:solidFill>
                <a:effectLst/>
                <a:uLnTx/>
                <a:uFillTx/>
                <a:latin typeface="Arial" charset="0"/>
                <a:ea typeface="Arial" charset="0"/>
                <a:cs typeface="Arial" charset="0"/>
              </a:rPr>
              <a:t>1.</a:t>
            </a:r>
          </a:p>
        </p:txBody>
      </p:sp>
      <p:sp>
        <p:nvSpPr>
          <p:cNvPr id="37" name="Text Placeholder 36"/>
          <p:cNvSpPr>
            <a:spLocks noGrp="1"/>
          </p:cNvSpPr>
          <p:nvPr>
            <p:ph type="body" sz="quarter" idx="11" hasCustomPrompt="1"/>
          </p:nvPr>
        </p:nvSpPr>
        <p:spPr>
          <a:xfrm>
            <a:off x="575612" y="2891150"/>
            <a:ext cx="2294505" cy="606285"/>
          </a:xfrm>
        </p:spPr>
        <p:txBody>
          <a:bodyPr/>
          <a:lstStyle>
            <a:lvl1pPr marL="0" marR="0" indent="0" algn="l" defTabSz="1088449" rtl="0" eaLnBrk="1" fontAlgn="auto" latinLnBrk="0" hangingPunct="1">
              <a:lnSpc>
                <a:spcPct val="100000"/>
              </a:lnSpc>
              <a:spcBef>
                <a:spcPts val="0"/>
              </a:spcBef>
              <a:spcAft>
                <a:spcPts val="0"/>
              </a:spcAft>
              <a:buClrTx/>
              <a:buSzTx/>
              <a:buFontTx/>
              <a:buNone/>
              <a:tabLst/>
              <a:defRPr sz="1500" baseline="0">
                <a:solidFill>
                  <a:schemeClr val="bg2">
                    <a:lumMod val="25000"/>
                  </a:schemeClr>
                </a:solidFill>
                <a:latin typeface="+mn-lt"/>
              </a:defRPr>
            </a:lvl1pPr>
          </a:lstStyle>
          <a:p>
            <a:pPr marL="0" marR="0" lvl="0" indent="0" algn="l" defTabSz="1088449"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smtClean="0">
                <a:ln>
                  <a:noFill/>
                </a:ln>
                <a:solidFill>
                  <a:srgbClr val="CCCCCC">
                    <a:lumMod val="25000"/>
                  </a:srgbClr>
                </a:solidFill>
                <a:effectLst/>
                <a:uLnTx/>
                <a:uFillTx/>
                <a:latin typeface="Arial" charset="0"/>
                <a:ea typeface="Arial" charset="0"/>
                <a:cs typeface="Arial" charset="0"/>
              </a:rPr>
              <a:t>Some short explanation if needed. Delete it if not</a:t>
            </a:r>
          </a:p>
        </p:txBody>
      </p:sp>
      <p:sp>
        <p:nvSpPr>
          <p:cNvPr id="44" name="Text Placeholder 36"/>
          <p:cNvSpPr>
            <a:spLocks noGrp="1"/>
          </p:cNvSpPr>
          <p:nvPr>
            <p:ph type="body" sz="quarter" idx="13" hasCustomPrompt="1"/>
          </p:nvPr>
        </p:nvSpPr>
        <p:spPr>
          <a:xfrm>
            <a:off x="4529055" y="2891150"/>
            <a:ext cx="2294505" cy="606285"/>
          </a:xfrm>
        </p:spPr>
        <p:txBody>
          <a:bodyPr vert="horz" lIns="0" tIns="0" rIns="0" bIns="0" rtlCol="0">
            <a:noAutofit/>
          </a:bodyPr>
          <a:lstStyle>
            <a:lvl1pPr>
              <a:defRPr kumimoji="0" lang="en-US" sz="1500" i="0" u="none" strike="noStrike" cap="none" spc="0" normalizeH="0" baseline="0" noProof="0" dirty="0" smtClean="0">
                <a:ln>
                  <a:noFill/>
                </a:ln>
                <a:solidFill>
                  <a:srgbClr val="CCCCCC">
                    <a:lumMod val="25000"/>
                  </a:srgbClr>
                </a:solidFill>
                <a:effectLst/>
                <a:uLnTx/>
                <a:uFillTx/>
                <a:latin typeface="Arial" charset="0"/>
                <a:ea typeface="Arial" charset="0"/>
                <a:cs typeface="Arial" charset="0"/>
              </a:defRPr>
            </a:lvl1pPr>
          </a:lstStyle>
          <a:p>
            <a:pPr marR="0" lvl="0" fontAlgn="auto">
              <a:lnSpc>
                <a:spcPct val="100000"/>
              </a:lnSpc>
              <a:spcBef>
                <a:spcPts val="0"/>
              </a:spcBef>
              <a:spcAft>
                <a:spcPts val="0"/>
              </a:spcAft>
              <a:buClrTx/>
              <a:buSzTx/>
              <a:tabLst/>
            </a:pPr>
            <a:r>
              <a:rPr kumimoji="0" lang="en-US" sz="1500" b="0" i="0" u="none" strike="noStrike" kern="1200" cap="none" spc="0" normalizeH="0" baseline="0" noProof="0" dirty="0" smtClean="0">
                <a:ln>
                  <a:noFill/>
                </a:ln>
                <a:solidFill>
                  <a:srgbClr val="CCCCCC">
                    <a:lumMod val="25000"/>
                  </a:srgbClr>
                </a:solidFill>
                <a:effectLst/>
                <a:uLnTx/>
                <a:uFillTx/>
                <a:latin typeface="Arial" charset="0"/>
                <a:ea typeface="Arial" charset="0"/>
                <a:cs typeface="Arial" charset="0"/>
              </a:rPr>
              <a:t>Some short explanation if needed. Delete it if not</a:t>
            </a:r>
          </a:p>
        </p:txBody>
      </p:sp>
      <p:cxnSp>
        <p:nvCxnSpPr>
          <p:cNvPr id="46" name="Straight Connector 45"/>
          <p:cNvCxnSpPr/>
          <p:nvPr userDrawn="1"/>
        </p:nvCxnSpPr>
        <p:spPr>
          <a:xfrm>
            <a:off x="8450004" y="2799272"/>
            <a:ext cx="1055020" cy="0"/>
          </a:xfrm>
          <a:prstGeom prst="line">
            <a:avLst/>
          </a:prstGeom>
          <a:ln w="12700">
            <a:solidFill>
              <a:srgbClr val="037CC2"/>
            </a:solidFill>
          </a:ln>
        </p:spPr>
        <p:style>
          <a:lnRef idx="1">
            <a:schemeClr val="accent1"/>
          </a:lnRef>
          <a:fillRef idx="0">
            <a:schemeClr val="accent1"/>
          </a:fillRef>
          <a:effectRef idx="0">
            <a:schemeClr val="accent1"/>
          </a:effectRef>
          <a:fontRef idx="minor">
            <a:schemeClr val="tx1"/>
          </a:fontRef>
        </p:style>
      </p:cxnSp>
      <p:sp>
        <p:nvSpPr>
          <p:cNvPr id="48" name="Text Placeholder 36"/>
          <p:cNvSpPr>
            <a:spLocks noGrp="1"/>
          </p:cNvSpPr>
          <p:nvPr>
            <p:ph type="body" sz="quarter" idx="15" hasCustomPrompt="1"/>
          </p:nvPr>
        </p:nvSpPr>
        <p:spPr>
          <a:xfrm>
            <a:off x="8450004" y="2894253"/>
            <a:ext cx="2294505" cy="606285"/>
          </a:xfrm>
        </p:spPr>
        <p:txBody>
          <a:bodyPr vert="horz" lIns="0" tIns="0" rIns="0" bIns="0" rtlCol="0">
            <a:noAutofit/>
          </a:bodyPr>
          <a:lstStyle>
            <a:lvl1pPr>
              <a:defRPr kumimoji="0" lang="en-US" sz="1500" i="0" u="none" strike="noStrike" cap="none" spc="0" normalizeH="0" baseline="0" noProof="0" dirty="0" smtClean="0">
                <a:ln>
                  <a:noFill/>
                </a:ln>
                <a:solidFill>
                  <a:srgbClr val="CCCCCC">
                    <a:lumMod val="25000"/>
                  </a:srgbClr>
                </a:solidFill>
                <a:effectLst/>
                <a:uLnTx/>
                <a:uFillTx/>
                <a:latin typeface="Arial" charset="0"/>
                <a:ea typeface="Arial" charset="0"/>
                <a:cs typeface="Arial" charset="0"/>
              </a:defRPr>
            </a:lvl1pPr>
          </a:lstStyle>
          <a:p>
            <a:pPr marR="0" lvl="0" fontAlgn="auto">
              <a:lnSpc>
                <a:spcPct val="100000"/>
              </a:lnSpc>
              <a:spcBef>
                <a:spcPts val="0"/>
              </a:spcBef>
              <a:spcAft>
                <a:spcPts val="0"/>
              </a:spcAft>
              <a:buClrTx/>
              <a:buSzTx/>
              <a:tabLst/>
            </a:pPr>
            <a:r>
              <a:rPr kumimoji="0" lang="en-US" sz="1500" b="0" i="0" u="none" strike="noStrike" kern="1200" cap="none" spc="0" normalizeH="0" baseline="0" noProof="0" dirty="0" smtClean="0">
                <a:ln>
                  <a:noFill/>
                </a:ln>
                <a:solidFill>
                  <a:srgbClr val="CCCCCC">
                    <a:lumMod val="25000"/>
                  </a:srgbClr>
                </a:solidFill>
                <a:effectLst/>
                <a:uLnTx/>
                <a:uFillTx/>
                <a:latin typeface="Arial" charset="0"/>
                <a:ea typeface="Arial" charset="0"/>
                <a:cs typeface="Arial" charset="0"/>
              </a:rPr>
              <a:t>Some short explanation if needed. Delete it if not</a:t>
            </a:r>
          </a:p>
        </p:txBody>
      </p:sp>
      <p:sp>
        <p:nvSpPr>
          <p:cNvPr id="26" name="Footer Placeholder 4"/>
          <p:cNvSpPr>
            <a:spLocks noGrp="1"/>
          </p:cNvSpPr>
          <p:nvPr>
            <p:ph type="ftr" sz="quarter" idx="3"/>
          </p:nvPr>
        </p:nvSpPr>
        <p:spPr>
          <a:xfrm>
            <a:off x="10502608" y="6568014"/>
            <a:ext cx="1007412" cy="259446"/>
          </a:xfrm>
          <a:prstGeom prst="rect">
            <a:avLst/>
          </a:prstGeom>
        </p:spPr>
        <p:txBody>
          <a:bodyPr vert="horz" lIns="91413" tIns="45706" rIns="91413" bIns="45706" rtlCol="0" anchor="ctr"/>
          <a:lstStyle>
            <a:lvl1pPr marL="0" algn="r" defTabSz="1088449" rtl="0" eaLnBrk="1" latinLnBrk="0" hangingPunct="1">
              <a:defRPr lang="en-US" sz="1000" kern="1200" smtClean="0">
                <a:solidFill>
                  <a:schemeClr val="tx1">
                    <a:lumMod val="65000"/>
                    <a:lumOff val="35000"/>
                  </a:schemeClr>
                </a:solidFill>
                <a:latin typeface="Arial" charset="0"/>
                <a:ea typeface="Arial" charset="0"/>
                <a:cs typeface="Arial" charset="0"/>
              </a:defRPr>
            </a:lvl1pPr>
          </a:lstStyle>
          <a:p>
            <a:r>
              <a:rPr lang="de-DE" smtClean="0">
                <a:solidFill>
                  <a:srgbClr val="000000">
                    <a:lumMod val="65000"/>
                    <a:lumOff val="35000"/>
                  </a:srgbClr>
                </a:solidFill>
              </a:rPr>
              <a:t>Confidential</a:t>
            </a:r>
            <a:endParaRPr lang="de-DE" dirty="0">
              <a:solidFill>
                <a:srgbClr val="000000">
                  <a:lumMod val="65000"/>
                  <a:lumOff val="35000"/>
                </a:srgbClr>
              </a:solidFill>
            </a:endParaRPr>
          </a:p>
        </p:txBody>
      </p:sp>
      <p:sp>
        <p:nvSpPr>
          <p:cNvPr id="27" name="Slide Number Placeholder 11"/>
          <p:cNvSpPr>
            <a:spLocks noGrp="1"/>
          </p:cNvSpPr>
          <p:nvPr>
            <p:ph type="sldNum" sz="quarter" idx="4"/>
          </p:nvPr>
        </p:nvSpPr>
        <p:spPr>
          <a:xfrm>
            <a:off x="11510020" y="6572768"/>
            <a:ext cx="356090" cy="249938"/>
          </a:xfrm>
          <a:prstGeom prst="rect">
            <a:avLst/>
          </a:prstGeom>
        </p:spPr>
        <p:txBody>
          <a:bodyPr vert="horz" lIns="91413" tIns="45706" rIns="91413" bIns="45706" rtlCol="0" anchor="ctr"/>
          <a:lstStyle>
            <a:lvl1pPr algn="r">
              <a:defRPr sz="1200">
                <a:solidFill>
                  <a:schemeClr val="tx1">
                    <a:tint val="75000"/>
                  </a:schemeClr>
                </a:solidFill>
              </a:defRPr>
            </a:lvl1pPr>
          </a:lstStyle>
          <a:p>
            <a:fld id="{52D116E8-C1B7-4800-ACA1-0CD42BEC2FD7}" type="slidenum">
              <a:rPr lang="en-US" sz="1000" smtClean="0">
                <a:solidFill>
                  <a:srgbClr val="CCCCCC">
                    <a:lumMod val="25000"/>
                  </a:srgbClr>
                </a:solidFill>
              </a:rPr>
              <a:pPr/>
              <a:t>‹#›</a:t>
            </a:fld>
            <a:endParaRPr dirty="0">
              <a:solidFill>
                <a:srgbClr val="000000">
                  <a:tint val="75000"/>
                </a:srgbClr>
              </a:solidFill>
            </a:endParaRPr>
          </a:p>
        </p:txBody>
      </p:sp>
      <p:sp>
        <p:nvSpPr>
          <p:cNvPr id="35" name="Text Placeholder 8"/>
          <p:cNvSpPr>
            <a:spLocks noGrp="1"/>
          </p:cNvSpPr>
          <p:nvPr>
            <p:ph type="body" sz="quarter" idx="28" hasCustomPrompt="1"/>
          </p:nvPr>
        </p:nvSpPr>
        <p:spPr>
          <a:xfrm>
            <a:off x="583772" y="2063764"/>
            <a:ext cx="2761272" cy="606098"/>
          </a:xfrm>
        </p:spPr>
        <p:txBody>
          <a:bodyPr/>
          <a:lstStyle>
            <a:lvl1pPr marL="0" marR="0" indent="0" algn="l" defTabSz="1088449" rtl="0" eaLnBrk="1" fontAlgn="auto" latinLnBrk="0" hangingPunct="1">
              <a:lnSpc>
                <a:spcPct val="100000"/>
              </a:lnSpc>
              <a:spcBef>
                <a:spcPts val="400"/>
              </a:spcBef>
              <a:spcAft>
                <a:spcPts val="0"/>
              </a:spcAft>
              <a:buClr>
                <a:schemeClr val="bg2">
                  <a:lumMod val="25000"/>
                </a:schemeClr>
              </a:buClr>
              <a:buSzPct val="80000"/>
              <a:buFontTx/>
              <a:buNone/>
              <a:tabLst/>
              <a:defRPr lang="en-US" sz="2000" b="1" kern="1200" noProof="0" dirty="0" smtClean="0">
                <a:solidFill>
                  <a:schemeClr val="bg2">
                    <a:lumMod val="25000"/>
                  </a:schemeClr>
                </a:solidFill>
                <a:latin typeface="Arial" charset="0"/>
                <a:ea typeface="Arial" charset="0"/>
                <a:cs typeface="Arial" charset="0"/>
              </a:defRPr>
            </a:lvl1pPr>
          </a:lstStyle>
          <a:p>
            <a:pPr marL="0" marR="0" lvl="0" indent="0" algn="l" defTabSz="1088449" rtl="0" eaLnBrk="1" fontAlgn="auto" latinLnBrk="0" hangingPunct="1">
              <a:lnSpc>
                <a:spcPct val="100000"/>
              </a:lnSpc>
              <a:spcBef>
                <a:spcPts val="400"/>
              </a:spcBef>
              <a:spcAft>
                <a:spcPts val="0"/>
              </a:spcAft>
              <a:buClr>
                <a:schemeClr val="bg2">
                  <a:lumMod val="25000"/>
                </a:schemeClr>
              </a:buClr>
              <a:buSzPct val="80000"/>
              <a:buFontTx/>
              <a:buNone/>
              <a:tabLst/>
              <a:defRPr/>
            </a:pPr>
            <a:r>
              <a:rPr kumimoji="0" lang="en-US" sz="2000" b="1" i="0" u="none" strike="noStrike" kern="1200" cap="none" spc="0" normalizeH="0" baseline="0" noProof="0" dirty="0" smtClean="0">
                <a:ln>
                  <a:noFill/>
                </a:ln>
                <a:solidFill>
                  <a:srgbClr val="CCCCCC">
                    <a:lumMod val="25000"/>
                  </a:srgbClr>
                </a:solidFill>
                <a:effectLst/>
                <a:uLnTx/>
                <a:uFillTx/>
                <a:latin typeface="Arial" charset="0"/>
                <a:ea typeface="Arial" charset="0"/>
                <a:cs typeface="Arial" charset="0"/>
              </a:rPr>
              <a:t>Part One, works with a longer title on 2 lines</a:t>
            </a:r>
          </a:p>
        </p:txBody>
      </p:sp>
      <p:sp>
        <p:nvSpPr>
          <p:cNvPr id="40" name="Text Placeholder 24"/>
          <p:cNvSpPr>
            <a:spLocks noGrp="1"/>
          </p:cNvSpPr>
          <p:nvPr>
            <p:ph type="body" sz="quarter" idx="29" hasCustomPrompt="1"/>
          </p:nvPr>
        </p:nvSpPr>
        <p:spPr>
          <a:xfrm>
            <a:off x="4519730" y="1588361"/>
            <a:ext cx="2761272" cy="444078"/>
          </a:xfrm>
        </p:spPr>
        <p:txBody>
          <a:bodyPr/>
          <a:lstStyle>
            <a:lvl1pPr marL="514196" marR="0" indent="-514196" algn="l" defTabSz="1088449" rtl="0" eaLnBrk="1" fontAlgn="auto" latinLnBrk="0" hangingPunct="1">
              <a:lnSpc>
                <a:spcPct val="100000"/>
              </a:lnSpc>
              <a:spcBef>
                <a:spcPts val="0"/>
              </a:spcBef>
              <a:spcAft>
                <a:spcPts val="0"/>
              </a:spcAft>
              <a:buClrTx/>
              <a:buSzTx/>
              <a:buFontTx/>
              <a:buNone/>
              <a:tabLst/>
              <a:defRPr kumimoji="0" lang="en-US" sz="3200" b="1" i="0" u="none" strike="noStrike" kern="1200" cap="none" spc="0" normalizeH="0" baseline="0" noProof="0" dirty="0" smtClean="0">
                <a:ln>
                  <a:noFill/>
                </a:ln>
                <a:solidFill>
                  <a:srgbClr val="037CC2"/>
                </a:solidFill>
                <a:effectLst/>
                <a:uLnTx/>
                <a:uFillTx/>
                <a:latin typeface="Arial" charset="0"/>
                <a:ea typeface="Arial" charset="0"/>
                <a:cs typeface="Arial" charset="0"/>
              </a:defRPr>
            </a:lvl1pPr>
          </a:lstStyle>
          <a:p>
            <a:pPr marL="0" marR="0" lvl="0" indent="0" algn="l" defTabSz="1088449"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037CC2"/>
                </a:solidFill>
                <a:effectLst/>
                <a:uLnTx/>
                <a:uFillTx/>
                <a:latin typeface="Arial" charset="0"/>
                <a:ea typeface="Arial" charset="0"/>
                <a:cs typeface="Arial" charset="0"/>
              </a:rPr>
              <a:t>2.</a:t>
            </a:r>
          </a:p>
        </p:txBody>
      </p:sp>
      <p:sp>
        <p:nvSpPr>
          <p:cNvPr id="41" name="Text Placeholder 8"/>
          <p:cNvSpPr>
            <a:spLocks noGrp="1"/>
          </p:cNvSpPr>
          <p:nvPr>
            <p:ph type="body" sz="quarter" idx="30" hasCustomPrompt="1"/>
          </p:nvPr>
        </p:nvSpPr>
        <p:spPr>
          <a:xfrm>
            <a:off x="4527892" y="2063764"/>
            <a:ext cx="2761272" cy="606098"/>
          </a:xfrm>
        </p:spPr>
        <p:txBody>
          <a:bodyPr/>
          <a:lstStyle>
            <a:lvl1pPr marL="0" marR="0" indent="0" algn="l" defTabSz="1088449" rtl="0" eaLnBrk="1" fontAlgn="auto" latinLnBrk="0" hangingPunct="1">
              <a:lnSpc>
                <a:spcPct val="100000"/>
              </a:lnSpc>
              <a:spcBef>
                <a:spcPts val="400"/>
              </a:spcBef>
              <a:spcAft>
                <a:spcPts val="0"/>
              </a:spcAft>
              <a:buClr>
                <a:schemeClr val="bg2">
                  <a:lumMod val="25000"/>
                </a:schemeClr>
              </a:buClr>
              <a:buSzPct val="80000"/>
              <a:buFontTx/>
              <a:buNone/>
              <a:tabLst/>
              <a:defRPr kumimoji="0" lang="en-US" sz="2000" b="1" i="0" u="none" strike="noStrike" kern="1200" cap="none" spc="0" normalizeH="0" baseline="0" noProof="0" dirty="0" smtClean="0">
                <a:ln>
                  <a:noFill/>
                </a:ln>
                <a:solidFill>
                  <a:srgbClr val="CCCCCC">
                    <a:lumMod val="25000"/>
                  </a:srgbClr>
                </a:solidFill>
                <a:effectLst/>
                <a:uLnTx/>
                <a:uFillTx/>
                <a:latin typeface="Arial" charset="0"/>
                <a:ea typeface="Arial" charset="0"/>
                <a:cs typeface="Arial" charset="0"/>
              </a:defRPr>
            </a:lvl1pPr>
          </a:lstStyle>
          <a:p>
            <a:pPr marL="0" marR="0" lvl="0" indent="0" algn="l" defTabSz="1088449" rtl="0" eaLnBrk="1" fontAlgn="auto" latinLnBrk="0" hangingPunct="1">
              <a:lnSpc>
                <a:spcPct val="100000"/>
              </a:lnSpc>
              <a:spcBef>
                <a:spcPts val="400"/>
              </a:spcBef>
              <a:spcAft>
                <a:spcPts val="0"/>
              </a:spcAft>
              <a:buClr>
                <a:schemeClr val="bg2">
                  <a:lumMod val="25000"/>
                </a:schemeClr>
              </a:buClr>
              <a:buSzPct val="80000"/>
              <a:buFontTx/>
              <a:buNone/>
              <a:tabLst/>
              <a:defRPr/>
            </a:pPr>
            <a:r>
              <a:rPr kumimoji="0" lang="en-US" sz="2000" b="1" i="0" u="none" strike="noStrike" kern="1200" cap="none" spc="0" normalizeH="0" baseline="0" noProof="0" dirty="0" smtClean="0">
                <a:ln>
                  <a:noFill/>
                </a:ln>
                <a:solidFill>
                  <a:srgbClr val="CCCCCC">
                    <a:lumMod val="25000"/>
                  </a:srgbClr>
                </a:solidFill>
                <a:effectLst/>
                <a:uLnTx/>
                <a:uFillTx/>
                <a:latin typeface="Arial" charset="0"/>
                <a:ea typeface="Arial" charset="0"/>
                <a:cs typeface="Arial" charset="0"/>
              </a:rPr>
              <a:t>Part One, works with a longer title on 2 lines</a:t>
            </a:r>
          </a:p>
        </p:txBody>
      </p:sp>
      <p:sp>
        <p:nvSpPr>
          <p:cNvPr id="42" name="Text Placeholder 24"/>
          <p:cNvSpPr>
            <a:spLocks noGrp="1"/>
          </p:cNvSpPr>
          <p:nvPr>
            <p:ph type="body" sz="quarter" idx="31" hasCustomPrompt="1"/>
          </p:nvPr>
        </p:nvSpPr>
        <p:spPr>
          <a:xfrm>
            <a:off x="8450004" y="1588361"/>
            <a:ext cx="2761272" cy="444078"/>
          </a:xfrm>
        </p:spPr>
        <p:txBody>
          <a:bodyPr/>
          <a:lstStyle>
            <a:lvl1pPr marL="514196" marR="0" indent="-514196" algn="l" defTabSz="1088449" rtl="0" eaLnBrk="1" fontAlgn="auto" latinLnBrk="0" hangingPunct="1">
              <a:lnSpc>
                <a:spcPct val="100000"/>
              </a:lnSpc>
              <a:spcBef>
                <a:spcPts val="0"/>
              </a:spcBef>
              <a:spcAft>
                <a:spcPts val="0"/>
              </a:spcAft>
              <a:buClrTx/>
              <a:buSzTx/>
              <a:buFontTx/>
              <a:buNone/>
              <a:tabLst/>
              <a:defRPr kumimoji="0" lang="en-US" sz="3200" b="1" i="0" u="none" strike="noStrike" kern="1200" cap="none" spc="0" normalizeH="0" baseline="0" noProof="0" dirty="0" smtClean="0">
                <a:ln>
                  <a:noFill/>
                </a:ln>
                <a:solidFill>
                  <a:srgbClr val="037CC2"/>
                </a:solidFill>
                <a:effectLst/>
                <a:uLnTx/>
                <a:uFillTx/>
                <a:latin typeface="Arial" charset="0"/>
                <a:ea typeface="Arial" charset="0"/>
                <a:cs typeface="Arial" charset="0"/>
              </a:defRPr>
            </a:lvl1pPr>
          </a:lstStyle>
          <a:p>
            <a:pPr marL="0" marR="0" lvl="0" indent="0" algn="l" defTabSz="1088449"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037CC2"/>
                </a:solidFill>
                <a:effectLst/>
                <a:uLnTx/>
                <a:uFillTx/>
                <a:latin typeface="Arial" charset="0"/>
                <a:ea typeface="Arial" charset="0"/>
                <a:cs typeface="Arial" charset="0"/>
              </a:rPr>
              <a:t>3.</a:t>
            </a:r>
          </a:p>
        </p:txBody>
      </p:sp>
      <p:sp>
        <p:nvSpPr>
          <p:cNvPr id="45" name="Text Placeholder 8"/>
          <p:cNvSpPr>
            <a:spLocks noGrp="1"/>
          </p:cNvSpPr>
          <p:nvPr>
            <p:ph type="body" sz="quarter" idx="32" hasCustomPrompt="1"/>
          </p:nvPr>
        </p:nvSpPr>
        <p:spPr>
          <a:xfrm>
            <a:off x="8458166" y="2063764"/>
            <a:ext cx="2761272" cy="606098"/>
          </a:xfrm>
        </p:spPr>
        <p:txBody>
          <a:bodyPr/>
          <a:lstStyle>
            <a:lvl1pPr marL="0" marR="0" indent="0" algn="l" defTabSz="1088449" rtl="0" eaLnBrk="1" fontAlgn="auto" latinLnBrk="0" hangingPunct="1">
              <a:lnSpc>
                <a:spcPct val="100000"/>
              </a:lnSpc>
              <a:spcBef>
                <a:spcPts val="400"/>
              </a:spcBef>
              <a:spcAft>
                <a:spcPts val="0"/>
              </a:spcAft>
              <a:buClr>
                <a:schemeClr val="bg2">
                  <a:lumMod val="25000"/>
                </a:schemeClr>
              </a:buClr>
              <a:buSzPct val="80000"/>
              <a:buFontTx/>
              <a:buNone/>
              <a:tabLst/>
              <a:defRPr kumimoji="0" lang="en-US" sz="2000" b="1" i="0" u="none" strike="noStrike" kern="1200" cap="none" spc="0" normalizeH="0" baseline="0" noProof="0" dirty="0" smtClean="0">
                <a:ln>
                  <a:noFill/>
                </a:ln>
                <a:solidFill>
                  <a:srgbClr val="CCCCCC">
                    <a:lumMod val="25000"/>
                  </a:srgbClr>
                </a:solidFill>
                <a:effectLst/>
                <a:uLnTx/>
                <a:uFillTx/>
                <a:latin typeface="Arial" charset="0"/>
                <a:ea typeface="Arial" charset="0"/>
                <a:cs typeface="Arial" charset="0"/>
              </a:defRPr>
            </a:lvl1pPr>
          </a:lstStyle>
          <a:p>
            <a:pPr marL="0" marR="0" lvl="0" indent="0" algn="l" defTabSz="1088449" rtl="0" eaLnBrk="1" fontAlgn="auto" latinLnBrk="0" hangingPunct="1">
              <a:lnSpc>
                <a:spcPct val="100000"/>
              </a:lnSpc>
              <a:spcBef>
                <a:spcPts val="400"/>
              </a:spcBef>
              <a:spcAft>
                <a:spcPts val="0"/>
              </a:spcAft>
              <a:buClr>
                <a:schemeClr val="bg2">
                  <a:lumMod val="25000"/>
                </a:schemeClr>
              </a:buClr>
              <a:buSzPct val="80000"/>
              <a:buFontTx/>
              <a:buNone/>
              <a:tabLst/>
              <a:defRPr/>
            </a:pPr>
            <a:r>
              <a:rPr kumimoji="0" lang="en-US" sz="2000" b="1" i="0" u="none" strike="noStrike" kern="1200" cap="none" spc="0" normalizeH="0" baseline="0" noProof="0" dirty="0" smtClean="0">
                <a:ln>
                  <a:noFill/>
                </a:ln>
                <a:solidFill>
                  <a:srgbClr val="CCCCCC">
                    <a:lumMod val="25000"/>
                  </a:srgbClr>
                </a:solidFill>
                <a:effectLst/>
                <a:uLnTx/>
                <a:uFillTx/>
                <a:latin typeface="Arial" charset="0"/>
                <a:ea typeface="Arial" charset="0"/>
                <a:cs typeface="Arial" charset="0"/>
              </a:rPr>
              <a:t>Part One, works with a longer title on 2 lines</a:t>
            </a:r>
          </a:p>
        </p:txBody>
      </p:sp>
      <p:cxnSp>
        <p:nvCxnSpPr>
          <p:cNvPr id="36" name="Straight Connector 35"/>
          <p:cNvCxnSpPr/>
          <p:nvPr userDrawn="1"/>
        </p:nvCxnSpPr>
        <p:spPr>
          <a:xfrm>
            <a:off x="4519732" y="5367799"/>
            <a:ext cx="1055020" cy="0"/>
          </a:xfrm>
          <a:prstGeom prst="line">
            <a:avLst/>
          </a:prstGeom>
          <a:ln w="12700">
            <a:solidFill>
              <a:srgbClr val="037CC2"/>
            </a:solidFill>
          </a:ln>
        </p:spPr>
        <p:style>
          <a:lnRef idx="1">
            <a:schemeClr val="accent1"/>
          </a:lnRef>
          <a:fillRef idx="0">
            <a:schemeClr val="accent1"/>
          </a:fillRef>
          <a:effectRef idx="0">
            <a:schemeClr val="accent1"/>
          </a:effectRef>
          <a:fontRef idx="minor">
            <a:schemeClr val="tx1"/>
          </a:fontRef>
        </p:style>
      </p:cxnSp>
      <p:sp>
        <p:nvSpPr>
          <p:cNvPr id="38" name="Text Placeholder 24"/>
          <p:cNvSpPr>
            <a:spLocks noGrp="1"/>
          </p:cNvSpPr>
          <p:nvPr>
            <p:ph type="body" sz="quarter" idx="41" hasCustomPrompt="1"/>
          </p:nvPr>
        </p:nvSpPr>
        <p:spPr>
          <a:xfrm>
            <a:off x="4519731" y="4159991"/>
            <a:ext cx="2761272" cy="444078"/>
          </a:xfrm>
        </p:spPr>
        <p:txBody>
          <a:bodyPr/>
          <a:lstStyle>
            <a:lvl1pPr marL="514196" marR="0" indent="-514196" algn="l" defTabSz="1088449" rtl="0" eaLnBrk="1" fontAlgn="auto" latinLnBrk="0" hangingPunct="1">
              <a:lnSpc>
                <a:spcPct val="100000"/>
              </a:lnSpc>
              <a:spcBef>
                <a:spcPts val="0"/>
              </a:spcBef>
              <a:spcAft>
                <a:spcPts val="0"/>
              </a:spcAft>
              <a:buClrTx/>
              <a:buSzTx/>
              <a:buFontTx/>
              <a:buNone/>
              <a:tabLst/>
              <a:defRPr kumimoji="0" lang="en-US" sz="3200" b="1" i="0" u="none" strike="noStrike" kern="1200" cap="none" spc="0" normalizeH="0" baseline="0" noProof="0" dirty="0" smtClean="0">
                <a:ln>
                  <a:noFill/>
                </a:ln>
                <a:solidFill>
                  <a:srgbClr val="037CC2"/>
                </a:solidFill>
                <a:effectLst/>
                <a:uLnTx/>
                <a:uFillTx/>
                <a:latin typeface="Arial" charset="0"/>
                <a:ea typeface="Arial" charset="0"/>
                <a:cs typeface="Arial" charset="0"/>
              </a:defRPr>
            </a:lvl1pPr>
          </a:lstStyle>
          <a:p>
            <a:pPr marL="0" marR="0" lvl="0" indent="0" algn="l" defTabSz="1088449"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037CC2"/>
                </a:solidFill>
                <a:effectLst/>
                <a:uLnTx/>
                <a:uFillTx/>
                <a:latin typeface="Arial" charset="0"/>
                <a:ea typeface="Arial" charset="0"/>
                <a:cs typeface="Arial" charset="0"/>
              </a:rPr>
              <a:t>5.</a:t>
            </a:r>
          </a:p>
        </p:txBody>
      </p:sp>
      <p:sp>
        <p:nvSpPr>
          <p:cNvPr id="39" name="Text Placeholder 36"/>
          <p:cNvSpPr>
            <a:spLocks noGrp="1"/>
          </p:cNvSpPr>
          <p:nvPr>
            <p:ph type="body" sz="quarter" idx="42" hasCustomPrompt="1"/>
          </p:nvPr>
        </p:nvSpPr>
        <p:spPr>
          <a:xfrm>
            <a:off x="4519732" y="5462780"/>
            <a:ext cx="2294505" cy="606285"/>
          </a:xfrm>
        </p:spPr>
        <p:txBody>
          <a:bodyPr/>
          <a:lstStyle>
            <a:lvl1pPr marL="0" marR="0" indent="0" algn="l" defTabSz="1088449" rtl="0" eaLnBrk="1" fontAlgn="auto" latinLnBrk="0" hangingPunct="1">
              <a:lnSpc>
                <a:spcPct val="100000"/>
              </a:lnSpc>
              <a:spcBef>
                <a:spcPts val="0"/>
              </a:spcBef>
              <a:spcAft>
                <a:spcPts val="0"/>
              </a:spcAft>
              <a:buClrTx/>
              <a:buSzTx/>
              <a:buFontTx/>
              <a:buNone/>
              <a:tabLst/>
              <a:defRPr sz="1500" baseline="0">
                <a:solidFill>
                  <a:schemeClr val="bg2">
                    <a:lumMod val="25000"/>
                  </a:schemeClr>
                </a:solidFill>
                <a:latin typeface="+mn-lt"/>
              </a:defRPr>
            </a:lvl1pPr>
          </a:lstStyle>
          <a:p>
            <a:pPr marL="0" marR="0" lvl="0" indent="0" algn="l" defTabSz="1088449"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smtClean="0">
                <a:ln>
                  <a:noFill/>
                </a:ln>
                <a:solidFill>
                  <a:srgbClr val="CCCCCC">
                    <a:lumMod val="25000"/>
                  </a:srgbClr>
                </a:solidFill>
                <a:effectLst/>
                <a:uLnTx/>
                <a:uFillTx/>
                <a:latin typeface="Arial" charset="0"/>
                <a:ea typeface="Arial" charset="0"/>
                <a:cs typeface="Arial" charset="0"/>
              </a:rPr>
              <a:t>Some short explanation if needed. Delete it if not</a:t>
            </a:r>
          </a:p>
        </p:txBody>
      </p:sp>
      <p:sp>
        <p:nvSpPr>
          <p:cNvPr id="43" name="Text Placeholder 8"/>
          <p:cNvSpPr>
            <a:spLocks noGrp="1"/>
          </p:cNvSpPr>
          <p:nvPr>
            <p:ph type="body" sz="quarter" idx="43" hasCustomPrompt="1"/>
          </p:nvPr>
        </p:nvSpPr>
        <p:spPr>
          <a:xfrm>
            <a:off x="4527892" y="4651719"/>
            <a:ext cx="2761272" cy="606098"/>
          </a:xfrm>
        </p:spPr>
        <p:txBody>
          <a:bodyPr/>
          <a:lstStyle>
            <a:lvl1pPr marL="0" marR="0" indent="0" algn="l" defTabSz="1088449" rtl="0" eaLnBrk="1" fontAlgn="auto" latinLnBrk="0" hangingPunct="1">
              <a:lnSpc>
                <a:spcPct val="100000"/>
              </a:lnSpc>
              <a:spcBef>
                <a:spcPts val="400"/>
              </a:spcBef>
              <a:spcAft>
                <a:spcPts val="0"/>
              </a:spcAft>
              <a:buClr>
                <a:schemeClr val="bg2">
                  <a:lumMod val="25000"/>
                </a:schemeClr>
              </a:buClr>
              <a:buSzPct val="80000"/>
              <a:buFontTx/>
              <a:buNone/>
              <a:tabLst/>
              <a:defRPr lang="en-US" sz="2000" b="1" kern="1200" noProof="0" dirty="0" smtClean="0">
                <a:solidFill>
                  <a:schemeClr val="bg2">
                    <a:lumMod val="25000"/>
                  </a:schemeClr>
                </a:solidFill>
                <a:latin typeface="Arial" charset="0"/>
                <a:ea typeface="Arial" charset="0"/>
                <a:cs typeface="Arial" charset="0"/>
              </a:defRPr>
            </a:lvl1pPr>
          </a:lstStyle>
          <a:p>
            <a:pPr marL="0" marR="0" lvl="0" indent="0" algn="l" defTabSz="1088449" rtl="0" eaLnBrk="1" fontAlgn="auto" latinLnBrk="0" hangingPunct="1">
              <a:lnSpc>
                <a:spcPct val="100000"/>
              </a:lnSpc>
              <a:spcBef>
                <a:spcPts val="400"/>
              </a:spcBef>
              <a:spcAft>
                <a:spcPts val="0"/>
              </a:spcAft>
              <a:buClr>
                <a:schemeClr val="bg2">
                  <a:lumMod val="25000"/>
                </a:schemeClr>
              </a:buClr>
              <a:buSzPct val="80000"/>
              <a:buFontTx/>
              <a:buNone/>
              <a:tabLst/>
              <a:defRPr/>
            </a:pPr>
            <a:r>
              <a:rPr kumimoji="0" lang="en-US" sz="2000" b="1" i="0" u="none" strike="noStrike" kern="1200" cap="none" spc="0" normalizeH="0" baseline="0" noProof="0" dirty="0" smtClean="0">
                <a:ln>
                  <a:noFill/>
                </a:ln>
                <a:solidFill>
                  <a:srgbClr val="CCCCCC">
                    <a:lumMod val="25000"/>
                  </a:srgbClr>
                </a:solidFill>
                <a:effectLst/>
                <a:uLnTx/>
                <a:uFillTx/>
                <a:latin typeface="Arial" charset="0"/>
                <a:ea typeface="Arial" charset="0"/>
                <a:cs typeface="Arial" charset="0"/>
              </a:rPr>
              <a:t>Part One, works with a longer title on 2 lines</a:t>
            </a:r>
          </a:p>
        </p:txBody>
      </p:sp>
      <p:cxnSp>
        <p:nvCxnSpPr>
          <p:cNvPr id="47" name="Straight Connector 46"/>
          <p:cNvCxnSpPr/>
          <p:nvPr userDrawn="1"/>
        </p:nvCxnSpPr>
        <p:spPr>
          <a:xfrm>
            <a:off x="575612" y="5367799"/>
            <a:ext cx="1055020" cy="0"/>
          </a:xfrm>
          <a:prstGeom prst="line">
            <a:avLst/>
          </a:prstGeom>
          <a:ln w="12700">
            <a:solidFill>
              <a:srgbClr val="037CC2"/>
            </a:solidFill>
          </a:ln>
        </p:spPr>
        <p:style>
          <a:lnRef idx="1">
            <a:schemeClr val="accent1"/>
          </a:lnRef>
          <a:fillRef idx="0">
            <a:schemeClr val="accent1"/>
          </a:fillRef>
          <a:effectRef idx="0">
            <a:schemeClr val="accent1"/>
          </a:effectRef>
          <a:fontRef idx="minor">
            <a:schemeClr val="tx1"/>
          </a:fontRef>
        </p:style>
      </p:cxnSp>
      <p:sp>
        <p:nvSpPr>
          <p:cNvPr id="50" name="Text Placeholder 24"/>
          <p:cNvSpPr>
            <a:spLocks noGrp="1"/>
          </p:cNvSpPr>
          <p:nvPr>
            <p:ph type="body" sz="quarter" idx="44" hasCustomPrompt="1"/>
          </p:nvPr>
        </p:nvSpPr>
        <p:spPr>
          <a:xfrm>
            <a:off x="575612" y="4159991"/>
            <a:ext cx="2761272" cy="444078"/>
          </a:xfrm>
        </p:spPr>
        <p:txBody>
          <a:bodyPr/>
          <a:lstStyle>
            <a:lvl1pPr marL="514196" marR="0" indent="-514196" algn="l" defTabSz="1088449" rtl="0" eaLnBrk="1" fontAlgn="auto" latinLnBrk="0" hangingPunct="1">
              <a:lnSpc>
                <a:spcPct val="100000"/>
              </a:lnSpc>
              <a:spcBef>
                <a:spcPts val="0"/>
              </a:spcBef>
              <a:spcAft>
                <a:spcPts val="0"/>
              </a:spcAft>
              <a:buClrTx/>
              <a:buSzTx/>
              <a:buFontTx/>
              <a:buNone/>
              <a:tabLst/>
              <a:defRPr kumimoji="0" lang="en-US" sz="3200" b="1" i="0" u="none" strike="noStrike" kern="1200" cap="none" spc="0" normalizeH="0" baseline="0" noProof="0" dirty="0" smtClean="0">
                <a:ln>
                  <a:noFill/>
                </a:ln>
                <a:solidFill>
                  <a:srgbClr val="037CC2"/>
                </a:solidFill>
                <a:effectLst/>
                <a:uLnTx/>
                <a:uFillTx/>
                <a:latin typeface="Arial" charset="0"/>
                <a:ea typeface="Arial" charset="0"/>
                <a:cs typeface="Arial" charset="0"/>
              </a:defRPr>
            </a:lvl1pPr>
          </a:lstStyle>
          <a:p>
            <a:pPr marL="0" marR="0" lvl="0" indent="0" algn="l" defTabSz="1088449"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037CC2"/>
                </a:solidFill>
                <a:effectLst/>
                <a:uLnTx/>
                <a:uFillTx/>
                <a:latin typeface="Arial" charset="0"/>
                <a:ea typeface="Arial" charset="0"/>
                <a:cs typeface="Arial" charset="0"/>
              </a:rPr>
              <a:t>4.</a:t>
            </a:r>
          </a:p>
        </p:txBody>
      </p:sp>
      <p:sp>
        <p:nvSpPr>
          <p:cNvPr id="53" name="Text Placeholder 36"/>
          <p:cNvSpPr>
            <a:spLocks noGrp="1"/>
          </p:cNvSpPr>
          <p:nvPr>
            <p:ph type="body" sz="quarter" idx="45" hasCustomPrompt="1"/>
          </p:nvPr>
        </p:nvSpPr>
        <p:spPr>
          <a:xfrm>
            <a:off x="575612" y="5462780"/>
            <a:ext cx="2294505" cy="606285"/>
          </a:xfrm>
        </p:spPr>
        <p:txBody>
          <a:bodyPr/>
          <a:lstStyle>
            <a:lvl1pPr marL="0" marR="0" indent="0" algn="l" defTabSz="1088449" rtl="0" eaLnBrk="1" fontAlgn="auto" latinLnBrk="0" hangingPunct="1">
              <a:lnSpc>
                <a:spcPct val="100000"/>
              </a:lnSpc>
              <a:spcBef>
                <a:spcPts val="0"/>
              </a:spcBef>
              <a:spcAft>
                <a:spcPts val="0"/>
              </a:spcAft>
              <a:buClrTx/>
              <a:buSzTx/>
              <a:buFontTx/>
              <a:buNone/>
              <a:tabLst/>
              <a:defRPr sz="1500" baseline="0">
                <a:solidFill>
                  <a:schemeClr val="bg2">
                    <a:lumMod val="25000"/>
                  </a:schemeClr>
                </a:solidFill>
                <a:latin typeface="+mn-lt"/>
              </a:defRPr>
            </a:lvl1pPr>
          </a:lstStyle>
          <a:p>
            <a:pPr marL="0" marR="0" lvl="0" indent="0" algn="l" defTabSz="1088449"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smtClean="0">
                <a:ln>
                  <a:noFill/>
                </a:ln>
                <a:solidFill>
                  <a:srgbClr val="CCCCCC">
                    <a:lumMod val="25000"/>
                  </a:srgbClr>
                </a:solidFill>
                <a:effectLst/>
                <a:uLnTx/>
                <a:uFillTx/>
                <a:latin typeface="Arial" charset="0"/>
                <a:ea typeface="Arial" charset="0"/>
                <a:cs typeface="Arial" charset="0"/>
              </a:rPr>
              <a:t>Some short explanation if needed. Delete it if not</a:t>
            </a:r>
          </a:p>
        </p:txBody>
      </p:sp>
      <p:sp>
        <p:nvSpPr>
          <p:cNvPr id="56" name="Text Placeholder 8"/>
          <p:cNvSpPr>
            <a:spLocks noGrp="1"/>
          </p:cNvSpPr>
          <p:nvPr>
            <p:ph type="body" sz="quarter" idx="46" hasCustomPrompt="1"/>
          </p:nvPr>
        </p:nvSpPr>
        <p:spPr>
          <a:xfrm>
            <a:off x="583772" y="4651719"/>
            <a:ext cx="2761272" cy="606098"/>
          </a:xfrm>
        </p:spPr>
        <p:txBody>
          <a:bodyPr/>
          <a:lstStyle>
            <a:lvl1pPr marL="0" marR="0" indent="0" algn="l" defTabSz="1088449" rtl="0" eaLnBrk="1" fontAlgn="auto" latinLnBrk="0" hangingPunct="1">
              <a:lnSpc>
                <a:spcPct val="100000"/>
              </a:lnSpc>
              <a:spcBef>
                <a:spcPts val="400"/>
              </a:spcBef>
              <a:spcAft>
                <a:spcPts val="0"/>
              </a:spcAft>
              <a:buClr>
                <a:schemeClr val="bg2">
                  <a:lumMod val="25000"/>
                </a:schemeClr>
              </a:buClr>
              <a:buSzPct val="80000"/>
              <a:buFontTx/>
              <a:buNone/>
              <a:tabLst/>
              <a:defRPr lang="en-US" sz="2000" b="1" kern="1200" noProof="0" dirty="0" smtClean="0">
                <a:solidFill>
                  <a:schemeClr val="bg2">
                    <a:lumMod val="25000"/>
                  </a:schemeClr>
                </a:solidFill>
                <a:latin typeface="Arial" charset="0"/>
                <a:ea typeface="Arial" charset="0"/>
                <a:cs typeface="Arial" charset="0"/>
              </a:defRPr>
            </a:lvl1pPr>
          </a:lstStyle>
          <a:p>
            <a:pPr marL="0" marR="0" lvl="0" indent="0" algn="l" defTabSz="1088449" rtl="0" eaLnBrk="1" fontAlgn="auto" latinLnBrk="0" hangingPunct="1">
              <a:lnSpc>
                <a:spcPct val="100000"/>
              </a:lnSpc>
              <a:spcBef>
                <a:spcPts val="400"/>
              </a:spcBef>
              <a:spcAft>
                <a:spcPts val="0"/>
              </a:spcAft>
              <a:buClr>
                <a:schemeClr val="bg2">
                  <a:lumMod val="25000"/>
                </a:schemeClr>
              </a:buClr>
              <a:buSzPct val="80000"/>
              <a:buFontTx/>
              <a:buNone/>
              <a:tabLst/>
              <a:defRPr/>
            </a:pPr>
            <a:r>
              <a:rPr kumimoji="0" lang="en-US" sz="2000" b="1" i="0" u="none" strike="noStrike" kern="1200" cap="none" spc="0" normalizeH="0" baseline="0" noProof="0" dirty="0" smtClean="0">
                <a:ln>
                  <a:noFill/>
                </a:ln>
                <a:solidFill>
                  <a:srgbClr val="CCCCCC">
                    <a:lumMod val="25000"/>
                  </a:srgbClr>
                </a:solidFill>
                <a:effectLst/>
                <a:uLnTx/>
                <a:uFillTx/>
                <a:latin typeface="Arial" charset="0"/>
                <a:ea typeface="Arial" charset="0"/>
                <a:cs typeface="Arial" charset="0"/>
              </a:rPr>
              <a:t>Part One, works with a longer title on 2 lines</a:t>
            </a:r>
          </a:p>
        </p:txBody>
      </p:sp>
      <p:cxnSp>
        <p:nvCxnSpPr>
          <p:cNvPr id="68" name="Straight Connector 67"/>
          <p:cNvCxnSpPr/>
          <p:nvPr userDrawn="1"/>
        </p:nvCxnSpPr>
        <p:spPr>
          <a:xfrm>
            <a:off x="8458166" y="5367799"/>
            <a:ext cx="1055020" cy="0"/>
          </a:xfrm>
          <a:prstGeom prst="line">
            <a:avLst/>
          </a:prstGeom>
          <a:ln w="12700">
            <a:solidFill>
              <a:srgbClr val="037CC2"/>
            </a:solidFill>
          </a:ln>
        </p:spPr>
        <p:style>
          <a:lnRef idx="1">
            <a:schemeClr val="accent1"/>
          </a:lnRef>
          <a:fillRef idx="0">
            <a:schemeClr val="accent1"/>
          </a:fillRef>
          <a:effectRef idx="0">
            <a:schemeClr val="accent1"/>
          </a:effectRef>
          <a:fontRef idx="minor">
            <a:schemeClr val="tx1"/>
          </a:fontRef>
        </p:style>
      </p:cxnSp>
      <p:sp>
        <p:nvSpPr>
          <p:cNvPr id="69" name="Text Placeholder 24"/>
          <p:cNvSpPr>
            <a:spLocks noGrp="1"/>
          </p:cNvSpPr>
          <p:nvPr>
            <p:ph type="body" sz="quarter" idx="47" hasCustomPrompt="1"/>
          </p:nvPr>
        </p:nvSpPr>
        <p:spPr>
          <a:xfrm>
            <a:off x="8458166" y="4159991"/>
            <a:ext cx="2761272" cy="444078"/>
          </a:xfrm>
        </p:spPr>
        <p:txBody>
          <a:bodyPr/>
          <a:lstStyle>
            <a:lvl1pPr marL="514196" marR="0" indent="-514196" algn="l" defTabSz="1088449" rtl="0" eaLnBrk="1" fontAlgn="auto" latinLnBrk="0" hangingPunct="1">
              <a:lnSpc>
                <a:spcPct val="100000"/>
              </a:lnSpc>
              <a:spcBef>
                <a:spcPts val="0"/>
              </a:spcBef>
              <a:spcAft>
                <a:spcPts val="0"/>
              </a:spcAft>
              <a:buClrTx/>
              <a:buSzTx/>
              <a:buFontTx/>
              <a:buNone/>
              <a:tabLst/>
              <a:defRPr kumimoji="0" lang="en-US" sz="3200" b="1" i="0" u="none" strike="noStrike" kern="1200" cap="none" spc="0" normalizeH="0" baseline="0" noProof="0" dirty="0" smtClean="0">
                <a:ln>
                  <a:noFill/>
                </a:ln>
                <a:solidFill>
                  <a:srgbClr val="037CC2"/>
                </a:solidFill>
                <a:effectLst/>
                <a:uLnTx/>
                <a:uFillTx/>
                <a:latin typeface="Arial" charset="0"/>
                <a:ea typeface="Arial" charset="0"/>
                <a:cs typeface="Arial" charset="0"/>
              </a:defRPr>
            </a:lvl1pPr>
          </a:lstStyle>
          <a:p>
            <a:pPr marL="0" marR="0" lvl="0" indent="0" algn="l" defTabSz="1088449"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037CC2"/>
                </a:solidFill>
                <a:effectLst/>
                <a:uLnTx/>
                <a:uFillTx/>
                <a:latin typeface="Arial" charset="0"/>
                <a:ea typeface="Arial" charset="0"/>
                <a:cs typeface="Arial" charset="0"/>
              </a:rPr>
              <a:t>6.</a:t>
            </a:r>
          </a:p>
        </p:txBody>
      </p:sp>
      <p:sp>
        <p:nvSpPr>
          <p:cNvPr id="70" name="Text Placeholder 36"/>
          <p:cNvSpPr>
            <a:spLocks noGrp="1"/>
          </p:cNvSpPr>
          <p:nvPr>
            <p:ph type="body" sz="quarter" idx="48" hasCustomPrompt="1"/>
          </p:nvPr>
        </p:nvSpPr>
        <p:spPr>
          <a:xfrm>
            <a:off x="8458166" y="5462780"/>
            <a:ext cx="2294505" cy="606285"/>
          </a:xfrm>
        </p:spPr>
        <p:txBody>
          <a:bodyPr/>
          <a:lstStyle>
            <a:lvl1pPr marL="0" marR="0" indent="0" algn="l" defTabSz="1088449" rtl="0" eaLnBrk="1" fontAlgn="auto" latinLnBrk="0" hangingPunct="1">
              <a:lnSpc>
                <a:spcPct val="100000"/>
              </a:lnSpc>
              <a:spcBef>
                <a:spcPts val="0"/>
              </a:spcBef>
              <a:spcAft>
                <a:spcPts val="0"/>
              </a:spcAft>
              <a:buClrTx/>
              <a:buSzTx/>
              <a:buFontTx/>
              <a:buNone/>
              <a:tabLst/>
              <a:defRPr sz="1500" baseline="0">
                <a:solidFill>
                  <a:schemeClr val="bg2">
                    <a:lumMod val="25000"/>
                  </a:schemeClr>
                </a:solidFill>
                <a:latin typeface="+mn-lt"/>
              </a:defRPr>
            </a:lvl1pPr>
          </a:lstStyle>
          <a:p>
            <a:pPr marL="0" marR="0" lvl="0" indent="0" algn="l" defTabSz="1088449"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smtClean="0">
                <a:ln>
                  <a:noFill/>
                </a:ln>
                <a:solidFill>
                  <a:srgbClr val="CCCCCC">
                    <a:lumMod val="25000"/>
                  </a:srgbClr>
                </a:solidFill>
                <a:effectLst/>
                <a:uLnTx/>
                <a:uFillTx/>
                <a:latin typeface="Arial" charset="0"/>
                <a:ea typeface="Arial" charset="0"/>
                <a:cs typeface="Arial" charset="0"/>
              </a:rPr>
              <a:t>Some short explanation if needed. Delete it if not</a:t>
            </a:r>
          </a:p>
        </p:txBody>
      </p:sp>
      <p:sp>
        <p:nvSpPr>
          <p:cNvPr id="71" name="Text Placeholder 8"/>
          <p:cNvSpPr>
            <a:spLocks noGrp="1"/>
          </p:cNvSpPr>
          <p:nvPr>
            <p:ph type="body" sz="quarter" idx="49" hasCustomPrompt="1"/>
          </p:nvPr>
        </p:nvSpPr>
        <p:spPr>
          <a:xfrm>
            <a:off x="8466327" y="4651719"/>
            <a:ext cx="2761272" cy="606098"/>
          </a:xfrm>
        </p:spPr>
        <p:txBody>
          <a:bodyPr/>
          <a:lstStyle>
            <a:lvl1pPr marL="0" marR="0" indent="0" algn="l" defTabSz="1088449" rtl="0" eaLnBrk="1" fontAlgn="auto" latinLnBrk="0" hangingPunct="1">
              <a:lnSpc>
                <a:spcPct val="100000"/>
              </a:lnSpc>
              <a:spcBef>
                <a:spcPts val="400"/>
              </a:spcBef>
              <a:spcAft>
                <a:spcPts val="0"/>
              </a:spcAft>
              <a:buClr>
                <a:schemeClr val="bg2">
                  <a:lumMod val="25000"/>
                </a:schemeClr>
              </a:buClr>
              <a:buSzPct val="80000"/>
              <a:buFontTx/>
              <a:buNone/>
              <a:tabLst/>
              <a:defRPr lang="en-US" sz="2000" b="1" kern="1200" noProof="0" dirty="0" smtClean="0">
                <a:solidFill>
                  <a:schemeClr val="bg2">
                    <a:lumMod val="25000"/>
                  </a:schemeClr>
                </a:solidFill>
                <a:latin typeface="Arial" charset="0"/>
                <a:ea typeface="Arial" charset="0"/>
                <a:cs typeface="Arial" charset="0"/>
              </a:defRPr>
            </a:lvl1pPr>
          </a:lstStyle>
          <a:p>
            <a:pPr marL="0" marR="0" lvl="0" indent="0" algn="l" defTabSz="1088449" rtl="0" eaLnBrk="1" fontAlgn="auto" latinLnBrk="0" hangingPunct="1">
              <a:lnSpc>
                <a:spcPct val="100000"/>
              </a:lnSpc>
              <a:spcBef>
                <a:spcPts val="400"/>
              </a:spcBef>
              <a:spcAft>
                <a:spcPts val="0"/>
              </a:spcAft>
              <a:buClr>
                <a:schemeClr val="bg2">
                  <a:lumMod val="25000"/>
                </a:schemeClr>
              </a:buClr>
              <a:buSzPct val="80000"/>
              <a:buFontTx/>
              <a:buNone/>
              <a:tabLst/>
              <a:defRPr/>
            </a:pPr>
            <a:r>
              <a:rPr kumimoji="0" lang="en-US" sz="2000" b="1" i="0" u="none" strike="noStrike" kern="1200" cap="none" spc="0" normalizeH="0" baseline="0" noProof="0" dirty="0" smtClean="0">
                <a:ln>
                  <a:noFill/>
                </a:ln>
                <a:solidFill>
                  <a:srgbClr val="CCCCCC">
                    <a:lumMod val="25000"/>
                  </a:srgbClr>
                </a:solidFill>
                <a:effectLst/>
                <a:uLnTx/>
                <a:uFillTx/>
                <a:latin typeface="Arial" charset="0"/>
                <a:ea typeface="Arial" charset="0"/>
                <a:cs typeface="Arial" charset="0"/>
              </a:rPr>
              <a:t>Part One, works with a longer title on 2 lines</a:t>
            </a:r>
          </a:p>
        </p:txBody>
      </p:sp>
    </p:spTree>
    <p:extLst>
      <p:ext uri="{BB962C8B-B14F-4D97-AF65-F5344CB8AC3E}">
        <p14:creationId xmlns:p14="http://schemas.microsoft.com/office/powerpoint/2010/main" val="899802968"/>
      </p:ext>
    </p:extLst>
  </p:cSld>
  <p:clrMapOvr>
    <a:masterClrMapping/>
  </p:clrMapOvr>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and Text: 2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sz="3600"/>
            </a:lvl1pPr>
          </a:lstStyle>
          <a:p>
            <a:r>
              <a:rPr lang="en-US" sz="4000" b="1" dirty="0" smtClean="0">
                <a:solidFill>
                  <a:schemeClr val="bg2">
                    <a:lumMod val="25000"/>
                  </a:schemeClr>
                </a:solidFill>
                <a:latin typeface="Arial" charset="0"/>
                <a:ea typeface="Arial" charset="0"/>
                <a:cs typeface="Arial" charset="0"/>
              </a:rPr>
              <a:t>Short Slide Title</a:t>
            </a:r>
            <a:endParaRPr lang="en-US" dirty="0"/>
          </a:p>
        </p:txBody>
      </p:sp>
      <p:sp>
        <p:nvSpPr>
          <p:cNvPr id="5" name="Text Placeholder 3"/>
          <p:cNvSpPr>
            <a:spLocks noGrp="1"/>
          </p:cNvSpPr>
          <p:nvPr>
            <p:ph type="body" sz="quarter" idx="11" hasCustomPrompt="1"/>
          </p:nvPr>
        </p:nvSpPr>
        <p:spPr>
          <a:xfrm>
            <a:off x="6206400" y="1962903"/>
            <a:ext cx="5661326" cy="4121097"/>
          </a:xfrm>
        </p:spPr>
        <p:txBody>
          <a:bodyPr/>
          <a:lstStyle>
            <a:lvl1pPr marL="285721" indent="-285721">
              <a:buFont typeface="Arial" charset="0"/>
              <a:buChar char="•"/>
              <a:defRPr/>
            </a:lvl1pPr>
          </a:lstStyle>
          <a:p>
            <a:r>
              <a:rPr lang="en-US" b="1" dirty="0" smtClean="0">
                <a:solidFill>
                  <a:schemeClr val="bg2">
                    <a:lumMod val="25000"/>
                  </a:schemeClr>
                </a:solidFill>
                <a:latin typeface="Arial" charset="0"/>
                <a:ea typeface="Arial" charset="0"/>
                <a:cs typeface="Arial" charset="0"/>
              </a:rPr>
              <a:t>First Level</a:t>
            </a:r>
          </a:p>
          <a:p>
            <a:r>
              <a:rPr lang="en-US" sz="1600" dirty="0" smtClean="0">
                <a:solidFill>
                  <a:schemeClr val="bg2">
                    <a:lumMod val="25000"/>
                  </a:schemeClr>
                </a:solidFill>
                <a:latin typeface="Arial" charset="0"/>
                <a:ea typeface="Arial" charset="0"/>
                <a:cs typeface="Arial" charset="0"/>
              </a:rPr>
              <a:t>Second Level</a:t>
            </a:r>
          </a:p>
          <a:p>
            <a:pPr marL="285807" indent="-285807">
              <a:buFont typeface="Arial" charset="0"/>
              <a:buChar char="•"/>
            </a:pPr>
            <a:r>
              <a:rPr lang="en-US" sz="1500" dirty="0" smtClean="0">
                <a:solidFill>
                  <a:schemeClr val="bg2">
                    <a:lumMod val="25000"/>
                  </a:schemeClr>
                </a:solidFill>
                <a:latin typeface="Arial" charset="0"/>
                <a:ea typeface="Arial" charset="0"/>
                <a:cs typeface="Arial" charset="0"/>
              </a:rPr>
              <a:t>Third Level</a:t>
            </a:r>
          </a:p>
          <a:p>
            <a:pPr lvl="3"/>
            <a:r>
              <a:rPr lang="en-US" noProof="0" dirty="0" smtClean="0"/>
              <a:t>Fourth level</a:t>
            </a:r>
          </a:p>
          <a:p>
            <a:pPr lvl="4"/>
            <a:r>
              <a:rPr lang="en-US" noProof="0" dirty="0" smtClean="0"/>
              <a:t>Fifth level</a:t>
            </a:r>
            <a:endParaRPr lang="en-US" noProof="0" dirty="0"/>
          </a:p>
        </p:txBody>
      </p:sp>
      <p:sp>
        <p:nvSpPr>
          <p:cNvPr id="6" name="Text Placeholder 3"/>
          <p:cNvSpPr>
            <a:spLocks noGrp="1"/>
          </p:cNvSpPr>
          <p:nvPr>
            <p:ph type="body" sz="quarter" idx="13" hasCustomPrompt="1"/>
          </p:nvPr>
        </p:nvSpPr>
        <p:spPr>
          <a:xfrm>
            <a:off x="323378" y="1284926"/>
            <a:ext cx="11542732" cy="265052"/>
          </a:xfrm>
        </p:spPr>
        <p:txBody>
          <a:bodyPr/>
          <a:lstStyle>
            <a:lvl1pPr>
              <a:defRPr sz="1600" baseline="0">
                <a:solidFill>
                  <a:schemeClr val="bg2">
                    <a:lumMod val="25000"/>
                  </a:schemeClr>
                </a:solidFill>
                <a:latin typeface="+mn-lt"/>
              </a:defRPr>
            </a:lvl1pPr>
          </a:lstStyle>
          <a:p>
            <a:pPr lvl="0"/>
            <a:r>
              <a:rPr lang="de-DE" sz="1600" dirty="0" err="1" smtClean="0">
                <a:latin typeface="+mn-lt"/>
              </a:rPr>
              <a:t>Some</a:t>
            </a:r>
            <a:r>
              <a:rPr lang="de-DE" sz="1600" dirty="0" smtClean="0">
                <a:latin typeface="+mn-lt"/>
              </a:rPr>
              <a:t> </a:t>
            </a:r>
            <a:r>
              <a:rPr lang="de-DE" sz="1600" dirty="0" err="1" smtClean="0">
                <a:latin typeface="+mn-lt"/>
              </a:rPr>
              <a:t>catchy</a:t>
            </a:r>
            <a:r>
              <a:rPr lang="de-DE" sz="1600" dirty="0" smtClean="0">
                <a:latin typeface="+mn-lt"/>
              </a:rPr>
              <a:t> </a:t>
            </a:r>
            <a:r>
              <a:rPr lang="de-DE" sz="1600" dirty="0" err="1" smtClean="0">
                <a:latin typeface="+mn-lt"/>
              </a:rPr>
              <a:t>sub</a:t>
            </a:r>
            <a:r>
              <a:rPr lang="de-DE" sz="1600" dirty="0" smtClean="0">
                <a:latin typeface="+mn-lt"/>
              </a:rPr>
              <a:t> title </a:t>
            </a:r>
            <a:r>
              <a:rPr lang="de-DE" sz="1600" dirty="0" err="1" smtClean="0">
                <a:latin typeface="+mn-lt"/>
              </a:rPr>
              <a:t>goes</a:t>
            </a:r>
            <a:r>
              <a:rPr lang="de-DE" sz="1600" dirty="0" smtClean="0">
                <a:latin typeface="+mn-lt"/>
              </a:rPr>
              <a:t> </a:t>
            </a:r>
            <a:r>
              <a:rPr lang="de-DE" sz="1600" dirty="0" err="1" smtClean="0">
                <a:latin typeface="+mn-lt"/>
              </a:rPr>
              <a:t>here</a:t>
            </a:r>
            <a:endParaRPr lang="de-DE" dirty="0"/>
          </a:p>
        </p:txBody>
      </p:sp>
      <p:sp>
        <p:nvSpPr>
          <p:cNvPr id="7" name="Footer Placeholder 4"/>
          <p:cNvSpPr>
            <a:spLocks noGrp="1"/>
          </p:cNvSpPr>
          <p:nvPr>
            <p:ph type="ftr" sz="quarter" idx="3"/>
          </p:nvPr>
        </p:nvSpPr>
        <p:spPr>
          <a:xfrm>
            <a:off x="10502608" y="6568014"/>
            <a:ext cx="1007412" cy="259446"/>
          </a:xfrm>
          <a:prstGeom prst="rect">
            <a:avLst/>
          </a:prstGeom>
        </p:spPr>
        <p:txBody>
          <a:bodyPr vert="horz" lIns="91413" tIns="45706" rIns="91413" bIns="45706" rtlCol="0" anchor="ctr"/>
          <a:lstStyle>
            <a:lvl1pPr marL="0" algn="r" defTabSz="1088449" rtl="0" eaLnBrk="1" latinLnBrk="0" hangingPunct="1">
              <a:defRPr lang="en-US" sz="1000" kern="1200" smtClean="0">
                <a:solidFill>
                  <a:schemeClr val="tx1">
                    <a:lumMod val="65000"/>
                    <a:lumOff val="35000"/>
                  </a:schemeClr>
                </a:solidFill>
                <a:latin typeface="Arial" charset="0"/>
                <a:ea typeface="Arial" charset="0"/>
                <a:cs typeface="Arial" charset="0"/>
              </a:defRPr>
            </a:lvl1pPr>
          </a:lstStyle>
          <a:p>
            <a:r>
              <a:rPr lang="de-DE" smtClean="0">
                <a:solidFill>
                  <a:srgbClr val="000000">
                    <a:lumMod val="65000"/>
                    <a:lumOff val="35000"/>
                  </a:srgbClr>
                </a:solidFill>
              </a:rPr>
              <a:t>Confidential</a:t>
            </a:r>
            <a:endParaRPr lang="de-DE" dirty="0">
              <a:solidFill>
                <a:srgbClr val="000000">
                  <a:lumMod val="65000"/>
                  <a:lumOff val="35000"/>
                </a:srgbClr>
              </a:solidFill>
            </a:endParaRPr>
          </a:p>
        </p:txBody>
      </p:sp>
      <p:sp>
        <p:nvSpPr>
          <p:cNvPr id="8" name="Slide Number Placeholder 11"/>
          <p:cNvSpPr>
            <a:spLocks noGrp="1"/>
          </p:cNvSpPr>
          <p:nvPr>
            <p:ph type="sldNum" sz="quarter" idx="4"/>
          </p:nvPr>
        </p:nvSpPr>
        <p:spPr>
          <a:xfrm>
            <a:off x="11510020" y="6572768"/>
            <a:ext cx="356090" cy="249938"/>
          </a:xfrm>
          <a:prstGeom prst="rect">
            <a:avLst/>
          </a:prstGeom>
        </p:spPr>
        <p:txBody>
          <a:bodyPr vert="horz" lIns="91413" tIns="45706" rIns="91413" bIns="45706" rtlCol="0" anchor="ctr"/>
          <a:lstStyle>
            <a:lvl1pPr algn="r">
              <a:defRPr sz="1200">
                <a:solidFill>
                  <a:schemeClr val="tx1">
                    <a:tint val="75000"/>
                  </a:schemeClr>
                </a:solidFill>
              </a:defRPr>
            </a:lvl1pPr>
          </a:lstStyle>
          <a:p>
            <a:fld id="{52D116E8-C1B7-4800-ACA1-0CD42BEC2FD7}" type="slidenum">
              <a:rPr lang="en-US" sz="1000" smtClean="0">
                <a:solidFill>
                  <a:srgbClr val="CCCCCC">
                    <a:lumMod val="25000"/>
                  </a:srgbClr>
                </a:solidFill>
              </a:rPr>
              <a:pPr/>
              <a:t>‹#›</a:t>
            </a:fld>
            <a:endParaRPr dirty="0">
              <a:solidFill>
                <a:srgbClr val="000000">
                  <a:tint val="75000"/>
                </a:srgbClr>
              </a:solidFill>
            </a:endParaRPr>
          </a:p>
        </p:txBody>
      </p:sp>
      <p:sp>
        <p:nvSpPr>
          <p:cNvPr id="10" name="Text Placeholder 3"/>
          <p:cNvSpPr>
            <a:spLocks noGrp="1"/>
          </p:cNvSpPr>
          <p:nvPr>
            <p:ph type="body" sz="quarter" idx="14" hasCustomPrompt="1"/>
          </p:nvPr>
        </p:nvSpPr>
        <p:spPr>
          <a:xfrm>
            <a:off x="323378" y="1962902"/>
            <a:ext cx="5661326" cy="4121097"/>
          </a:xfrm>
        </p:spPr>
        <p:txBody>
          <a:bodyPr/>
          <a:lstStyle>
            <a:lvl1pPr marL="285721" indent="-285721">
              <a:buFont typeface="Arial" charset="0"/>
              <a:buChar char="•"/>
              <a:defRPr/>
            </a:lvl1pPr>
          </a:lstStyle>
          <a:p>
            <a:r>
              <a:rPr lang="en-US" b="1" dirty="0" smtClean="0">
                <a:solidFill>
                  <a:schemeClr val="bg2">
                    <a:lumMod val="25000"/>
                  </a:schemeClr>
                </a:solidFill>
                <a:latin typeface="Arial" charset="0"/>
                <a:ea typeface="Arial" charset="0"/>
                <a:cs typeface="Arial" charset="0"/>
              </a:rPr>
              <a:t>First Level</a:t>
            </a:r>
          </a:p>
          <a:p>
            <a:r>
              <a:rPr lang="en-US" sz="1600" dirty="0" smtClean="0">
                <a:solidFill>
                  <a:schemeClr val="bg2">
                    <a:lumMod val="25000"/>
                  </a:schemeClr>
                </a:solidFill>
                <a:latin typeface="Arial" charset="0"/>
                <a:ea typeface="Arial" charset="0"/>
                <a:cs typeface="Arial" charset="0"/>
              </a:rPr>
              <a:t>Second Level</a:t>
            </a:r>
          </a:p>
          <a:p>
            <a:pPr marL="285807" indent="-285807">
              <a:buFont typeface="Arial" charset="0"/>
              <a:buChar char="•"/>
            </a:pPr>
            <a:r>
              <a:rPr lang="en-US" sz="1500" dirty="0" smtClean="0">
                <a:solidFill>
                  <a:schemeClr val="bg2">
                    <a:lumMod val="25000"/>
                  </a:schemeClr>
                </a:solidFill>
                <a:latin typeface="Arial" charset="0"/>
                <a:ea typeface="Arial" charset="0"/>
                <a:cs typeface="Arial" charset="0"/>
              </a:rPr>
              <a:t>Third Level</a:t>
            </a:r>
          </a:p>
          <a:p>
            <a:pPr lvl="3"/>
            <a:r>
              <a:rPr lang="en-US" noProof="0" dirty="0" smtClean="0"/>
              <a:t>Fourth level</a:t>
            </a:r>
          </a:p>
          <a:p>
            <a:pPr lvl="4"/>
            <a:r>
              <a:rPr lang="en-US" noProof="0" dirty="0" smtClean="0"/>
              <a:t>Fifth level</a:t>
            </a:r>
            <a:endParaRPr lang="en-US" noProof="0" dirty="0"/>
          </a:p>
        </p:txBody>
      </p:sp>
    </p:spTree>
    <p:extLst>
      <p:ext uri="{BB962C8B-B14F-4D97-AF65-F5344CB8AC3E}">
        <p14:creationId xmlns:p14="http://schemas.microsoft.com/office/powerpoint/2010/main" val="2022838434"/>
      </p:ext>
    </p:extLst>
  </p:cSld>
  <p:clrMapOvr>
    <a:masterClrMapping/>
  </p:clrMapOvr>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and Text: 3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3916" y="324000"/>
            <a:ext cx="11542194" cy="756000"/>
          </a:xfrm>
        </p:spPr>
        <p:txBody>
          <a:bodyPr/>
          <a:lstStyle>
            <a:lvl1pPr>
              <a:defRPr sz="3600"/>
            </a:lvl1pPr>
          </a:lstStyle>
          <a:p>
            <a:r>
              <a:rPr lang="en-US" sz="4000" b="1" dirty="0" smtClean="0">
                <a:solidFill>
                  <a:schemeClr val="bg2">
                    <a:lumMod val="25000"/>
                  </a:schemeClr>
                </a:solidFill>
                <a:latin typeface="Arial" charset="0"/>
                <a:ea typeface="Arial" charset="0"/>
                <a:cs typeface="Arial" charset="0"/>
              </a:rPr>
              <a:t>Short Slide Title</a:t>
            </a:r>
            <a:endParaRPr lang="en-US" dirty="0"/>
          </a:p>
        </p:txBody>
      </p:sp>
      <p:sp>
        <p:nvSpPr>
          <p:cNvPr id="4" name="Text Placeholder 3"/>
          <p:cNvSpPr>
            <a:spLocks noGrp="1"/>
          </p:cNvSpPr>
          <p:nvPr>
            <p:ph type="body" sz="quarter" idx="10" hasCustomPrompt="1"/>
          </p:nvPr>
        </p:nvSpPr>
        <p:spPr>
          <a:xfrm>
            <a:off x="323916" y="1962903"/>
            <a:ext cx="3739426" cy="4121097"/>
          </a:xfrm>
        </p:spPr>
        <p:txBody>
          <a:bodyPr/>
          <a:lstStyle>
            <a:lvl1pPr marL="285721" indent="-285721">
              <a:buFont typeface="Arial" charset="0"/>
              <a:buChar char="•"/>
              <a:defRPr/>
            </a:lvl1pPr>
          </a:lstStyle>
          <a:p>
            <a:r>
              <a:rPr lang="en-US" b="1" dirty="0" smtClean="0">
                <a:solidFill>
                  <a:schemeClr val="bg2">
                    <a:lumMod val="25000"/>
                  </a:schemeClr>
                </a:solidFill>
                <a:latin typeface="Arial" charset="0"/>
                <a:ea typeface="Arial" charset="0"/>
                <a:cs typeface="Arial" charset="0"/>
              </a:rPr>
              <a:t>First Level</a:t>
            </a:r>
          </a:p>
          <a:p>
            <a:r>
              <a:rPr lang="en-US" sz="1600" dirty="0" smtClean="0">
                <a:solidFill>
                  <a:schemeClr val="bg2">
                    <a:lumMod val="25000"/>
                  </a:schemeClr>
                </a:solidFill>
                <a:latin typeface="Arial" charset="0"/>
                <a:ea typeface="Arial" charset="0"/>
                <a:cs typeface="Arial" charset="0"/>
              </a:rPr>
              <a:t>Second Level</a:t>
            </a:r>
          </a:p>
          <a:p>
            <a:pPr marL="285807" indent="-285807">
              <a:buFont typeface="Arial" charset="0"/>
              <a:buChar char="•"/>
            </a:pPr>
            <a:r>
              <a:rPr lang="en-US" sz="1500" dirty="0" smtClean="0">
                <a:solidFill>
                  <a:schemeClr val="bg2">
                    <a:lumMod val="25000"/>
                  </a:schemeClr>
                </a:solidFill>
                <a:latin typeface="Arial" charset="0"/>
                <a:ea typeface="Arial" charset="0"/>
                <a:cs typeface="Arial" charset="0"/>
              </a:rPr>
              <a:t>Third Level</a:t>
            </a:r>
          </a:p>
          <a:p>
            <a:pPr lvl="3"/>
            <a:r>
              <a:rPr lang="en-US" noProof="0" dirty="0" smtClean="0"/>
              <a:t>Fourth level</a:t>
            </a:r>
          </a:p>
          <a:p>
            <a:pPr lvl="4"/>
            <a:r>
              <a:rPr lang="en-US" noProof="0" dirty="0" smtClean="0"/>
              <a:t>Fifth level</a:t>
            </a:r>
            <a:endParaRPr lang="en-US" noProof="0" dirty="0"/>
          </a:p>
        </p:txBody>
      </p:sp>
      <p:sp>
        <p:nvSpPr>
          <p:cNvPr id="5" name="Text Placeholder 3"/>
          <p:cNvSpPr>
            <a:spLocks noGrp="1"/>
          </p:cNvSpPr>
          <p:nvPr>
            <p:ph type="body" sz="quarter" idx="11" hasCustomPrompt="1"/>
          </p:nvPr>
        </p:nvSpPr>
        <p:spPr>
          <a:xfrm>
            <a:off x="8131200" y="1962903"/>
            <a:ext cx="3739426" cy="4121097"/>
          </a:xfrm>
        </p:spPr>
        <p:txBody>
          <a:bodyPr/>
          <a:lstStyle>
            <a:lvl1pPr marL="285721" indent="-285721">
              <a:buFont typeface="Arial" charset="0"/>
              <a:buChar char="•"/>
              <a:defRPr/>
            </a:lvl1pPr>
          </a:lstStyle>
          <a:p>
            <a:r>
              <a:rPr lang="en-US" b="1" dirty="0" smtClean="0">
                <a:solidFill>
                  <a:schemeClr val="bg2">
                    <a:lumMod val="25000"/>
                  </a:schemeClr>
                </a:solidFill>
                <a:latin typeface="Arial" charset="0"/>
                <a:ea typeface="Arial" charset="0"/>
                <a:cs typeface="Arial" charset="0"/>
              </a:rPr>
              <a:t>First Level</a:t>
            </a:r>
          </a:p>
          <a:p>
            <a:r>
              <a:rPr lang="en-US" sz="1600" dirty="0" smtClean="0">
                <a:solidFill>
                  <a:schemeClr val="bg2">
                    <a:lumMod val="25000"/>
                  </a:schemeClr>
                </a:solidFill>
                <a:latin typeface="Arial" charset="0"/>
                <a:ea typeface="Arial" charset="0"/>
                <a:cs typeface="Arial" charset="0"/>
              </a:rPr>
              <a:t>Second Level</a:t>
            </a:r>
          </a:p>
          <a:p>
            <a:pPr marL="285807" indent="-285807">
              <a:buFont typeface="Arial" charset="0"/>
              <a:buChar char="•"/>
            </a:pPr>
            <a:r>
              <a:rPr lang="en-US" sz="1500" dirty="0" smtClean="0">
                <a:solidFill>
                  <a:schemeClr val="bg2">
                    <a:lumMod val="25000"/>
                  </a:schemeClr>
                </a:solidFill>
                <a:latin typeface="Arial" charset="0"/>
                <a:ea typeface="Arial" charset="0"/>
                <a:cs typeface="Arial" charset="0"/>
              </a:rPr>
              <a:t>Third Level</a:t>
            </a:r>
          </a:p>
          <a:p>
            <a:pPr lvl="3"/>
            <a:r>
              <a:rPr lang="en-US" noProof="0" dirty="0" smtClean="0"/>
              <a:t>Fourth level</a:t>
            </a:r>
          </a:p>
          <a:p>
            <a:pPr lvl="4"/>
            <a:r>
              <a:rPr lang="en-US" noProof="0" dirty="0" smtClean="0"/>
              <a:t>Fifth level</a:t>
            </a:r>
            <a:endParaRPr lang="en-US" noProof="0" dirty="0"/>
          </a:p>
        </p:txBody>
      </p:sp>
      <p:sp>
        <p:nvSpPr>
          <p:cNvPr id="7" name="Text Placeholder 3"/>
          <p:cNvSpPr>
            <a:spLocks noGrp="1"/>
          </p:cNvSpPr>
          <p:nvPr>
            <p:ph type="body" sz="quarter" idx="12" hasCustomPrompt="1"/>
          </p:nvPr>
        </p:nvSpPr>
        <p:spPr>
          <a:xfrm>
            <a:off x="4227557" y="1962903"/>
            <a:ext cx="3739426" cy="4121097"/>
          </a:xfrm>
        </p:spPr>
        <p:txBody>
          <a:bodyPr/>
          <a:lstStyle>
            <a:lvl1pPr marL="285721" indent="-285721">
              <a:buFont typeface="Arial" charset="0"/>
              <a:buChar char="•"/>
              <a:defRPr/>
            </a:lvl1pPr>
          </a:lstStyle>
          <a:p>
            <a:r>
              <a:rPr lang="en-US" b="1" dirty="0" smtClean="0">
                <a:solidFill>
                  <a:schemeClr val="bg2">
                    <a:lumMod val="25000"/>
                  </a:schemeClr>
                </a:solidFill>
                <a:latin typeface="Arial" charset="0"/>
                <a:ea typeface="Arial" charset="0"/>
                <a:cs typeface="Arial" charset="0"/>
              </a:rPr>
              <a:t>First Level</a:t>
            </a:r>
          </a:p>
          <a:p>
            <a:r>
              <a:rPr lang="en-US" sz="1600" dirty="0" smtClean="0">
                <a:solidFill>
                  <a:schemeClr val="bg2">
                    <a:lumMod val="25000"/>
                  </a:schemeClr>
                </a:solidFill>
                <a:latin typeface="Arial" charset="0"/>
                <a:ea typeface="Arial" charset="0"/>
                <a:cs typeface="Arial" charset="0"/>
              </a:rPr>
              <a:t>Second Level</a:t>
            </a:r>
          </a:p>
          <a:p>
            <a:pPr marL="285807" indent="-285807">
              <a:buFont typeface="Arial" charset="0"/>
              <a:buChar char="•"/>
            </a:pPr>
            <a:r>
              <a:rPr lang="en-US" sz="1500" dirty="0" smtClean="0">
                <a:solidFill>
                  <a:schemeClr val="bg2">
                    <a:lumMod val="25000"/>
                  </a:schemeClr>
                </a:solidFill>
                <a:latin typeface="Arial" charset="0"/>
                <a:ea typeface="Arial" charset="0"/>
                <a:cs typeface="Arial" charset="0"/>
              </a:rPr>
              <a:t>Third Level</a:t>
            </a:r>
          </a:p>
          <a:p>
            <a:pPr lvl="3"/>
            <a:r>
              <a:rPr lang="en-US" noProof="0" dirty="0" smtClean="0"/>
              <a:t>Fourth level</a:t>
            </a:r>
          </a:p>
          <a:p>
            <a:pPr lvl="4"/>
            <a:r>
              <a:rPr lang="en-US" noProof="0" dirty="0" smtClean="0"/>
              <a:t>Fifth level</a:t>
            </a:r>
            <a:endParaRPr lang="en-US" noProof="0" dirty="0"/>
          </a:p>
        </p:txBody>
      </p:sp>
      <p:sp>
        <p:nvSpPr>
          <p:cNvPr id="9" name="Text Placeholder 3"/>
          <p:cNvSpPr>
            <a:spLocks noGrp="1"/>
          </p:cNvSpPr>
          <p:nvPr>
            <p:ph type="body" sz="quarter" idx="13" hasCustomPrompt="1"/>
          </p:nvPr>
        </p:nvSpPr>
        <p:spPr>
          <a:xfrm>
            <a:off x="323378" y="1284926"/>
            <a:ext cx="11542732" cy="265052"/>
          </a:xfrm>
        </p:spPr>
        <p:txBody>
          <a:bodyPr/>
          <a:lstStyle>
            <a:lvl1pPr>
              <a:defRPr sz="1600" baseline="0">
                <a:solidFill>
                  <a:schemeClr val="bg2">
                    <a:lumMod val="25000"/>
                  </a:schemeClr>
                </a:solidFill>
                <a:latin typeface="+mn-lt"/>
              </a:defRPr>
            </a:lvl1pPr>
          </a:lstStyle>
          <a:p>
            <a:pPr lvl="0"/>
            <a:r>
              <a:rPr lang="de-DE" sz="1600" dirty="0" err="1" smtClean="0">
                <a:latin typeface="+mn-lt"/>
              </a:rPr>
              <a:t>Some</a:t>
            </a:r>
            <a:r>
              <a:rPr lang="de-DE" sz="1600" dirty="0" smtClean="0">
                <a:latin typeface="+mn-lt"/>
              </a:rPr>
              <a:t> </a:t>
            </a:r>
            <a:r>
              <a:rPr lang="de-DE" sz="1600" dirty="0" err="1" smtClean="0">
                <a:latin typeface="+mn-lt"/>
              </a:rPr>
              <a:t>catchy</a:t>
            </a:r>
            <a:r>
              <a:rPr lang="de-DE" sz="1600" dirty="0" smtClean="0">
                <a:latin typeface="+mn-lt"/>
              </a:rPr>
              <a:t> </a:t>
            </a:r>
            <a:r>
              <a:rPr lang="de-DE" sz="1600" dirty="0" err="1" smtClean="0">
                <a:latin typeface="+mn-lt"/>
              </a:rPr>
              <a:t>sub</a:t>
            </a:r>
            <a:r>
              <a:rPr lang="de-DE" sz="1600" dirty="0" smtClean="0">
                <a:latin typeface="+mn-lt"/>
              </a:rPr>
              <a:t> title </a:t>
            </a:r>
            <a:r>
              <a:rPr lang="de-DE" sz="1600" dirty="0" err="1" smtClean="0">
                <a:latin typeface="+mn-lt"/>
              </a:rPr>
              <a:t>goes</a:t>
            </a:r>
            <a:r>
              <a:rPr lang="de-DE" sz="1600" dirty="0" smtClean="0">
                <a:latin typeface="+mn-lt"/>
              </a:rPr>
              <a:t> </a:t>
            </a:r>
            <a:r>
              <a:rPr lang="de-DE" sz="1600" dirty="0" err="1" smtClean="0">
                <a:latin typeface="+mn-lt"/>
              </a:rPr>
              <a:t>here</a:t>
            </a:r>
            <a:endParaRPr lang="de-DE" dirty="0"/>
          </a:p>
        </p:txBody>
      </p:sp>
      <p:sp>
        <p:nvSpPr>
          <p:cNvPr id="10" name="Footer Placeholder 4"/>
          <p:cNvSpPr>
            <a:spLocks noGrp="1"/>
          </p:cNvSpPr>
          <p:nvPr>
            <p:ph type="ftr" sz="quarter" idx="3"/>
          </p:nvPr>
        </p:nvSpPr>
        <p:spPr>
          <a:xfrm>
            <a:off x="10502608" y="6568014"/>
            <a:ext cx="1007412" cy="259446"/>
          </a:xfrm>
          <a:prstGeom prst="rect">
            <a:avLst/>
          </a:prstGeom>
        </p:spPr>
        <p:txBody>
          <a:bodyPr vert="horz" lIns="91413" tIns="45706" rIns="91413" bIns="45706" rtlCol="0" anchor="ctr"/>
          <a:lstStyle>
            <a:lvl1pPr marL="0" algn="r" defTabSz="1088449" rtl="0" eaLnBrk="1" latinLnBrk="0" hangingPunct="1">
              <a:defRPr lang="en-US" sz="1000" kern="1200" smtClean="0">
                <a:solidFill>
                  <a:schemeClr val="tx1">
                    <a:lumMod val="65000"/>
                    <a:lumOff val="35000"/>
                  </a:schemeClr>
                </a:solidFill>
                <a:latin typeface="Arial" charset="0"/>
                <a:ea typeface="Arial" charset="0"/>
                <a:cs typeface="Arial" charset="0"/>
              </a:defRPr>
            </a:lvl1pPr>
          </a:lstStyle>
          <a:p>
            <a:r>
              <a:rPr lang="de-DE" smtClean="0">
                <a:solidFill>
                  <a:srgbClr val="000000">
                    <a:lumMod val="65000"/>
                    <a:lumOff val="35000"/>
                  </a:srgbClr>
                </a:solidFill>
              </a:rPr>
              <a:t>Confidential</a:t>
            </a:r>
            <a:endParaRPr lang="de-DE" dirty="0">
              <a:solidFill>
                <a:srgbClr val="000000">
                  <a:lumMod val="65000"/>
                  <a:lumOff val="35000"/>
                </a:srgbClr>
              </a:solidFill>
            </a:endParaRPr>
          </a:p>
        </p:txBody>
      </p:sp>
      <p:sp>
        <p:nvSpPr>
          <p:cNvPr id="11" name="Slide Number Placeholder 11"/>
          <p:cNvSpPr>
            <a:spLocks noGrp="1"/>
          </p:cNvSpPr>
          <p:nvPr>
            <p:ph type="sldNum" sz="quarter" idx="4"/>
          </p:nvPr>
        </p:nvSpPr>
        <p:spPr>
          <a:xfrm>
            <a:off x="11510020" y="6572768"/>
            <a:ext cx="356090" cy="249938"/>
          </a:xfrm>
          <a:prstGeom prst="rect">
            <a:avLst/>
          </a:prstGeom>
        </p:spPr>
        <p:txBody>
          <a:bodyPr vert="horz" lIns="91413" tIns="45706" rIns="91413" bIns="45706" rtlCol="0" anchor="ctr"/>
          <a:lstStyle>
            <a:lvl1pPr algn="r">
              <a:defRPr sz="1200">
                <a:solidFill>
                  <a:schemeClr val="tx1">
                    <a:tint val="75000"/>
                  </a:schemeClr>
                </a:solidFill>
              </a:defRPr>
            </a:lvl1pPr>
          </a:lstStyle>
          <a:p>
            <a:fld id="{52D116E8-C1B7-4800-ACA1-0CD42BEC2FD7}" type="slidenum">
              <a:rPr lang="en-US" sz="1000" smtClean="0">
                <a:solidFill>
                  <a:srgbClr val="CCCCCC">
                    <a:lumMod val="25000"/>
                  </a:srgbClr>
                </a:solidFill>
              </a:rPr>
              <a:pPr/>
              <a:t>‹#›</a:t>
            </a:fld>
            <a:endParaRPr dirty="0">
              <a:solidFill>
                <a:srgbClr val="000000">
                  <a:tint val="75000"/>
                </a:srgbClr>
              </a:solidFill>
            </a:endParaRPr>
          </a:p>
        </p:txBody>
      </p:sp>
    </p:spTree>
    <p:extLst>
      <p:ext uri="{BB962C8B-B14F-4D97-AF65-F5344CB8AC3E}">
        <p14:creationId xmlns:p14="http://schemas.microsoft.com/office/powerpoint/2010/main" val="2287855299"/>
      </p:ext>
    </p:extLst>
  </p:cSld>
  <p:clrMapOvr>
    <a:masterClrMapping/>
  </p:clrMapOvr>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and Text with picture right 1">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sz="3600"/>
            </a:lvl1pPr>
          </a:lstStyle>
          <a:p>
            <a:r>
              <a:rPr lang="en-US" sz="4000" b="1" dirty="0" smtClean="0">
                <a:solidFill>
                  <a:schemeClr val="bg2">
                    <a:lumMod val="25000"/>
                  </a:schemeClr>
                </a:solidFill>
                <a:latin typeface="Arial" charset="0"/>
                <a:ea typeface="Arial" charset="0"/>
                <a:cs typeface="Arial" charset="0"/>
              </a:rPr>
              <a:t>Short Slide Title</a:t>
            </a:r>
            <a:endParaRPr lang="en-US" dirty="0"/>
          </a:p>
        </p:txBody>
      </p:sp>
      <p:sp>
        <p:nvSpPr>
          <p:cNvPr id="5" name="Picture Placeholder 4"/>
          <p:cNvSpPr>
            <a:spLocks noGrp="1"/>
          </p:cNvSpPr>
          <p:nvPr>
            <p:ph type="pic" sz="quarter" idx="10"/>
          </p:nvPr>
        </p:nvSpPr>
        <p:spPr bwMode="gray">
          <a:xfrm>
            <a:off x="7637062" y="1962903"/>
            <a:ext cx="4231173" cy="4118810"/>
          </a:xfrm>
          <a:solidFill>
            <a:schemeClr val="bg1">
              <a:lumMod val="95000"/>
            </a:schemeClr>
          </a:solidFill>
        </p:spPr>
        <p:txBody>
          <a:bodyPr tIns="1542684" anchor="t" anchorCtr="0"/>
          <a:lstStyle>
            <a:lvl1pPr algn="ctr">
              <a:defRPr sz="1600" b="0">
                <a:solidFill>
                  <a:schemeClr val="bg2">
                    <a:lumMod val="25000"/>
                  </a:schemeClr>
                </a:solidFill>
                <a:latin typeface="Arial" panose="020B0604020202020204" pitchFamily="34" charset="0"/>
                <a:cs typeface="Arial" panose="020B0604020202020204" pitchFamily="34" charset="0"/>
              </a:defRPr>
            </a:lvl1pPr>
          </a:lstStyle>
          <a:p>
            <a:r>
              <a:rPr lang="en-US" dirty="0" smtClean="0"/>
              <a:t>Click icon to add picture</a:t>
            </a:r>
            <a:endParaRPr lang="en-US" dirty="0"/>
          </a:p>
        </p:txBody>
      </p:sp>
      <p:sp>
        <p:nvSpPr>
          <p:cNvPr id="7" name="Text Placeholder 6"/>
          <p:cNvSpPr>
            <a:spLocks noGrp="1"/>
          </p:cNvSpPr>
          <p:nvPr>
            <p:ph type="body" sz="quarter" idx="11" hasCustomPrompt="1"/>
          </p:nvPr>
        </p:nvSpPr>
        <p:spPr bwMode="gray">
          <a:xfrm>
            <a:off x="323915" y="1962903"/>
            <a:ext cx="7148089" cy="4118810"/>
          </a:xfrm>
        </p:spPr>
        <p:txBody>
          <a:bodyPr/>
          <a:lstStyle>
            <a:lvl1pPr marL="285721" indent="-285721">
              <a:buFont typeface="Arial" charset="0"/>
              <a:buChar char="•"/>
              <a:defRPr/>
            </a:lvl1pPr>
          </a:lstStyle>
          <a:p>
            <a:r>
              <a:rPr lang="en-US" b="1" dirty="0" smtClean="0">
                <a:solidFill>
                  <a:schemeClr val="bg2">
                    <a:lumMod val="25000"/>
                  </a:schemeClr>
                </a:solidFill>
                <a:latin typeface="Arial" charset="0"/>
                <a:ea typeface="Arial" charset="0"/>
                <a:cs typeface="Arial" charset="0"/>
              </a:rPr>
              <a:t>First Level</a:t>
            </a:r>
          </a:p>
          <a:p>
            <a:r>
              <a:rPr lang="en-US" sz="1600" dirty="0" smtClean="0">
                <a:solidFill>
                  <a:schemeClr val="bg2">
                    <a:lumMod val="25000"/>
                  </a:schemeClr>
                </a:solidFill>
                <a:latin typeface="Arial" charset="0"/>
                <a:ea typeface="Arial" charset="0"/>
                <a:cs typeface="Arial" charset="0"/>
              </a:rPr>
              <a:t>Second Level</a:t>
            </a:r>
          </a:p>
          <a:p>
            <a:pPr marL="285807" indent="-285807">
              <a:buFont typeface="Arial" charset="0"/>
              <a:buChar char="•"/>
            </a:pPr>
            <a:r>
              <a:rPr lang="en-US" sz="1500" dirty="0" smtClean="0">
                <a:solidFill>
                  <a:schemeClr val="bg2">
                    <a:lumMod val="25000"/>
                  </a:schemeClr>
                </a:solidFill>
                <a:latin typeface="Arial" charset="0"/>
                <a:ea typeface="Arial" charset="0"/>
                <a:cs typeface="Arial" charset="0"/>
              </a:rPr>
              <a:t>Third Level</a:t>
            </a:r>
          </a:p>
          <a:p>
            <a:pPr lvl="3"/>
            <a:r>
              <a:rPr lang="en-US" noProof="0" dirty="0" smtClean="0"/>
              <a:t>Fourth level</a:t>
            </a:r>
          </a:p>
          <a:p>
            <a:pPr lvl="4"/>
            <a:r>
              <a:rPr lang="en-US" noProof="0" dirty="0" smtClean="0"/>
              <a:t>Fifth level</a:t>
            </a:r>
            <a:endParaRPr lang="en-US" noProof="0" dirty="0"/>
          </a:p>
        </p:txBody>
      </p:sp>
      <p:sp>
        <p:nvSpPr>
          <p:cNvPr id="8" name="Text Placeholder 3"/>
          <p:cNvSpPr>
            <a:spLocks noGrp="1"/>
          </p:cNvSpPr>
          <p:nvPr>
            <p:ph type="body" sz="quarter" idx="13" hasCustomPrompt="1"/>
          </p:nvPr>
        </p:nvSpPr>
        <p:spPr>
          <a:xfrm>
            <a:off x="323378" y="1284926"/>
            <a:ext cx="11542732" cy="265052"/>
          </a:xfrm>
        </p:spPr>
        <p:txBody>
          <a:bodyPr/>
          <a:lstStyle>
            <a:lvl1pPr>
              <a:defRPr sz="1600" baseline="0">
                <a:solidFill>
                  <a:schemeClr val="bg2">
                    <a:lumMod val="25000"/>
                  </a:schemeClr>
                </a:solidFill>
                <a:latin typeface="+mn-lt"/>
              </a:defRPr>
            </a:lvl1pPr>
          </a:lstStyle>
          <a:p>
            <a:pPr lvl="0"/>
            <a:r>
              <a:rPr lang="de-DE" sz="1600" dirty="0" err="1" smtClean="0">
                <a:latin typeface="+mn-lt"/>
              </a:rPr>
              <a:t>Some</a:t>
            </a:r>
            <a:r>
              <a:rPr lang="de-DE" sz="1600" dirty="0" smtClean="0">
                <a:latin typeface="+mn-lt"/>
              </a:rPr>
              <a:t> </a:t>
            </a:r>
            <a:r>
              <a:rPr lang="de-DE" sz="1600" dirty="0" err="1" smtClean="0">
                <a:latin typeface="+mn-lt"/>
              </a:rPr>
              <a:t>catchy</a:t>
            </a:r>
            <a:r>
              <a:rPr lang="de-DE" sz="1600" dirty="0" smtClean="0">
                <a:latin typeface="+mn-lt"/>
              </a:rPr>
              <a:t> </a:t>
            </a:r>
            <a:r>
              <a:rPr lang="de-DE" sz="1600" dirty="0" err="1" smtClean="0">
                <a:latin typeface="+mn-lt"/>
              </a:rPr>
              <a:t>sub</a:t>
            </a:r>
            <a:r>
              <a:rPr lang="de-DE" sz="1600" dirty="0" smtClean="0">
                <a:latin typeface="+mn-lt"/>
              </a:rPr>
              <a:t> title </a:t>
            </a:r>
            <a:r>
              <a:rPr lang="de-DE" sz="1600" dirty="0" err="1" smtClean="0">
                <a:latin typeface="+mn-lt"/>
              </a:rPr>
              <a:t>goes</a:t>
            </a:r>
            <a:r>
              <a:rPr lang="de-DE" sz="1600" dirty="0" smtClean="0">
                <a:latin typeface="+mn-lt"/>
              </a:rPr>
              <a:t> </a:t>
            </a:r>
            <a:r>
              <a:rPr lang="de-DE" sz="1600" dirty="0" err="1" smtClean="0">
                <a:latin typeface="+mn-lt"/>
              </a:rPr>
              <a:t>here</a:t>
            </a:r>
            <a:endParaRPr lang="de-DE" dirty="0"/>
          </a:p>
        </p:txBody>
      </p:sp>
      <p:sp>
        <p:nvSpPr>
          <p:cNvPr id="9" name="Footer Placeholder 4"/>
          <p:cNvSpPr>
            <a:spLocks noGrp="1"/>
          </p:cNvSpPr>
          <p:nvPr>
            <p:ph type="ftr" sz="quarter" idx="3"/>
          </p:nvPr>
        </p:nvSpPr>
        <p:spPr>
          <a:xfrm>
            <a:off x="10502608" y="6568014"/>
            <a:ext cx="1007412" cy="259446"/>
          </a:xfrm>
          <a:prstGeom prst="rect">
            <a:avLst/>
          </a:prstGeom>
        </p:spPr>
        <p:txBody>
          <a:bodyPr vert="horz" lIns="91413" tIns="45706" rIns="91413" bIns="45706" rtlCol="0" anchor="ctr"/>
          <a:lstStyle>
            <a:lvl1pPr marL="0" algn="r" defTabSz="1088449" rtl="0" eaLnBrk="1" latinLnBrk="0" hangingPunct="1">
              <a:defRPr lang="en-US" sz="1000" kern="1200" smtClean="0">
                <a:solidFill>
                  <a:schemeClr val="tx1">
                    <a:lumMod val="65000"/>
                    <a:lumOff val="35000"/>
                  </a:schemeClr>
                </a:solidFill>
                <a:latin typeface="Arial" charset="0"/>
                <a:ea typeface="Arial" charset="0"/>
                <a:cs typeface="Arial" charset="0"/>
              </a:defRPr>
            </a:lvl1pPr>
          </a:lstStyle>
          <a:p>
            <a:r>
              <a:rPr lang="de-DE" smtClean="0">
                <a:solidFill>
                  <a:srgbClr val="000000">
                    <a:lumMod val="65000"/>
                    <a:lumOff val="35000"/>
                  </a:srgbClr>
                </a:solidFill>
              </a:rPr>
              <a:t>Confidential</a:t>
            </a:r>
            <a:endParaRPr lang="de-DE" dirty="0">
              <a:solidFill>
                <a:srgbClr val="000000">
                  <a:lumMod val="65000"/>
                  <a:lumOff val="35000"/>
                </a:srgbClr>
              </a:solidFill>
            </a:endParaRPr>
          </a:p>
        </p:txBody>
      </p:sp>
      <p:sp>
        <p:nvSpPr>
          <p:cNvPr id="10" name="Slide Number Placeholder 11"/>
          <p:cNvSpPr>
            <a:spLocks noGrp="1"/>
          </p:cNvSpPr>
          <p:nvPr>
            <p:ph type="sldNum" sz="quarter" idx="4"/>
          </p:nvPr>
        </p:nvSpPr>
        <p:spPr>
          <a:xfrm>
            <a:off x="11510020" y="6572768"/>
            <a:ext cx="356090" cy="249938"/>
          </a:xfrm>
          <a:prstGeom prst="rect">
            <a:avLst/>
          </a:prstGeom>
        </p:spPr>
        <p:txBody>
          <a:bodyPr vert="horz" lIns="91413" tIns="45706" rIns="91413" bIns="45706" rtlCol="0" anchor="ctr"/>
          <a:lstStyle>
            <a:lvl1pPr algn="r">
              <a:defRPr sz="1200">
                <a:solidFill>
                  <a:schemeClr val="tx1">
                    <a:tint val="75000"/>
                  </a:schemeClr>
                </a:solidFill>
              </a:defRPr>
            </a:lvl1pPr>
          </a:lstStyle>
          <a:p>
            <a:fld id="{52D116E8-C1B7-4800-ACA1-0CD42BEC2FD7}" type="slidenum">
              <a:rPr lang="en-US" sz="1000" smtClean="0">
                <a:solidFill>
                  <a:srgbClr val="CCCCCC">
                    <a:lumMod val="25000"/>
                  </a:srgbClr>
                </a:solidFill>
              </a:rPr>
              <a:pPr/>
              <a:t>‹#›</a:t>
            </a:fld>
            <a:endParaRPr dirty="0">
              <a:solidFill>
                <a:srgbClr val="000000">
                  <a:tint val="75000"/>
                </a:srgbClr>
              </a:solidFill>
            </a:endParaRPr>
          </a:p>
        </p:txBody>
      </p:sp>
    </p:spTree>
    <p:extLst>
      <p:ext uri="{BB962C8B-B14F-4D97-AF65-F5344CB8AC3E}">
        <p14:creationId xmlns:p14="http://schemas.microsoft.com/office/powerpoint/2010/main" val="4155036409"/>
      </p:ext>
    </p:extLst>
  </p:cSld>
  <p:clrMapOvr>
    <a:masterClrMapping/>
  </p:clrMapOvr>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and Text with picture right 2">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sz="3600"/>
            </a:lvl1pPr>
          </a:lstStyle>
          <a:p>
            <a:r>
              <a:rPr lang="en-US" sz="4000" b="1" dirty="0" smtClean="0">
                <a:solidFill>
                  <a:schemeClr val="bg2">
                    <a:lumMod val="25000"/>
                  </a:schemeClr>
                </a:solidFill>
                <a:latin typeface="Arial" charset="0"/>
                <a:ea typeface="Arial" charset="0"/>
                <a:cs typeface="Arial" charset="0"/>
              </a:rPr>
              <a:t>Short Slide Title</a:t>
            </a:r>
            <a:endParaRPr lang="en-US" dirty="0"/>
          </a:p>
        </p:txBody>
      </p:sp>
      <p:sp>
        <p:nvSpPr>
          <p:cNvPr id="5" name="Picture Placeholder 4"/>
          <p:cNvSpPr>
            <a:spLocks noGrp="1"/>
          </p:cNvSpPr>
          <p:nvPr>
            <p:ph type="pic" sz="quarter" idx="10"/>
          </p:nvPr>
        </p:nvSpPr>
        <p:spPr bwMode="gray">
          <a:xfrm>
            <a:off x="6206400" y="1962902"/>
            <a:ext cx="5661326" cy="4121098"/>
          </a:xfrm>
          <a:solidFill>
            <a:schemeClr val="bg1">
              <a:lumMod val="95000"/>
            </a:schemeClr>
          </a:solidFill>
        </p:spPr>
        <p:txBody>
          <a:bodyPr vert="horz" lIns="0" tIns="1542684" rIns="0" bIns="0" rtlCol="0" anchor="t" anchorCtr="0">
            <a:noAutofit/>
          </a:bodyPr>
          <a:lstStyle>
            <a:lvl1pPr marL="0" indent="0" algn="ctr" defTabSz="1088449" rtl="0" eaLnBrk="1" latinLnBrk="0" hangingPunct="1">
              <a:spcBef>
                <a:spcPts val="1928"/>
              </a:spcBef>
              <a:buClr>
                <a:schemeClr val="accent1"/>
              </a:buClr>
              <a:buSzPct val="80000"/>
              <a:buFontTx/>
              <a:buNone/>
              <a:defRPr lang="de-DE" sz="1600" b="0" kern="1200" dirty="0">
                <a:solidFill>
                  <a:schemeClr val="bg2">
                    <a:lumMod val="25000"/>
                  </a:schemeClr>
                </a:solidFill>
                <a:latin typeface="Arial" panose="020B0604020202020204" pitchFamily="34" charset="0"/>
                <a:ea typeface="+mn-ea"/>
                <a:cs typeface="Arial" panose="020B0604020202020204" pitchFamily="34" charset="0"/>
              </a:defRPr>
            </a:lvl1pPr>
          </a:lstStyle>
          <a:p>
            <a:r>
              <a:rPr lang="en-US" dirty="0" smtClean="0"/>
              <a:t>Click icon to add picture</a:t>
            </a:r>
            <a:endParaRPr lang="en-US" dirty="0"/>
          </a:p>
        </p:txBody>
      </p:sp>
      <p:sp>
        <p:nvSpPr>
          <p:cNvPr id="7" name="Text Placeholder 6"/>
          <p:cNvSpPr>
            <a:spLocks noGrp="1"/>
          </p:cNvSpPr>
          <p:nvPr>
            <p:ph type="body" sz="quarter" idx="11" hasCustomPrompt="1"/>
          </p:nvPr>
        </p:nvSpPr>
        <p:spPr bwMode="gray">
          <a:xfrm>
            <a:off x="323915" y="1962902"/>
            <a:ext cx="5661326" cy="4121098"/>
          </a:xfrm>
        </p:spPr>
        <p:txBody>
          <a:bodyPr/>
          <a:lstStyle>
            <a:lvl1pPr marL="285721" indent="-285721">
              <a:buFont typeface="Arial" charset="0"/>
              <a:buChar char="•"/>
              <a:defRPr/>
            </a:lvl1pPr>
          </a:lstStyle>
          <a:p>
            <a:r>
              <a:rPr lang="en-US" b="1" dirty="0" smtClean="0">
                <a:solidFill>
                  <a:schemeClr val="bg2">
                    <a:lumMod val="25000"/>
                  </a:schemeClr>
                </a:solidFill>
                <a:latin typeface="Arial" charset="0"/>
                <a:ea typeface="Arial" charset="0"/>
                <a:cs typeface="Arial" charset="0"/>
              </a:rPr>
              <a:t>First Level</a:t>
            </a:r>
          </a:p>
          <a:p>
            <a:r>
              <a:rPr lang="en-US" sz="1600" dirty="0" smtClean="0">
                <a:solidFill>
                  <a:schemeClr val="bg2">
                    <a:lumMod val="25000"/>
                  </a:schemeClr>
                </a:solidFill>
                <a:latin typeface="Arial" charset="0"/>
                <a:ea typeface="Arial" charset="0"/>
                <a:cs typeface="Arial" charset="0"/>
              </a:rPr>
              <a:t>Second Level</a:t>
            </a:r>
          </a:p>
          <a:p>
            <a:pPr marL="285807" indent="-285807">
              <a:buFont typeface="Arial" charset="0"/>
              <a:buChar char="•"/>
            </a:pPr>
            <a:r>
              <a:rPr lang="en-US" sz="1500" dirty="0" smtClean="0">
                <a:solidFill>
                  <a:schemeClr val="bg2">
                    <a:lumMod val="25000"/>
                  </a:schemeClr>
                </a:solidFill>
                <a:latin typeface="Arial" charset="0"/>
                <a:ea typeface="Arial" charset="0"/>
                <a:cs typeface="Arial" charset="0"/>
              </a:rPr>
              <a:t>Third Level</a:t>
            </a:r>
          </a:p>
          <a:p>
            <a:pPr lvl="3"/>
            <a:r>
              <a:rPr lang="en-US" noProof="0" dirty="0" smtClean="0"/>
              <a:t>Fourth level</a:t>
            </a:r>
          </a:p>
          <a:p>
            <a:pPr lvl="4"/>
            <a:r>
              <a:rPr lang="en-US" noProof="0" dirty="0" smtClean="0"/>
              <a:t>Fifth level</a:t>
            </a:r>
            <a:endParaRPr lang="en-US" noProof="0" dirty="0"/>
          </a:p>
        </p:txBody>
      </p:sp>
      <p:sp>
        <p:nvSpPr>
          <p:cNvPr id="12" name="Text Placeholder 3"/>
          <p:cNvSpPr>
            <a:spLocks noGrp="1"/>
          </p:cNvSpPr>
          <p:nvPr>
            <p:ph type="body" sz="quarter" idx="13" hasCustomPrompt="1"/>
          </p:nvPr>
        </p:nvSpPr>
        <p:spPr>
          <a:xfrm>
            <a:off x="323378" y="1284926"/>
            <a:ext cx="11542732" cy="265052"/>
          </a:xfrm>
        </p:spPr>
        <p:txBody>
          <a:bodyPr/>
          <a:lstStyle>
            <a:lvl1pPr>
              <a:defRPr sz="1600" baseline="0">
                <a:solidFill>
                  <a:schemeClr val="bg2">
                    <a:lumMod val="25000"/>
                  </a:schemeClr>
                </a:solidFill>
                <a:latin typeface="+mn-lt"/>
              </a:defRPr>
            </a:lvl1pPr>
          </a:lstStyle>
          <a:p>
            <a:pPr lvl="0"/>
            <a:r>
              <a:rPr lang="de-DE" sz="1600" dirty="0" err="1" smtClean="0">
                <a:latin typeface="+mn-lt"/>
              </a:rPr>
              <a:t>Some</a:t>
            </a:r>
            <a:r>
              <a:rPr lang="de-DE" sz="1600" dirty="0" smtClean="0">
                <a:latin typeface="+mn-lt"/>
              </a:rPr>
              <a:t> </a:t>
            </a:r>
            <a:r>
              <a:rPr lang="de-DE" sz="1600" dirty="0" err="1" smtClean="0">
                <a:latin typeface="+mn-lt"/>
              </a:rPr>
              <a:t>catchy</a:t>
            </a:r>
            <a:r>
              <a:rPr lang="de-DE" sz="1600" dirty="0" smtClean="0">
                <a:latin typeface="+mn-lt"/>
              </a:rPr>
              <a:t> </a:t>
            </a:r>
            <a:r>
              <a:rPr lang="de-DE" sz="1600" dirty="0" err="1" smtClean="0">
                <a:latin typeface="+mn-lt"/>
              </a:rPr>
              <a:t>sub</a:t>
            </a:r>
            <a:r>
              <a:rPr lang="de-DE" sz="1600" dirty="0" smtClean="0">
                <a:latin typeface="+mn-lt"/>
              </a:rPr>
              <a:t> title </a:t>
            </a:r>
            <a:r>
              <a:rPr lang="de-DE" sz="1600" dirty="0" err="1" smtClean="0">
                <a:latin typeface="+mn-lt"/>
              </a:rPr>
              <a:t>goes</a:t>
            </a:r>
            <a:r>
              <a:rPr lang="de-DE" sz="1600" dirty="0" smtClean="0">
                <a:latin typeface="+mn-lt"/>
              </a:rPr>
              <a:t> </a:t>
            </a:r>
            <a:r>
              <a:rPr lang="de-DE" sz="1600" dirty="0" err="1" smtClean="0">
                <a:latin typeface="+mn-lt"/>
              </a:rPr>
              <a:t>here</a:t>
            </a:r>
            <a:endParaRPr lang="de-DE" dirty="0"/>
          </a:p>
        </p:txBody>
      </p:sp>
      <p:sp>
        <p:nvSpPr>
          <p:cNvPr id="9" name="Footer Placeholder 4"/>
          <p:cNvSpPr>
            <a:spLocks noGrp="1"/>
          </p:cNvSpPr>
          <p:nvPr>
            <p:ph type="ftr" sz="quarter" idx="3"/>
          </p:nvPr>
        </p:nvSpPr>
        <p:spPr>
          <a:xfrm>
            <a:off x="10502608" y="6568014"/>
            <a:ext cx="1007412" cy="259446"/>
          </a:xfrm>
          <a:prstGeom prst="rect">
            <a:avLst/>
          </a:prstGeom>
        </p:spPr>
        <p:txBody>
          <a:bodyPr vert="horz" lIns="91413" tIns="45706" rIns="91413" bIns="45706" rtlCol="0" anchor="ctr"/>
          <a:lstStyle>
            <a:lvl1pPr marL="0" algn="r" defTabSz="1088449" rtl="0" eaLnBrk="1" latinLnBrk="0" hangingPunct="1">
              <a:defRPr lang="en-US" sz="1000" kern="1200" smtClean="0">
                <a:solidFill>
                  <a:schemeClr val="tx1">
                    <a:lumMod val="65000"/>
                    <a:lumOff val="35000"/>
                  </a:schemeClr>
                </a:solidFill>
                <a:latin typeface="Arial" charset="0"/>
                <a:ea typeface="Arial" charset="0"/>
                <a:cs typeface="Arial" charset="0"/>
              </a:defRPr>
            </a:lvl1pPr>
          </a:lstStyle>
          <a:p>
            <a:r>
              <a:rPr lang="de-DE" smtClean="0">
                <a:solidFill>
                  <a:srgbClr val="000000">
                    <a:lumMod val="65000"/>
                    <a:lumOff val="35000"/>
                  </a:srgbClr>
                </a:solidFill>
              </a:rPr>
              <a:t>Confidential</a:t>
            </a:r>
            <a:endParaRPr lang="de-DE" dirty="0">
              <a:solidFill>
                <a:srgbClr val="000000">
                  <a:lumMod val="65000"/>
                  <a:lumOff val="35000"/>
                </a:srgbClr>
              </a:solidFill>
            </a:endParaRPr>
          </a:p>
        </p:txBody>
      </p:sp>
      <p:sp>
        <p:nvSpPr>
          <p:cNvPr id="10" name="Slide Number Placeholder 11"/>
          <p:cNvSpPr>
            <a:spLocks noGrp="1"/>
          </p:cNvSpPr>
          <p:nvPr>
            <p:ph type="sldNum" sz="quarter" idx="4"/>
          </p:nvPr>
        </p:nvSpPr>
        <p:spPr>
          <a:xfrm>
            <a:off x="11510020" y="6572768"/>
            <a:ext cx="356090" cy="249938"/>
          </a:xfrm>
          <a:prstGeom prst="rect">
            <a:avLst/>
          </a:prstGeom>
        </p:spPr>
        <p:txBody>
          <a:bodyPr vert="horz" lIns="91413" tIns="45706" rIns="91413" bIns="45706" rtlCol="0" anchor="ctr"/>
          <a:lstStyle>
            <a:lvl1pPr algn="r">
              <a:defRPr sz="1200">
                <a:solidFill>
                  <a:schemeClr val="tx1">
                    <a:tint val="75000"/>
                  </a:schemeClr>
                </a:solidFill>
              </a:defRPr>
            </a:lvl1pPr>
          </a:lstStyle>
          <a:p>
            <a:fld id="{52D116E8-C1B7-4800-ACA1-0CD42BEC2FD7}" type="slidenum">
              <a:rPr lang="en-US" sz="1000" smtClean="0">
                <a:solidFill>
                  <a:srgbClr val="CCCCCC">
                    <a:lumMod val="25000"/>
                  </a:srgbClr>
                </a:solidFill>
              </a:rPr>
              <a:pPr/>
              <a:t>‹#›</a:t>
            </a:fld>
            <a:endParaRPr dirty="0">
              <a:solidFill>
                <a:srgbClr val="000000">
                  <a:tint val="75000"/>
                </a:srgbClr>
              </a:solidFill>
            </a:endParaRPr>
          </a:p>
        </p:txBody>
      </p:sp>
    </p:spTree>
    <p:extLst>
      <p:ext uri="{BB962C8B-B14F-4D97-AF65-F5344CB8AC3E}">
        <p14:creationId xmlns:p14="http://schemas.microsoft.com/office/powerpoint/2010/main" val="4037272374"/>
      </p:ext>
    </p:extLst>
  </p:cSld>
  <p:clrMapOvr>
    <a:masterClrMapping/>
  </p:clrMapOvr>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and Text with picture right 3">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sz="3600"/>
            </a:lvl1pPr>
          </a:lstStyle>
          <a:p>
            <a:r>
              <a:rPr lang="en-US" sz="4000" b="1" dirty="0" smtClean="0">
                <a:solidFill>
                  <a:schemeClr val="bg2">
                    <a:lumMod val="25000"/>
                  </a:schemeClr>
                </a:solidFill>
                <a:latin typeface="Arial" charset="0"/>
                <a:ea typeface="Arial" charset="0"/>
                <a:cs typeface="Arial" charset="0"/>
              </a:rPr>
              <a:t>Short Slide Title</a:t>
            </a:r>
            <a:endParaRPr lang="en-US" dirty="0"/>
          </a:p>
        </p:txBody>
      </p:sp>
      <p:sp>
        <p:nvSpPr>
          <p:cNvPr id="5" name="Picture Placeholder 4"/>
          <p:cNvSpPr>
            <a:spLocks noGrp="1"/>
          </p:cNvSpPr>
          <p:nvPr>
            <p:ph type="pic" sz="quarter" idx="10"/>
          </p:nvPr>
        </p:nvSpPr>
        <p:spPr bwMode="gray">
          <a:xfrm>
            <a:off x="4705713" y="1962902"/>
            <a:ext cx="7162522" cy="4121098"/>
          </a:xfrm>
          <a:solidFill>
            <a:schemeClr val="bg1">
              <a:lumMod val="95000"/>
            </a:schemeClr>
          </a:solidFill>
        </p:spPr>
        <p:txBody>
          <a:bodyPr vert="horz" lIns="0" tIns="1542684" rIns="0" bIns="0" rtlCol="0" anchor="t" anchorCtr="0">
            <a:noAutofit/>
          </a:bodyPr>
          <a:lstStyle>
            <a:lvl1pPr marL="0" indent="0" algn="ctr" defTabSz="1088449" rtl="0" eaLnBrk="1" latinLnBrk="0" hangingPunct="1">
              <a:spcBef>
                <a:spcPts val="1928"/>
              </a:spcBef>
              <a:buClr>
                <a:schemeClr val="accent1"/>
              </a:buClr>
              <a:buSzPct val="80000"/>
              <a:buFontTx/>
              <a:buNone/>
              <a:defRPr lang="de-DE" sz="1600" b="0" kern="1200" dirty="0">
                <a:solidFill>
                  <a:schemeClr val="bg2">
                    <a:lumMod val="25000"/>
                  </a:schemeClr>
                </a:solidFill>
                <a:latin typeface="Arial" panose="020B0604020202020204" pitchFamily="34" charset="0"/>
                <a:ea typeface="+mn-ea"/>
                <a:cs typeface="Arial" panose="020B0604020202020204" pitchFamily="34" charset="0"/>
              </a:defRPr>
            </a:lvl1pPr>
          </a:lstStyle>
          <a:p>
            <a:r>
              <a:rPr lang="en-US" dirty="0" smtClean="0"/>
              <a:t>Click icon to add picture</a:t>
            </a:r>
            <a:endParaRPr lang="en-US" dirty="0"/>
          </a:p>
        </p:txBody>
      </p:sp>
      <p:sp>
        <p:nvSpPr>
          <p:cNvPr id="7" name="Text Placeholder 6"/>
          <p:cNvSpPr>
            <a:spLocks noGrp="1"/>
          </p:cNvSpPr>
          <p:nvPr>
            <p:ph type="body" sz="quarter" idx="11" hasCustomPrompt="1"/>
          </p:nvPr>
        </p:nvSpPr>
        <p:spPr bwMode="gray">
          <a:xfrm>
            <a:off x="323916" y="1962902"/>
            <a:ext cx="4223088" cy="4121098"/>
          </a:xfrm>
        </p:spPr>
        <p:txBody>
          <a:bodyPr/>
          <a:lstStyle>
            <a:lvl1pPr marL="285721" indent="-285721">
              <a:buFont typeface="Arial" charset="0"/>
              <a:buChar char="•"/>
              <a:defRPr/>
            </a:lvl1pPr>
          </a:lstStyle>
          <a:p>
            <a:r>
              <a:rPr lang="en-US" b="1" dirty="0" smtClean="0">
                <a:solidFill>
                  <a:schemeClr val="bg2">
                    <a:lumMod val="25000"/>
                  </a:schemeClr>
                </a:solidFill>
                <a:latin typeface="Arial" charset="0"/>
                <a:ea typeface="Arial" charset="0"/>
                <a:cs typeface="Arial" charset="0"/>
              </a:rPr>
              <a:t>First Level</a:t>
            </a:r>
          </a:p>
          <a:p>
            <a:r>
              <a:rPr lang="en-US" sz="1600" dirty="0" smtClean="0">
                <a:solidFill>
                  <a:schemeClr val="bg2">
                    <a:lumMod val="25000"/>
                  </a:schemeClr>
                </a:solidFill>
                <a:latin typeface="Arial" charset="0"/>
                <a:ea typeface="Arial" charset="0"/>
                <a:cs typeface="Arial" charset="0"/>
              </a:rPr>
              <a:t>Second Level</a:t>
            </a:r>
          </a:p>
          <a:p>
            <a:pPr marL="285807" indent="-285807">
              <a:buFont typeface="Arial" charset="0"/>
              <a:buChar char="•"/>
            </a:pPr>
            <a:r>
              <a:rPr lang="en-US" sz="1500" dirty="0" smtClean="0">
                <a:solidFill>
                  <a:schemeClr val="bg2">
                    <a:lumMod val="25000"/>
                  </a:schemeClr>
                </a:solidFill>
                <a:latin typeface="Arial" charset="0"/>
                <a:ea typeface="Arial" charset="0"/>
                <a:cs typeface="Arial" charset="0"/>
              </a:rPr>
              <a:t>Third Level</a:t>
            </a:r>
          </a:p>
          <a:p>
            <a:pPr lvl="3"/>
            <a:r>
              <a:rPr lang="en-US" noProof="0" dirty="0" smtClean="0"/>
              <a:t>Fourth level</a:t>
            </a:r>
          </a:p>
          <a:p>
            <a:pPr lvl="4"/>
            <a:r>
              <a:rPr lang="en-US" noProof="0" dirty="0" smtClean="0"/>
              <a:t>Fifth level</a:t>
            </a:r>
            <a:endParaRPr lang="en-US" noProof="0" dirty="0"/>
          </a:p>
        </p:txBody>
      </p:sp>
      <p:sp>
        <p:nvSpPr>
          <p:cNvPr id="8" name="Text Placeholder 3"/>
          <p:cNvSpPr>
            <a:spLocks noGrp="1"/>
          </p:cNvSpPr>
          <p:nvPr>
            <p:ph type="body" sz="quarter" idx="13" hasCustomPrompt="1"/>
          </p:nvPr>
        </p:nvSpPr>
        <p:spPr>
          <a:xfrm>
            <a:off x="323378" y="1284926"/>
            <a:ext cx="11542732" cy="265052"/>
          </a:xfrm>
        </p:spPr>
        <p:txBody>
          <a:bodyPr/>
          <a:lstStyle>
            <a:lvl1pPr>
              <a:defRPr sz="1600" baseline="0">
                <a:solidFill>
                  <a:schemeClr val="bg2">
                    <a:lumMod val="25000"/>
                  </a:schemeClr>
                </a:solidFill>
                <a:latin typeface="+mn-lt"/>
              </a:defRPr>
            </a:lvl1pPr>
          </a:lstStyle>
          <a:p>
            <a:pPr lvl="0"/>
            <a:r>
              <a:rPr lang="de-DE" sz="1600" dirty="0" err="1" smtClean="0">
                <a:latin typeface="+mn-lt"/>
              </a:rPr>
              <a:t>Some</a:t>
            </a:r>
            <a:r>
              <a:rPr lang="de-DE" sz="1600" dirty="0" smtClean="0">
                <a:latin typeface="+mn-lt"/>
              </a:rPr>
              <a:t> </a:t>
            </a:r>
            <a:r>
              <a:rPr lang="de-DE" sz="1600" dirty="0" err="1" smtClean="0">
                <a:latin typeface="+mn-lt"/>
              </a:rPr>
              <a:t>catchy</a:t>
            </a:r>
            <a:r>
              <a:rPr lang="de-DE" sz="1600" dirty="0" smtClean="0">
                <a:latin typeface="+mn-lt"/>
              </a:rPr>
              <a:t> </a:t>
            </a:r>
            <a:r>
              <a:rPr lang="de-DE" sz="1600" dirty="0" err="1" smtClean="0">
                <a:latin typeface="+mn-lt"/>
              </a:rPr>
              <a:t>sub</a:t>
            </a:r>
            <a:r>
              <a:rPr lang="de-DE" sz="1600" dirty="0" smtClean="0">
                <a:latin typeface="+mn-lt"/>
              </a:rPr>
              <a:t> title </a:t>
            </a:r>
            <a:r>
              <a:rPr lang="de-DE" sz="1600" dirty="0" err="1" smtClean="0">
                <a:latin typeface="+mn-lt"/>
              </a:rPr>
              <a:t>goes</a:t>
            </a:r>
            <a:r>
              <a:rPr lang="de-DE" sz="1600" dirty="0" smtClean="0">
                <a:latin typeface="+mn-lt"/>
              </a:rPr>
              <a:t> </a:t>
            </a:r>
            <a:r>
              <a:rPr lang="de-DE" sz="1600" dirty="0" err="1" smtClean="0">
                <a:latin typeface="+mn-lt"/>
              </a:rPr>
              <a:t>here</a:t>
            </a:r>
            <a:endParaRPr lang="de-DE" dirty="0"/>
          </a:p>
        </p:txBody>
      </p:sp>
      <p:sp>
        <p:nvSpPr>
          <p:cNvPr id="9" name="Footer Placeholder 4"/>
          <p:cNvSpPr>
            <a:spLocks noGrp="1"/>
          </p:cNvSpPr>
          <p:nvPr>
            <p:ph type="ftr" sz="quarter" idx="3"/>
          </p:nvPr>
        </p:nvSpPr>
        <p:spPr>
          <a:xfrm>
            <a:off x="10502608" y="6568014"/>
            <a:ext cx="1007412" cy="259446"/>
          </a:xfrm>
          <a:prstGeom prst="rect">
            <a:avLst/>
          </a:prstGeom>
        </p:spPr>
        <p:txBody>
          <a:bodyPr vert="horz" lIns="91413" tIns="45706" rIns="91413" bIns="45706" rtlCol="0" anchor="ctr"/>
          <a:lstStyle>
            <a:lvl1pPr marL="0" algn="r" defTabSz="1088449" rtl="0" eaLnBrk="1" latinLnBrk="0" hangingPunct="1">
              <a:defRPr lang="en-US" sz="1000" kern="1200" smtClean="0">
                <a:solidFill>
                  <a:schemeClr val="tx1">
                    <a:lumMod val="65000"/>
                    <a:lumOff val="35000"/>
                  </a:schemeClr>
                </a:solidFill>
                <a:latin typeface="Arial" charset="0"/>
                <a:ea typeface="Arial" charset="0"/>
                <a:cs typeface="Arial" charset="0"/>
              </a:defRPr>
            </a:lvl1pPr>
          </a:lstStyle>
          <a:p>
            <a:r>
              <a:rPr lang="de-DE" smtClean="0">
                <a:solidFill>
                  <a:srgbClr val="000000">
                    <a:lumMod val="65000"/>
                    <a:lumOff val="35000"/>
                  </a:srgbClr>
                </a:solidFill>
              </a:rPr>
              <a:t>Confidential</a:t>
            </a:r>
            <a:endParaRPr lang="de-DE" dirty="0">
              <a:solidFill>
                <a:srgbClr val="000000">
                  <a:lumMod val="65000"/>
                  <a:lumOff val="35000"/>
                </a:srgbClr>
              </a:solidFill>
            </a:endParaRPr>
          </a:p>
        </p:txBody>
      </p:sp>
      <p:sp>
        <p:nvSpPr>
          <p:cNvPr id="10" name="Slide Number Placeholder 11"/>
          <p:cNvSpPr>
            <a:spLocks noGrp="1"/>
          </p:cNvSpPr>
          <p:nvPr>
            <p:ph type="sldNum" sz="quarter" idx="4"/>
          </p:nvPr>
        </p:nvSpPr>
        <p:spPr>
          <a:xfrm>
            <a:off x="11510020" y="6572768"/>
            <a:ext cx="356090" cy="249938"/>
          </a:xfrm>
          <a:prstGeom prst="rect">
            <a:avLst/>
          </a:prstGeom>
        </p:spPr>
        <p:txBody>
          <a:bodyPr vert="horz" lIns="91413" tIns="45706" rIns="91413" bIns="45706" rtlCol="0" anchor="ctr"/>
          <a:lstStyle>
            <a:lvl1pPr algn="r">
              <a:defRPr sz="1200">
                <a:solidFill>
                  <a:schemeClr val="tx1">
                    <a:tint val="75000"/>
                  </a:schemeClr>
                </a:solidFill>
              </a:defRPr>
            </a:lvl1pPr>
          </a:lstStyle>
          <a:p>
            <a:fld id="{52D116E8-C1B7-4800-ACA1-0CD42BEC2FD7}" type="slidenum">
              <a:rPr lang="en-US" sz="1000" smtClean="0">
                <a:solidFill>
                  <a:srgbClr val="CCCCCC">
                    <a:lumMod val="25000"/>
                  </a:srgbClr>
                </a:solidFill>
              </a:rPr>
              <a:pPr/>
              <a:t>‹#›</a:t>
            </a:fld>
            <a:endParaRPr dirty="0">
              <a:solidFill>
                <a:srgbClr val="000000">
                  <a:tint val="75000"/>
                </a:srgbClr>
              </a:solidFill>
            </a:endParaRPr>
          </a:p>
        </p:txBody>
      </p:sp>
    </p:spTree>
    <p:extLst>
      <p:ext uri="{BB962C8B-B14F-4D97-AF65-F5344CB8AC3E}">
        <p14:creationId xmlns:p14="http://schemas.microsoft.com/office/powerpoint/2010/main" val="3573155320"/>
      </p:ext>
    </p:extLst>
  </p:cSld>
  <p:clrMapOvr>
    <a:masterClrMapping/>
  </p:clrMapOvr>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nd Text with picture: 2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sz="3600"/>
            </a:lvl1pPr>
          </a:lstStyle>
          <a:p>
            <a:r>
              <a:rPr lang="en-US" sz="4000" b="1" dirty="0" smtClean="0">
                <a:solidFill>
                  <a:schemeClr val="bg2">
                    <a:lumMod val="25000"/>
                  </a:schemeClr>
                </a:solidFill>
                <a:latin typeface="Arial" charset="0"/>
                <a:ea typeface="Arial" charset="0"/>
                <a:cs typeface="Arial" charset="0"/>
              </a:rPr>
              <a:t>Short Slide Title</a:t>
            </a:r>
            <a:endParaRPr lang="en-US" dirty="0"/>
          </a:p>
        </p:txBody>
      </p:sp>
      <p:sp>
        <p:nvSpPr>
          <p:cNvPr id="4" name="Text Placeholder 3"/>
          <p:cNvSpPr>
            <a:spLocks noGrp="1"/>
          </p:cNvSpPr>
          <p:nvPr>
            <p:ph type="body" sz="quarter" idx="10" hasCustomPrompt="1"/>
          </p:nvPr>
        </p:nvSpPr>
        <p:spPr>
          <a:xfrm>
            <a:off x="323915" y="1960616"/>
            <a:ext cx="5661326" cy="1769599"/>
          </a:xfrm>
        </p:spPr>
        <p:txBody>
          <a:bodyPr/>
          <a:lstStyle>
            <a:lvl1pPr marL="285721" indent="-285721">
              <a:buFont typeface="Arial" charset="0"/>
              <a:buChar char="•"/>
              <a:defRPr/>
            </a:lvl1pPr>
          </a:lstStyle>
          <a:p>
            <a:r>
              <a:rPr lang="en-US" b="1" dirty="0" smtClean="0">
                <a:solidFill>
                  <a:schemeClr val="bg2">
                    <a:lumMod val="25000"/>
                  </a:schemeClr>
                </a:solidFill>
                <a:latin typeface="Arial" charset="0"/>
                <a:ea typeface="Arial" charset="0"/>
                <a:cs typeface="Arial" charset="0"/>
              </a:rPr>
              <a:t>First Level</a:t>
            </a:r>
          </a:p>
          <a:p>
            <a:r>
              <a:rPr lang="en-US" sz="1600" dirty="0" smtClean="0">
                <a:solidFill>
                  <a:schemeClr val="bg2">
                    <a:lumMod val="25000"/>
                  </a:schemeClr>
                </a:solidFill>
                <a:latin typeface="Arial" charset="0"/>
                <a:ea typeface="Arial" charset="0"/>
                <a:cs typeface="Arial" charset="0"/>
              </a:rPr>
              <a:t>Second Level</a:t>
            </a:r>
          </a:p>
          <a:p>
            <a:pPr marL="285807" indent="-285807">
              <a:buFont typeface="Arial" charset="0"/>
              <a:buChar char="•"/>
            </a:pPr>
            <a:r>
              <a:rPr lang="en-US" sz="1500" dirty="0" smtClean="0">
                <a:solidFill>
                  <a:schemeClr val="bg2">
                    <a:lumMod val="25000"/>
                  </a:schemeClr>
                </a:solidFill>
                <a:latin typeface="Arial" charset="0"/>
                <a:ea typeface="Arial" charset="0"/>
                <a:cs typeface="Arial" charset="0"/>
              </a:rPr>
              <a:t>Third Level</a:t>
            </a:r>
          </a:p>
        </p:txBody>
      </p:sp>
      <p:sp>
        <p:nvSpPr>
          <p:cNvPr id="13" name="Text Placeholder 3"/>
          <p:cNvSpPr>
            <a:spLocks noGrp="1"/>
          </p:cNvSpPr>
          <p:nvPr>
            <p:ph type="body" sz="quarter" idx="14" hasCustomPrompt="1"/>
          </p:nvPr>
        </p:nvSpPr>
        <p:spPr>
          <a:xfrm>
            <a:off x="6206400" y="1960614"/>
            <a:ext cx="5661326" cy="1769600"/>
          </a:xfrm>
        </p:spPr>
        <p:txBody>
          <a:bodyPr/>
          <a:lstStyle>
            <a:lvl1pPr marL="285721" indent="-285721">
              <a:buFont typeface="Arial" charset="0"/>
              <a:buChar char="•"/>
              <a:defRPr/>
            </a:lvl1pPr>
          </a:lstStyle>
          <a:p>
            <a:r>
              <a:rPr lang="en-US" b="1" dirty="0" smtClean="0">
                <a:solidFill>
                  <a:schemeClr val="bg2">
                    <a:lumMod val="25000"/>
                  </a:schemeClr>
                </a:solidFill>
                <a:latin typeface="Arial" charset="0"/>
                <a:ea typeface="Arial" charset="0"/>
                <a:cs typeface="Arial" charset="0"/>
              </a:rPr>
              <a:t>First Level</a:t>
            </a:r>
          </a:p>
          <a:p>
            <a:r>
              <a:rPr lang="en-US" sz="1600" dirty="0" smtClean="0">
                <a:solidFill>
                  <a:schemeClr val="bg2">
                    <a:lumMod val="25000"/>
                  </a:schemeClr>
                </a:solidFill>
                <a:latin typeface="Arial" charset="0"/>
                <a:ea typeface="Arial" charset="0"/>
                <a:cs typeface="Arial" charset="0"/>
              </a:rPr>
              <a:t>Second Level</a:t>
            </a:r>
          </a:p>
          <a:p>
            <a:pPr marL="285807" indent="-285807">
              <a:buFont typeface="Arial" charset="0"/>
              <a:buChar char="•"/>
            </a:pPr>
            <a:r>
              <a:rPr lang="en-US" sz="1500" dirty="0" smtClean="0">
                <a:solidFill>
                  <a:schemeClr val="bg2">
                    <a:lumMod val="25000"/>
                  </a:schemeClr>
                </a:solidFill>
                <a:latin typeface="Arial" charset="0"/>
                <a:ea typeface="Arial" charset="0"/>
                <a:cs typeface="Arial" charset="0"/>
              </a:rPr>
              <a:t>Third Level</a:t>
            </a:r>
          </a:p>
        </p:txBody>
      </p:sp>
      <p:sp>
        <p:nvSpPr>
          <p:cNvPr id="9" name="Picture Placeholder 4"/>
          <p:cNvSpPr>
            <a:spLocks noGrp="1"/>
          </p:cNvSpPr>
          <p:nvPr>
            <p:ph type="pic" sz="quarter" idx="15"/>
          </p:nvPr>
        </p:nvSpPr>
        <p:spPr bwMode="gray">
          <a:xfrm>
            <a:off x="323915" y="3877138"/>
            <a:ext cx="5661326" cy="2204575"/>
          </a:xfrm>
          <a:solidFill>
            <a:schemeClr val="bg1">
              <a:lumMod val="95000"/>
            </a:schemeClr>
          </a:solidFill>
        </p:spPr>
        <p:txBody>
          <a:bodyPr tIns="599933" anchor="t" anchorCtr="0"/>
          <a:lstStyle>
            <a:lvl1pPr algn="ctr">
              <a:defRPr sz="1600" b="0">
                <a:solidFill>
                  <a:schemeClr val="bg2">
                    <a:lumMod val="25000"/>
                  </a:schemeClr>
                </a:solidFill>
                <a:latin typeface="Arial" panose="020B0604020202020204" pitchFamily="34" charset="0"/>
                <a:cs typeface="Arial" panose="020B0604020202020204" pitchFamily="34" charset="0"/>
              </a:defRPr>
            </a:lvl1pPr>
          </a:lstStyle>
          <a:p>
            <a:r>
              <a:rPr lang="en-US" dirty="0" smtClean="0"/>
              <a:t>Click icon to add picture</a:t>
            </a:r>
            <a:endParaRPr lang="en-US" dirty="0"/>
          </a:p>
        </p:txBody>
      </p:sp>
      <p:sp>
        <p:nvSpPr>
          <p:cNvPr id="11" name="Picture Placeholder 4"/>
          <p:cNvSpPr>
            <a:spLocks noGrp="1"/>
          </p:cNvSpPr>
          <p:nvPr>
            <p:ph type="pic" sz="quarter" idx="16"/>
          </p:nvPr>
        </p:nvSpPr>
        <p:spPr bwMode="gray">
          <a:xfrm>
            <a:off x="6206400" y="3877138"/>
            <a:ext cx="5661326" cy="2204576"/>
          </a:xfrm>
          <a:solidFill>
            <a:schemeClr val="bg1">
              <a:lumMod val="95000"/>
            </a:schemeClr>
          </a:solidFill>
        </p:spPr>
        <p:txBody>
          <a:bodyPr tIns="599933" anchor="t" anchorCtr="0"/>
          <a:lstStyle>
            <a:lvl1pPr algn="ctr">
              <a:defRPr sz="1600" b="0">
                <a:solidFill>
                  <a:schemeClr val="bg2">
                    <a:lumMod val="25000"/>
                  </a:schemeClr>
                </a:solidFill>
                <a:latin typeface="Arial" panose="020B0604020202020204" pitchFamily="34" charset="0"/>
                <a:cs typeface="Arial" panose="020B0604020202020204" pitchFamily="34" charset="0"/>
              </a:defRPr>
            </a:lvl1pPr>
          </a:lstStyle>
          <a:p>
            <a:r>
              <a:rPr lang="en-US" dirty="0" smtClean="0"/>
              <a:t>Click icon to add picture</a:t>
            </a:r>
            <a:endParaRPr lang="en-US" dirty="0"/>
          </a:p>
        </p:txBody>
      </p:sp>
      <p:sp>
        <p:nvSpPr>
          <p:cNvPr id="15" name="Text Placeholder 3"/>
          <p:cNvSpPr>
            <a:spLocks noGrp="1"/>
          </p:cNvSpPr>
          <p:nvPr>
            <p:ph type="body" sz="quarter" idx="13" hasCustomPrompt="1"/>
          </p:nvPr>
        </p:nvSpPr>
        <p:spPr>
          <a:xfrm>
            <a:off x="323378" y="1284926"/>
            <a:ext cx="11542732" cy="265052"/>
          </a:xfrm>
        </p:spPr>
        <p:txBody>
          <a:bodyPr/>
          <a:lstStyle>
            <a:lvl1pPr>
              <a:defRPr sz="1600" baseline="0">
                <a:solidFill>
                  <a:schemeClr val="bg2">
                    <a:lumMod val="25000"/>
                  </a:schemeClr>
                </a:solidFill>
                <a:latin typeface="+mn-lt"/>
              </a:defRPr>
            </a:lvl1pPr>
          </a:lstStyle>
          <a:p>
            <a:pPr lvl="0"/>
            <a:r>
              <a:rPr lang="de-DE" sz="1600" dirty="0" err="1" smtClean="0">
                <a:latin typeface="+mn-lt"/>
              </a:rPr>
              <a:t>Some</a:t>
            </a:r>
            <a:r>
              <a:rPr lang="de-DE" sz="1600" dirty="0" smtClean="0">
                <a:latin typeface="+mn-lt"/>
              </a:rPr>
              <a:t> </a:t>
            </a:r>
            <a:r>
              <a:rPr lang="de-DE" sz="1600" dirty="0" err="1" smtClean="0">
                <a:latin typeface="+mn-lt"/>
              </a:rPr>
              <a:t>catchy</a:t>
            </a:r>
            <a:r>
              <a:rPr lang="de-DE" sz="1600" dirty="0" smtClean="0">
                <a:latin typeface="+mn-lt"/>
              </a:rPr>
              <a:t> </a:t>
            </a:r>
            <a:r>
              <a:rPr lang="de-DE" sz="1600" dirty="0" err="1" smtClean="0">
                <a:latin typeface="+mn-lt"/>
              </a:rPr>
              <a:t>sub</a:t>
            </a:r>
            <a:r>
              <a:rPr lang="de-DE" sz="1600" dirty="0" smtClean="0">
                <a:latin typeface="+mn-lt"/>
              </a:rPr>
              <a:t> title </a:t>
            </a:r>
            <a:r>
              <a:rPr lang="de-DE" sz="1600" dirty="0" err="1" smtClean="0">
                <a:latin typeface="+mn-lt"/>
              </a:rPr>
              <a:t>goes</a:t>
            </a:r>
            <a:r>
              <a:rPr lang="de-DE" sz="1600" dirty="0" smtClean="0">
                <a:latin typeface="+mn-lt"/>
              </a:rPr>
              <a:t> </a:t>
            </a:r>
            <a:r>
              <a:rPr lang="de-DE" sz="1600" dirty="0" err="1" smtClean="0">
                <a:latin typeface="+mn-lt"/>
              </a:rPr>
              <a:t>here</a:t>
            </a:r>
            <a:endParaRPr lang="de-DE" dirty="0"/>
          </a:p>
        </p:txBody>
      </p:sp>
      <p:sp>
        <p:nvSpPr>
          <p:cNvPr id="14" name="Footer Placeholder 4"/>
          <p:cNvSpPr>
            <a:spLocks noGrp="1"/>
          </p:cNvSpPr>
          <p:nvPr>
            <p:ph type="ftr" sz="quarter" idx="3"/>
          </p:nvPr>
        </p:nvSpPr>
        <p:spPr>
          <a:xfrm>
            <a:off x="10502608" y="6568014"/>
            <a:ext cx="1007412" cy="259446"/>
          </a:xfrm>
          <a:prstGeom prst="rect">
            <a:avLst/>
          </a:prstGeom>
        </p:spPr>
        <p:txBody>
          <a:bodyPr vert="horz" lIns="91413" tIns="45706" rIns="91413" bIns="45706" rtlCol="0" anchor="ctr"/>
          <a:lstStyle>
            <a:lvl1pPr marL="0" algn="r" defTabSz="1088449" rtl="0" eaLnBrk="1" latinLnBrk="0" hangingPunct="1">
              <a:defRPr lang="en-US" sz="1000" kern="1200" smtClean="0">
                <a:solidFill>
                  <a:schemeClr val="tx1">
                    <a:lumMod val="65000"/>
                    <a:lumOff val="35000"/>
                  </a:schemeClr>
                </a:solidFill>
                <a:latin typeface="Arial" charset="0"/>
                <a:ea typeface="Arial" charset="0"/>
                <a:cs typeface="Arial" charset="0"/>
              </a:defRPr>
            </a:lvl1pPr>
          </a:lstStyle>
          <a:p>
            <a:r>
              <a:rPr lang="de-DE" smtClean="0">
                <a:solidFill>
                  <a:srgbClr val="000000">
                    <a:lumMod val="65000"/>
                    <a:lumOff val="35000"/>
                  </a:srgbClr>
                </a:solidFill>
              </a:rPr>
              <a:t>Confidential</a:t>
            </a:r>
            <a:endParaRPr lang="de-DE" dirty="0">
              <a:solidFill>
                <a:srgbClr val="000000">
                  <a:lumMod val="65000"/>
                  <a:lumOff val="35000"/>
                </a:srgbClr>
              </a:solidFill>
            </a:endParaRPr>
          </a:p>
        </p:txBody>
      </p:sp>
      <p:sp>
        <p:nvSpPr>
          <p:cNvPr id="16" name="Slide Number Placeholder 11"/>
          <p:cNvSpPr>
            <a:spLocks noGrp="1"/>
          </p:cNvSpPr>
          <p:nvPr>
            <p:ph type="sldNum" sz="quarter" idx="4"/>
          </p:nvPr>
        </p:nvSpPr>
        <p:spPr>
          <a:xfrm>
            <a:off x="11510020" y="6572768"/>
            <a:ext cx="356090" cy="249938"/>
          </a:xfrm>
          <a:prstGeom prst="rect">
            <a:avLst/>
          </a:prstGeom>
        </p:spPr>
        <p:txBody>
          <a:bodyPr vert="horz" lIns="91413" tIns="45706" rIns="91413" bIns="45706" rtlCol="0" anchor="ctr"/>
          <a:lstStyle>
            <a:lvl1pPr algn="r">
              <a:defRPr sz="1200">
                <a:solidFill>
                  <a:schemeClr val="tx1">
                    <a:tint val="75000"/>
                  </a:schemeClr>
                </a:solidFill>
              </a:defRPr>
            </a:lvl1pPr>
          </a:lstStyle>
          <a:p>
            <a:fld id="{52D116E8-C1B7-4800-ACA1-0CD42BEC2FD7}" type="slidenum">
              <a:rPr lang="en-US" sz="1000" smtClean="0">
                <a:solidFill>
                  <a:srgbClr val="CCCCCC">
                    <a:lumMod val="25000"/>
                  </a:srgbClr>
                </a:solidFill>
              </a:rPr>
              <a:pPr/>
              <a:t>‹#›</a:t>
            </a:fld>
            <a:endParaRPr dirty="0">
              <a:solidFill>
                <a:srgbClr val="000000">
                  <a:tint val="75000"/>
                </a:srgbClr>
              </a:solidFill>
            </a:endParaRPr>
          </a:p>
        </p:txBody>
      </p:sp>
    </p:spTree>
    <p:extLst>
      <p:ext uri="{BB962C8B-B14F-4D97-AF65-F5344CB8AC3E}">
        <p14:creationId xmlns:p14="http://schemas.microsoft.com/office/powerpoint/2010/main" val="2423675410"/>
      </p:ext>
    </p:extLst>
  </p:cSld>
  <p:clrMapOvr>
    <a:masterClrMapping/>
  </p:clrMapOvr>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sz="3600"/>
            </a:lvl1pPr>
          </a:lstStyle>
          <a:p>
            <a:r>
              <a:rPr lang="en-US" sz="4000" b="1" dirty="0" smtClean="0">
                <a:solidFill>
                  <a:schemeClr val="bg2">
                    <a:lumMod val="25000"/>
                  </a:schemeClr>
                </a:solidFill>
                <a:latin typeface="Arial" charset="0"/>
                <a:ea typeface="Arial" charset="0"/>
                <a:cs typeface="Arial" charset="0"/>
              </a:rPr>
              <a:t>Short Slide Title</a:t>
            </a:r>
            <a:endParaRPr lang="en-US" dirty="0"/>
          </a:p>
        </p:txBody>
      </p:sp>
      <p:sp>
        <p:nvSpPr>
          <p:cNvPr id="7" name="Content Placeholder 2"/>
          <p:cNvSpPr>
            <a:spLocks noGrp="1"/>
          </p:cNvSpPr>
          <p:nvPr>
            <p:ph idx="1" hasCustomPrompt="1"/>
          </p:nvPr>
        </p:nvSpPr>
        <p:spPr>
          <a:xfrm>
            <a:off x="323916" y="1960615"/>
            <a:ext cx="11542194" cy="4123383"/>
          </a:xfrm>
        </p:spPr>
        <p:txBody>
          <a:bodyPr tIns="0"/>
          <a:lstStyle>
            <a:lvl1pPr algn="l">
              <a:defRPr sz="1600" b="0" baseline="0">
                <a:solidFill>
                  <a:schemeClr val="bg2">
                    <a:lumMod val="25000"/>
                  </a:schemeClr>
                </a:solidFill>
              </a:defRPr>
            </a:lvl1pPr>
          </a:lstStyle>
          <a:p>
            <a:pPr lvl="0"/>
            <a:r>
              <a:rPr lang="en-US" dirty="0" smtClean="0"/>
              <a:t>Impress with graphics, videos and more</a:t>
            </a:r>
          </a:p>
        </p:txBody>
      </p:sp>
      <p:sp>
        <p:nvSpPr>
          <p:cNvPr id="10" name="Text Placeholder 3"/>
          <p:cNvSpPr>
            <a:spLocks noGrp="1"/>
          </p:cNvSpPr>
          <p:nvPr>
            <p:ph type="body" sz="quarter" idx="13" hasCustomPrompt="1"/>
          </p:nvPr>
        </p:nvSpPr>
        <p:spPr>
          <a:xfrm>
            <a:off x="323378" y="1284926"/>
            <a:ext cx="11542732" cy="265052"/>
          </a:xfrm>
        </p:spPr>
        <p:txBody>
          <a:bodyPr/>
          <a:lstStyle>
            <a:lvl1pPr>
              <a:defRPr sz="1600" baseline="0">
                <a:solidFill>
                  <a:schemeClr val="bg2">
                    <a:lumMod val="25000"/>
                  </a:schemeClr>
                </a:solidFill>
                <a:latin typeface="+mn-lt"/>
              </a:defRPr>
            </a:lvl1pPr>
          </a:lstStyle>
          <a:p>
            <a:pPr lvl="0"/>
            <a:r>
              <a:rPr lang="de-DE" sz="1600" dirty="0" err="1" smtClean="0">
                <a:latin typeface="+mn-lt"/>
              </a:rPr>
              <a:t>Some</a:t>
            </a:r>
            <a:r>
              <a:rPr lang="de-DE" sz="1600" dirty="0" smtClean="0">
                <a:latin typeface="+mn-lt"/>
              </a:rPr>
              <a:t> </a:t>
            </a:r>
            <a:r>
              <a:rPr lang="de-DE" sz="1600" dirty="0" err="1" smtClean="0">
                <a:latin typeface="+mn-lt"/>
              </a:rPr>
              <a:t>catchy</a:t>
            </a:r>
            <a:r>
              <a:rPr lang="de-DE" sz="1600" dirty="0" smtClean="0">
                <a:latin typeface="+mn-lt"/>
              </a:rPr>
              <a:t> </a:t>
            </a:r>
            <a:r>
              <a:rPr lang="de-DE" sz="1600" dirty="0" err="1" smtClean="0">
                <a:latin typeface="+mn-lt"/>
              </a:rPr>
              <a:t>sub</a:t>
            </a:r>
            <a:r>
              <a:rPr lang="de-DE" sz="1600" dirty="0" smtClean="0">
                <a:latin typeface="+mn-lt"/>
              </a:rPr>
              <a:t> title </a:t>
            </a:r>
            <a:r>
              <a:rPr lang="de-DE" sz="1600" dirty="0" err="1" smtClean="0">
                <a:latin typeface="+mn-lt"/>
              </a:rPr>
              <a:t>goes</a:t>
            </a:r>
            <a:r>
              <a:rPr lang="de-DE" sz="1600" dirty="0" smtClean="0">
                <a:latin typeface="+mn-lt"/>
              </a:rPr>
              <a:t> </a:t>
            </a:r>
            <a:r>
              <a:rPr lang="de-DE" sz="1600" dirty="0" err="1" smtClean="0">
                <a:latin typeface="+mn-lt"/>
              </a:rPr>
              <a:t>here</a:t>
            </a:r>
            <a:endParaRPr lang="de-DE" dirty="0"/>
          </a:p>
        </p:txBody>
      </p:sp>
      <p:sp>
        <p:nvSpPr>
          <p:cNvPr id="8" name="Footer Placeholder 4"/>
          <p:cNvSpPr>
            <a:spLocks noGrp="1"/>
          </p:cNvSpPr>
          <p:nvPr>
            <p:ph type="ftr" sz="quarter" idx="3"/>
          </p:nvPr>
        </p:nvSpPr>
        <p:spPr>
          <a:xfrm>
            <a:off x="10502608" y="6568014"/>
            <a:ext cx="1007412" cy="259446"/>
          </a:xfrm>
          <a:prstGeom prst="rect">
            <a:avLst/>
          </a:prstGeom>
        </p:spPr>
        <p:txBody>
          <a:bodyPr vert="horz" lIns="91413" tIns="45706" rIns="91413" bIns="45706" rtlCol="0" anchor="ctr"/>
          <a:lstStyle>
            <a:lvl1pPr marL="0" algn="r" defTabSz="1088449" rtl="0" eaLnBrk="1" latinLnBrk="0" hangingPunct="1">
              <a:defRPr lang="en-US" sz="1000" kern="1200" smtClean="0">
                <a:solidFill>
                  <a:schemeClr val="tx1">
                    <a:lumMod val="65000"/>
                    <a:lumOff val="35000"/>
                  </a:schemeClr>
                </a:solidFill>
                <a:latin typeface="Arial" charset="0"/>
                <a:ea typeface="Arial" charset="0"/>
                <a:cs typeface="Arial" charset="0"/>
              </a:defRPr>
            </a:lvl1pPr>
          </a:lstStyle>
          <a:p>
            <a:r>
              <a:rPr lang="de-DE" smtClean="0">
                <a:solidFill>
                  <a:srgbClr val="000000">
                    <a:lumMod val="65000"/>
                    <a:lumOff val="35000"/>
                  </a:srgbClr>
                </a:solidFill>
              </a:rPr>
              <a:t>Confidential</a:t>
            </a:r>
            <a:endParaRPr lang="de-DE" dirty="0">
              <a:solidFill>
                <a:srgbClr val="000000">
                  <a:lumMod val="65000"/>
                  <a:lumOff val="35000"/>
                </a:srgbClr>
              </a:solidFill>
            </a:endParaRPr>
          </a:p>
        </p:txBody>
      </p:sp>
      <p:sp>
        <p:nvSpPr>
          <p:cNvPr id="12" name="Slide Number Placeholder 11"/>
          <p:cNvSpPr>
            <a:spLocks noGrp="1"/>
          </p:cNvSpPr>
          <p:nvPr>
            <p:ph type="sldNum" sz="quarter" idx="4"/>
          </p:nvPr>
        </p:nvSpPr>
        <p:spPr>
          <a:xfrm>
            <a:off x="11510020" y="6572768"/>
            <a:ext cx="356090" cy="249938"/>
          </a:xfrm>
          <a:prstGeom prst="rect">
            <a:avLst/>
          </a:prstGeom>
        </p:spPr>
        <p:txBody>
          <a:bodyPr vert="horz" lIns="91413" tIns="45706" rIns="91413" bIns="45706" rtlCol="0" anchor="ctr"/>
          <a:lstStyle>
            <a:lvl1pPr algn="r">
              <a:defRPr sz="1200">
                <a:solidFill>
                  <a:schemeClr val="tx1">
                    <a:tint val="75000"/>
                  </a:schemeClr>
                </a:solidFill>
              </a:defRPr>
            </a:lvl1pPr>
          </a:lstStyle>
          <a:p>
            <a:fld id="{52D116E8-C1B7-4800-ACA1-0CD42BEC2FD7}" type="slidenum">
              <a:rPr lang="en-US" sz="1000" smtClean="0">
                <a:solidFill>
                  <a:srgbClr val="CCCCCC">
                    <a:lumMod val="25000"/>
                  </a:srgbClr>
                </a:solidFill>
              </a:rPr>
              <a:pPr/>
              <a:t>‹#›</a:t>
            </a:fld>
            <a:endParaRPr dirty="0">
              <a:solidFill>
                <a:srgbClr val="000000">
                  <a:tint val="75000"/>
                </a:srgbClr>
              </a:solidFill>
            </a:endParaRPr>
          </a:p>
        </p:txBody>
      </p:sp>
    </p:spTree>
    <p:extLst>
      <p:ext uri="{BB962C8B-B14F-4D97-AF65-F5344CB8AC3E}">
        <p14:creationId xmlns:p14="http://schemas.microsoft.com/office/powerpoint/2010/main" val="1658538580"/>
      </p:ext>
    </p:extLst>
  </p:cSld>
  <p:clrMapOvr>
    <a:masterClrMapping/>
  </p:clrMapOvr>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Discussion Panel">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sz="3600"/>
            </a:lvl1pPr>
          </a:lstStyle>
          <a:p>
            <a:r>
              <a:rPr lang="en-US" sz="4000" b="1" dirty="0" smtClean="0">
                <a:solidFill>
                  <a:schemeClr val="bg2">
                    <a:lumMod val="25000"/>
                  </a:schemeClr>
                </a:solidFill>
                <a:latin typeface="Arial" charset="0"/>
                <a:ea typeface="Arial" charset="0"/>
                <a:cs typeface="Arial" charset="0"/>
              </a:rPr>
              <a:t>Discussion Panel</a:t>
            </a:r>
            <a:endParaRPr lang="en-US" dirty="0"/>
          </a:p>
        </p:txBody>
      </p:sp>
      <p:sp>
        <p:nvSpPr>
          <p:cNvPr id="7" name="Text Placeholder 2"/>
          <p:cNvSpPr>
            <a:spLocks noGrp="1"/>
          </p:cNvSpPr>
          <p:nvPr>
            <p:ph idx="1" hasCustomPrompt="1"/>
          </p:nvPr>
        </p:nvSpPr>
        <p:spPr bwMode="gray">
          <a:xfrm>
            <a:off x="323916" y="1962903"/>
            <a:ext cx="11542194" cy="4118810"/>
          </a:xfrm>
          <a:prstGeom prst="rect">
            <a:avLst/>
          </a:prstGeom>
        </p:spPr>
        <p:txBody>
          <a:bodyPr vert="horz" lIns="0" tIns="0" rIns="0" bIns="0" rtlCol="0">
            <a:noAutofit/>
          </a:bodyPr>
          <a:lstStyle>
            <a:lvl1pPr>
              <a:lnSpc>
                <a:spcPct val="150000"/>
              </a:lnSpc>
              <a:spcBef>
                <a:spcPts val="400"/>
              </a:spcBef>
              <a:defRPr sz="2000" b="1">
                <a:solidFill>
                  <a:schemeClr val="bg2">
                    <a:lumMod val="25000"/>
                  </a:schemeClr>
                </a:solidFill>
                <a:latin typeface="+mn-lt"/>
              </a:defRPr>
            </a:lvl1pPr>
          </a:lstStyle>
          <a:p>
            <a:r>
              <a:rPr lang="en-US" dirty="0" smtClean="0"/>
              <a:t>Title of discussion panel</a:t>
            </a:r>
            <a:endParaRPr lang="en-US" b="0" dirty="0" smtClean="0"/>
          </a:p>
          <a:p>
            <a:r>
              <a:rPr lang="en-US" b="0" dirty="0" smtClean="0"/>
              <a:t>Speaker Name, Company 1</a:t>
            </a:r>
          </a:p>
          <a:p>
            <a:r>
              <a:rPr lang="en-US" b="0" dirty="0" smtClean="0"/>
              <a:t>Speaker Name, Company 2</a:t>
            </a:r>
          </a:p>
          <a:p>
            <a:r>
              <a:rPr lang="en-US" b="0" dirty="0" smtClean="0"/>
              <a:t>Speaker Name, Company 3</a:t>
            </a:r>
          </a:p>
          <a:p>
            <a:r>
              <a:rPr lang="en-US" b="0" dirty="0" smtClean="0"/>
              <a:t>Speaker Name, Company 4</a:t>
            </a:r>
          </a:p>
          <a:p>
            <a:r>
              <a:rPr lang="en-US" b="0" dirty="0" smtClean="0"/>
              <a:t>Speaker Name, Company 5</a:t>
            </a:r>
          </a:p>
        </p:txBody>
      </p:sp>
      <p:sp>
        <p:nvSpPr>
          <p:cNvPr id="9" name="Footer Placeholder 4"/>
          <p:cNvSpPr>
            <a:spLocks noGrp="1"/>
          </p:cNvSpPr>
          <p:nvPr>
            <p:ph type="ftr" sz="quarter" idx="3"/>
          </p:nvPr>
        </p:nvSpPr>
        <p:spPr>
          <a:xfrm>
            <a:off x="10502608" y="6568014"/>
            <a:ext cx="1007412" cy="259446"/>
          </a:xfrm>
          <a:prstGeom prst="rect">
            <a:avLst/>
          </a:prstGeom>
        </p:spPr>
        <p:txBody>
          <a:bodyPr vert="horz" lIns="91413" tIns="45706" rIns="91413" bIns="45706" rtlCol="0" anchor="ctr"/>
          <a:lstStyle>
            <a:lvl1pPr marL="0" algn="r" defTabSz="1088449" rtl="0" eaLnBrk="1" latinLnBrk="0" hangingPunct="1">
              <a:defRPr lang="en-US" sz="1000" kern="1200" smtClean="0">
                <a:solidFill>
                  <a:schemeClr val="tx1">
                    <a:lumMod val="65000"/>
                    <a:lumOff val="35000"/>
                  </a:schemeClr>
                </a:solidFill>
                <a:latin typeface="Arial" charset="0"/>
                <a:ea typeface="Arial" charset="0"/>
                <a:cs typeface="Arial" charset="0"/>
              </a:defRPr>
            </a:lvl1pPr>
          </a:lstStyle>
          <a:p>
            <a:r>
              <a:rPr lang="de-DE" smtClean="0">
                <a:solidFill>
                  <a:srgbClr val="000000">
                    <a:lumMod val="65000"/>
                    <a:lumOff val="35000"/>
                  </a:srgbClr>
                </a:solidFill>
              </a:rPr>
              <a:t>Confidential</a:t>
            </a:r>
            <a:endParaRPr lang="de-DE" dirty="0">
              <a:solidFill>
                <a:srgbClr val="000000">
                  <a:lumMod val="65000"/>
                  <a:lumOff val="35000"/>
                </a:srgbClr>
              </a:solidFill>
            </a:endParaRPr>
          </a:p>
        </p:txBody>
      </p:sp>
      <p:sp>
        <p:nvSpPr>
          <p:cNvPr id="10" name="Slide Number Placeholder 11"/>
          <p:cNvSpPr>
            <a:spLocks noGrp="1"/>
          </p:cNvSpPr>
          <p:nvPr>
            <p:ph type="sldNum" sz="quarter" idx="4"/>
          </p:nvPr>
        </p:nvSpPr>
        <p:spPr>
          <a:xfrm>
            <a:off x="11510020" y="6572768"/>
            <a:ext cx="356090" cy="249938"/>
          </a:xfrm>
          <a:prstGeom prst="rect">
            <a:avLst/>
          </a:prstGeom>
        </p:spPr>
        <p:txBody>
          <a:bodyPr vert="horz" lIns="91413" tIns="45706" rIns="91413" bIns="45706" rtlCol="0" anchor="ctr"/>
          <a:lstStyle>
            <a:lvl1pPr algn="r">
              <a:defRPr sz="1200">
                <a:solidFill>
                  <a:schemeClr val="tx1">
                    <a:tint val="75000"/>
                  </a:schemeClr>
                </a:solidFill>
              </a:defRPr>
            </a:lvl1pPr>
          </a:lstStyle>
          <a:p>
            <a:fld id="{52D116E8-C1B7-4800-ACA1-0CD42BEC2FD7}" type="slidenum">
              <a:rPr lang="en-US" sz="1000" smtClean="0">
                <a:solidFill>
                  <a:srgbClr val="CCCCCC">
                    <a:lumMod val="25000"/>
                  </a:srgbClr>
                </a:solidFill>
              </a:rPr>
              <a:pPr/>
              <a:t>‹#›</a:t>
            </a:fld>
            <a:endParaRPr dirty="0">
              <a:solidFill>
                <a:srgbClr val="000000">
                  <a:tint val="75000"/>
                </a:srgbClr>
              </a:solidFill>
            </a:endParaRPr>
          </a:p>
        </p:txBody>
      </p:sp>
    </p:spTree>
    <p:extLst>
      <p:ext uri="{BB962C8B-B14F-4D97-AF65-F5344CB8AC3E}">
        <p14:creationId xmlns:p14="http://schemas.microsoft.com/office/powerpoint/2010/main" val="3357700508"/>
      </p:ext>
    </p:extLst>
  </p:cSld>
  <p:clrMapOvr>
    <a:masterClrMapping/>
  </p:clrMapOvr>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Copyright">
    <p:bg bwMode="gray">
      <p:bgRef idx="1001">
        <a:schemeClr val="bg1"/>
      </p:bgRef>
    </p:bg>
    <p:spTree>
      <p:nvGrpSpPr>
        <p:cNvPr id="1" name=""/>
        <p:cNvGrpSpPr/>
        <p:nvPr/>
      </p:nvGrpSpPr>
      <p:grpSpPr>
        <a:xfrm>
          <a:off x="0" y="0"/>
          <a:ext cx="0" cy="0"/>
          <a:chOff x="0" y="0"/>
          <a:chExt cx="0" cy="0"/>
        </a:xfrm>
      </p:grpSpPr>
      <p:sp>
        <p:nvSpPr>
          <p:cNvPr id="11" name="TextBox 10"/>
          <p:cNvSpPr txBox="1"/>
          <p:nvPr userDrawn="1"/>
        </p:nvSpPr>
        <p:spPr bwMode="gray">
          <a:xfrm>
            <a:off x="323915" y="324000"/>
            <a:ext cx="11544318" cy="756000"/>
          </a:xfrm>
          <a:prstGeom prst="rect">
            <a:avLst/>
          </a:prstGeom>
        </p:spPr>
        <p:txBody>
          <a:bodyPr vert="horz" lIns="0" tIns="0" rIns="0" bIns="0" rtlCol="0" anchor="ctr" anchorCtr="0">
            <a:noAutofit/>
          </a:bodyPr>
          <a:lstStyle/>
          <a:p>
            <a:pPr defTabSz="1088449">
              <a:spcBef>
                <a:spcPct val="0"/>
              </a:spcBef>
            </a:pPr>
            <a:r>
              <a:rPr lang="en-US" sz="2900" b="1" dirty="0" smtClean="0">
                <a:solidFill>
                  <a:srgbClr val="666666"/>
                </a:solidFill>
                <a:latin typeface="Arial"/>
              </a:rPr>
              <a:t>© 2015 SAP SE or an SAP affiliate company. All rights reserved.</a:t>
            </a:r>
          </a:p>
        </p:txBody>
      </p:sp>
      <p:sp>
        <p:nvSpPr>
          <p:cNvPr id="5" name="TextBox 4"/>
          <p:cNvSpPr txBox="1"/>
          <p:nvPr userDrawn="1"/>
        </p:nvSpPr>
        <p:spPr bwMode="gray">
          <a:xfrm>
            <a:off x="323915" y="1691608"/>
            <a:ext cx="11544319" cy="3538611"/>
          </a:xfrm>
          <a:prstGeom prst="rect">
            <a:avLst/>
          </a:prstGeom>
          <a:noFill/>
        </p:spPr>
        <p:txBody>
          <a:bodyPr wrap="square" lIns="0" tIns="0" rIns="0" bIns="0" rtlCol="0">
            <a:spAutoFit/>
          </a:bodyPr>
          <a:lstStyle/>
          <a:p>
            <a:pPr defTabSz="1088449"/>
            <a:r>
              <a:rPr lang="en-US" sz="1200" dirty="0" smtClean="0">
                <a:solidFill>
                  <a:srgbClr val="CCCCCC">
                    <a:lumMod val="25000"/>
                  </a:srgbClr>
                </a:solidFill>
                <a:latin typeface="Arial"/>
                <a:ea typeface="MS PGothic" pitchFamily="34" charset="-128"/>
              </a:rPr>
              <a:t>No part of this publication may be reproduced or transmitted in any form or for any purpose without the express permission of SAP SE or an SAP affiliate company.</a:t>
            </a:r>
          </a:p>
          <a:p>
            <a:pPr defTabSz="1088449">
              <a:spcBef>
                <a:spcPts val="1200"/>
              </a:spcBef>
            </a:pPr>
            <a:r>
              <a:rPr lang="en-US" sz="1200" dirty="0" smtClean="0">
                <a:solidFill>
                  <a:srgbClr val="CCCCCC">
                    <a:lumMod val="25000"/>
                  </a:srgbClr>
                </a:solidFill>
                <a:latin typeface="Arial"/>
                <a:ea typeface="MS PGothic" pitchFamily="34" charset="-128"/>
              </a:rPr>
              <a:t>SAP and other SAP products and services mentioned herein as well as their respective logos are trademarks or registered trademarks of SAP SE (or an SAP affiliate company) in Germany and other countries. Please see </a:t>
            </a:r>
            <a:r>
              <a:rPr lang="en-US" sz="1200" dirty="0" smtClean="0">
                <a:solidFill>
                  <a:srgbClr val="CCCCCC">
                    <a:lumMod val="25000"/>
                  </a:srgbClr>
                </a:solidFill>
                <a:latin typeface="Arial"/>
                <a:ea typeface="MS PGothic" pitchFamily="34" charset="-128"/>
                <a:hlinkClick r:id="rId2"/>
              </a:rPr>
              <a:t>http://global12.sap.com/corporate-en/legal/copyright/index.epx</a:t>
            </a:r>
            <a:r>
              <a:rPr lang="en-US" sz="1200" dirty="0" smtClean="0">
                <a:solidFill>
                  <a:srgbClr val="CCCCCC">
                    <a:lumMod val="25000"/>
                  </a:srgbClr>
                </a:solidFill>
                <a:latin typeface="Arial"/>
                <a:ea typeface="MS PGothic" pitchFamily="34" charset="-128"/>
              </a:rPr>
              <a:t> for additional trademark information and notices.</a:t>
            </a:r>
          </a:p>
          <a:p>
            <a:pPr defTabSz="1088449">
              <a:spcBef>
                <a:spcPts val="1200"/>
              </a:spcBef>
            </a:pPr>
            <a:r>
              <a:rPr lang="en-US" sz="1200" dirty="0" smtClean="0">
                <a:solidFill>
                  <a:srgbClr val="CCCCCC">
                    <a:lumMod val="25000"/>
                  </a:srgbClr>
                </a:solidFill>
                <a:latin typeface="Arial"/>
                <a:ea typeface="MS PGothic" pitchFamily="34" charset="-128"/>
              </a:rPr>
              <a:t>Some software products marketed by SAP SE and its distributors contain proprietary software components of other software vendors.</a:t>
            </a:r>
          </a:p>
          <a:p>
            <a:pPr defTabSz="1088449">
              <a:spcBef>
                <a:spcPts val="1200"/>
              </a:spcBef>
            </a:pPr>
            <a:r>
              <a:rPr lang="en-US" sz="1200" dirty="0" smtClean="0">
                <a:solidFill>
                  <a:srgbClr val="CCCCCC">
                    <a:lumMod val="25000"/>
                  </a:srgbClr>
                </a:solidFill>
                <a:latin typeface="Arial"/>
                <a:ea typeface="MS PGothic" pitchFamily="34" charset="-128"/>
              </a:rPr>
              <a:t>National product specifications may vary.</a:t>
            </a:r>
          </a:p>
          <a:p>
            <a:pPr defTabSz="1088449">
              <a:spcBef>
                <a:spcPts val="1200"/>
              </a:spcBef>
            </a:pPr>
            <a:r>
              <a:rPr lang="en-US" sz="1200" dirty="0" smtClean="0">
                <a:solidFill>
                  <a:srgbClr val="CCCCCC">
                    <a:lumMod val="25000"/>
                  </a:srgbClr>
                </a:solidFill>
                <a:latin typeface="Arial"/>
                <a:ea typeface="MS PGothic" pitchFamily="34" charset="-128"/>
              </a:rPr>
              <a:t>These materials are provided by SAP SE or an SAP affiliate company for informational purposes only, without representation or warranty of any kind, and SAP SE or its affiliated companies shall not be liable for errors or omissions with respect to the materials. The only warranties for SAP SE or SAP affiliate company products and </a:t>
            </a:r>
            <a:br>
              <a:rPr lang="en-US" sz="1200" dirty="0" smtClean="0">
                <a:solidFill>
                  <a:srgbClr val="CCCCCC">
                    <a:lumMod val="25000"/>
                  </a:srgbClr>
                </a:solidFill>
                <a:latin typeface="Arial"/>
                <a:ea typeface="MS PGothic" pitchFamily="34" charset="-128"/>
              </a:rPr>
            </a:br>
            <a:r>
              <a:rPr lang="en-US" sz="1200" dirty="0" smtClean="0">
                <a:solidFill>
                  <a:srgbClr val="CCCCCC">
                    <a:lumMod val="25000"/>
                  </a:srgbClr>
                </a:solidFill>
                <a:latin typeface="Arial"/>
                <a:ea typeface="MS PGothic" pitchFamily="34" charset="-128"/>
              </a:rPr>
              <a:t>services are those that are set forth in the express warranty statements accompanying such products and services, if any. Nothing herein should be construed as constituting an additional warranty. </a:t>
            </a:r>
          </a:p>
          <a:p>
            <a:pPr defTabSz="1088449">
              <a:spcBef>
                <a:spcPts val="1200"/>
              </a:spcBef>
            </a:pPr>
            <a:r>
              <a:rPr lang="en-US" sz="1200" dirty="0" smtClean="0">
                <a:solidFill>
                  <a:srgbClr val="CCCCCC">
                    <a:lumMod val="25000"/>
                  </a:srgbClr>
                </a:solidFill>
                <a:latin typeface="Arial"/>
                <a:ea typeface="MS PGothic" pitchFamily="34" charset="-128"/>
              </a:rPr>
              <a:t>In particular, SAP SE or its affiliated companies have no obligation to pursue any course of business outlined in this document or any related presentation, or to develop </a:t>
            </a:r>
            <a:br>
              <a:rPr lang="en-US" sz="1200" dirty="0" smtClean="0">
                <a:solidFill>
                  <a:srgbClr val="CCCCCC">
                    <a:lumMod val="25000"/>
                  </a:srgbClr>
                </a:solidFill>
                <a:latin typeface="Arial"/>
                <a:ea typeface="MS PGothic" pitchFamily="34" charset="-128"/>
              </a:rPr>
            </a:br>
            <a:r>
              <a:rPr lang="en-US" sz="1200" dirty="0" smtClean="0">
                <a:solidFill>
                  <a:srgbClr val="CCCCCC">
                    <a:lumMod val="25000"/>
                  </a:srgbClr>
                </a:solidFill>
                <a:latin typeface="Arial"/>
                <a:ea typeface="MS PGothic" pitchFamily="34" charset="-128"/>
              </a:rPr>
              <a:t>or release any functionality mentioned therein. This document, or any related presentation, and SAP SE’s or its affiliated companies’ strategy and possible future developments, products, and/or platform directions and functionality are all subject to change and may be changed by SAP SE or its affiliated companies at any time </a:t>
            </a:r>
            <a:br>
              <a:rPr lang="en-US" sz="1200" dirty="0" smtClean="0">
                <a:solidFill>
                  <a:srgbClr val="CCCCCC">
                    <a:lumMod val="25000"/>
                  </a:srgbClr>
                </a:solidFill>
                <a:latin typeface="Arial"/>
                <a:ea typeface="MS PGothic" pitchFamily="34" charset="-128"/>
              </a:rPr>
            </a:br>
            <a:r>
              <a:rPr lang="en-US" sz="1200" dirty="0" smtClean="0">
                <a:solidFill>
                  <a:srgbClr val="CCCCCC">
                    <a:lumMod val="25000"/>
                  </a:srgbClr>
                </a:solidFill>
                <a:latin typeface="Arial"/>
                <a:ea typeface="MS PGothic" pitchFamily="34" charset="-128"/>
              </a:rPr>
              <a:t>for any reason without notice. The information in this document is not a commitment, promise, or legal obligation to deliver any material, code, or functionality. All forward-looking statements are subject to various risks and uncertainties that could cause actual results to differ materially from expectations. Readers are cautioned not to place undue reliance on these forward-looking statements, which speak only as of their dates, and they should not be relied upon in making purchasing decisions.</a:t>
            </a:r>
          </a:p>
        </p:txBody>
      </p:sp>
    </p:spTree>
    <p:extLst>
      <p:ext uri="{BB962C8B-B14F-4D97-AF65-F5344CB8AC3E}">
        <p14:creationId xmlns:p14="http://schemas.microsoft.com/office/powerpoint/2010/main" val="766797736"/>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5" name="Footer Placeholder 4"/>
          <p:cNvSpPr>
            <a:spLocks noGrp="1"/>
          </p:cNvSpPr>
          <p:nvPr>
            <p:ph type="ftr" sz="quarter" idx="3"/>
          </p:nvPr>
        </p:nvSpPr>
        <p:spPr>
          <a:xfrm>
            <a:off x="10505343" y="6569535"/>
            <a:ext cx="1007674" cy="259506"/>
          </a:xfrm>
          <a:prstGeom prst="rect">
            <a:avLst/>
          </a:prstGeom>
        </p:spPr>
        <p:txBody>
          <a:bodyPr vert="horz" lIns="91413" tIns="45705" rIns="91413" bIns="45705" rtlCol="0" anchor="ctr"/>
          <a:lstStyle>
            <a:lvl1pPr marL="0" algn="r" defTabSz="1088449" rtl="0" eaLnBrk="1" latinLnBrk="0" hangingPunct="1">
              <a:defRPr lang="en-US" sz="1000" kern="1200" smtClean="0">
                <a:solidFill>
                  <a:schemeClr val="tx1">
                    <a:lumMod val="65000"/>
                    <a:lumOff val="35000"/>
                  </a:schemeClr>
                </a:solidFill>
                <a:latin typeface="Arial" charset="0"/>
                <a:ea typeface="Arial" charset="0"/>
                <a:cs typeface="Arial" charset="0"/>
              </a:defRPr>
            </a:lvl1pPr>
          </a:lstStyle>
          <a:p>
            <a:r>
              <a:rPr lang="de-DE" smtClean="0"/>
              <a:t>Confidential</a:t>
            </a:r>
            <a:endParaRPr lang="de-DE" dirty="0"/>
          </a:p>
        </p:txBody>
      </p:sp>
      <p:sp>
        <p:nvSpPr>
          <p:cNvPr id="8" name="Slide Number Placeholder 11"/>
          <p:cNvSpPr>
            <a:spLocks noGrp="1"/>
          </p:cNvSpPr>
          <p:nvPr>
            <p:ph type="sldNum" sz="quarter" idx="4"/>
          </p:nvPr>
        </p:nvSpPr>
        <p:spPr>
          <a:xfrm>
            <a:off x="11513020" y="6574290"/>
            <a:ext cx="356183" cy="249996"/>
          </a:xfrm>
          <a:prstGeom prst="rect">
            <a:avLst/>
          </a:prstGeom>
        </p:spPr>
        <p:txBody>
          <a:bodyPr vert="horz" lIns="91413" tIns="45705" rIns="91413" bIns="45705" rtlCol="0" anchor="ctr"/>
          <a:lstStyle>
            <a:lvl1pPr algn="r">
              <a:defRPr sz="1200">
                <a:solidFill>
                  <a:schemeClr val="tx1">
                    <a:tint val="75000"/>
                  </a:schemeClr>
                </a:solidFill>
              </a:defRPr>
            </a:lvl1pPr>
          </a:lstStyle>
          <a:p>
            <a:fld id="{52D116E8-C1B7-4800-ACA1-0CD42BEC2FD7}" type="slidenum">
              <a:rPr kumimoji="0" lang="en-US" sz="1000" b="0" i="0" u="none" strike="noStrike" kern="1200" cap="none" spc="0" normalizeH="0" baseline="0" noProof="0" smtClean="0">
                <a:ln>
                  <a:noFill/>
                </a:ln>
                <a:solidFill>
                  <a:srgbClr val="CCCCCC">
                    <a:lumMod val="25000"/>
                  </a:srgbClr>
                </a:solidFill>
                <a:effectLst/>
                <a:uLnTx/>
                <a:uFillTx/>
                <a:latin typeface="Arial"/>
                <a:ea typeface="+mn-ea"/>
                <a:cs typeface="+mn-cs"/>
              </a:rPr>
              <a:pPr marL="0" marR="0" lvl="0" indent="0" algn="l" defTabSz="1088776" rtl="0" eaLnBrk="1" fontAlgn="auto" latinLnBrk="0" hangingPunct="1">
                <a:lnSpc>
                  <a:spcPct val="100000"/>
                </a:lnSpc>
                <a:spcBef>
                  <a:spcPts val="0"/>
                </a:spcBef>
                <a:spcAft>
                  <a:spcPts val="0"/>
                </a:spcAft>
                <a:buClrTx/>
                <a:buSzTx/>
                <a:buFontTx/>
                <a:buNone/>
                <a:tabLst/>
                <a:defRPr/>
              </a:pPr>
              <a:t>‹#›</a:t>
            </a:fld>
            <a:endParaRPr lang="de-DE" dirty="0"/>
          </a:p>
        </p:txBody>
      </p:sp>
      <p:sp>
        <p:nvSpPr>
          <p:cNvPr id="6" name="Title 1"/>
          <p:cNvSpPr>
            <a:spLocks noGrp="1"/>
          </p:cNvSpPr>
          <p:nvPr>
            <p:ph type="title" hasCustomPrompt="1"/>
          </p:nvPr>
        </p:nvSpPr>
        <p:spPr bwMode="gray">
          <a:xfrm>
            <a:off x="334740" y="424546"/>
            <a:ext cx="11534463" cy="489856"/>
          </a:xfrm>
        </p:spPr>
        <p:txBody>
          <a:bodyPr/>
          <a:lstStyle>
            <a:lvl1pPr>
              <a:defRPr lang="en-US" sz="4000" b="1" kern="1200" baseline="0" dirty="0">
                <a:solidFill>
                  <a:schemeClr val="tx1"/>
                </a:solidFill>
                <a:latin typeface="Arial" panose="020B0604020202020204" pitchFamily="34" charset="0"/>
                <a:ea typeface="+mj-ea"/>
                <a:cs typeface="Arial" panose="020B0604020202020204" pitchFamily="34" charset="0"/>
              </a:defRPr>
            </a:lvl1pPr>
          </a:lstStyle>
          <a:p>
            <a:r>
              <a:rPr lang="en-US" dirty="0" smtClean="0"/>
              <a:t>Short Slide Title</a:t>
            </a:r>
            <a:endParaRPr lang="en-US" dirty="0"/>
          </a:p>
        </p:txBody>
      </p:sp>
      <p:sp>
        <p:nvSpPr>
          <p:cNvPr id="7" name="Text Placeholder 3"/>
          <p:cNvSpPr>
            <a:spLocks noGrp="1"/>
          </p:cNvSpPr>
          <p:nvPr>
            <p:ph type="body" sz="quarter" idx="13" hasCustomPrompt="1"/>
          </p:nvPr>
        </p:nvSpPr>
        <p:spPr>
          <a:xfrm>
            <a:off x="346016" y="938896"/>
            <a:ext cx="11523187" cy="253093"/>
          </a:xfrm>
        </p:spPr>
        <p:txBody>
          <a:bodyPr/>
          <a:lstStyle>
            <a:lvl1pPr marL="0" indent="0">
              <a:buNone/>
              <a:defRPr sz="1600" baseline="0">
                <a:solidFill>
                  <a:schemeClr val="tx1"/>
                </a:solidFill>
                <a:latin typeface="+mn-lt"/>
                <a:cs typeface="Arial" panose="020B0604020202020204" pitchFamily="34" charset="0"/>
              </a:defRPr>
            </a:lvl1pPr>
          </a:lstStyle>
          <a:p>
            <a:pPr lvl="0"/>
            <a:r>
              <a:rPr lang="en-US" noProof="0" dirty="0" smtClean="0"/>
              <a:t>Some catchy subtitle goes here</a:t>
            </a:r>
            <a:endParaRPr lang="en-US" noProof="0" dirty="0"/>
          </a:p>
        </p:txBody>
      </p:sp>
    </p:spTree>
    <p:extLst>
      <p:ext uri="{BB962C8B-B14F-4D97-AF65-F5344CB8AC3E}">
        <p14:creationId xmlns:p14="http://schemas.microsoft.com/office/powerpoint/2010/main" val="1341273378"/>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Copyright german">
    <p:bg bwMode="gray">
      <p:bgRef idx="1001">
        <a:schemeClr val="bg1"/>
      </p:bgRef>
    </p:bg>
    <p:spTree>
      <p:nvGrpSpPr>
        <p:cNvPr id="1" name=""/>
        <p:cNvGrpSpPr/>
        <p:nvPr/>
      </p:nvGrpSpPr>
      <p:grpSpPr>
        <a:xfrm>
          <a:off x="0" y="0"/>
          <a:ext cx="0" cy="0"/>
          <a:chOff x="0" y="0"/>
          <a:chExt cx="0" cy="0"/>
        </a:xfrm>
      </p:grpSpPr>
      <p:sp>
        <p:nvSpPr>
          <p:cNvPr id="11" name="TextBox 10"/>
          <p:cNvSpPr txBox="1"/>
          <p:nvPr userDrawn="1"/>
        </p:nvSpPr>
        <p:spPr bwMode="gray">
          <a:xfrm>
            <a:off x="323915" y="324000"/>
            <a:ext cx="11544318" cy="756000"/>
          </a:xfrm>
          <a:prstGeom prst="rect">
            <a:avLst/>
          </a:prstGeom>
        </p:spPr>
        <p:txBody>
          <a:bodyPr vert="horz" lIns="0" tIns="0" rIns="0" bIns="0" rtlCol="0" anchor="ctr" anchorCtr="0">
            <a:noAutofit/>
          </a:bodyPr>
          <a:lstStyle/>
          <a:p>
            <a:pPr defTabSz="1088449">
              <a:spcBef>
                <a:spcPct val="0"/>
              </a:spcBef>
              <a:defRPr/>
            </a:pPr>
            <a:r>
              <a:rPr lang="en-US" sz="2900" b="1" dirty="0" smtClean="0">
                <a:solidFill>
                  <a:srgbClr val="666666"/>
                </a:solidFill>
                <a:latin typeface="Arial"/>
              </a:rPr>
              <a:t>© 2015 SAP SE </a:t>
            </a:r>
            <a:r>
              <a:rPr lang="en-US" sz="2900" b="1" dirty="0" err="1" smtClean="0">
                <a:solidFill>
                  <a:srgbClr val="666666"/>
                </a:solidFill>
                <a:latin typeface="Arial"/>
              </a:rPr>
              <a:t>oder</a:t>
            </a:r>
            <a:r>
              <a:rPr lang="en-US" sz="2900" b="1" dirty="0" smtClean="0">
                <a:solidFill>
                  <a:srgbClr val="666666"/>
                </a:solidFill>
                <a:latin typeface="Arial"/>
              </a:rPr>
              <a:t> </a:t>
            </a:r>
            <a:r>
              <a:rPr lang="en-US" sz="2900" b="1" dirty="0" err="1" smtClean="0">
                <a:solidFill>
                  <a:srgbClr val="666666"/>
                </a:solidFill>
                <a:latin typeface="Arial"/>
              </a:rPr>
              <a:t>ein</a:t>
            </a:r>
            <a:r>
              <a:rPr lang="en-US" sz="2900" b="1" dirty="0" smtClean="0">
                <a:solidFill>
                  <a:srgbClr val="666666"/>
                </a:solidFill>
                <a:latin typeface="Arial"/>
              </a:rPr>
              <a:t> SAP-</a:t>
            </a:r>
            <a:r>
              <a:rPr lang="en-US" sz="2900" b="1" dirty="0" err="1" smtClean="0">
                <a:solidFill>
                  <a:srgbClr val="666666"/>
                </a:solidFill>
                <a:latin typeface="Arial"/>
              </a:rPr>
              <a:t>Konzernunternehmen</a:t>
            </a:r>
            <a:r>
              <a:rPr lang="en-US" sz="2900" b="1" dirty="0" smtClean="0">
                <a:solidFill>
                  <a:srgbClr val="666666"/>
                </a:solidFill>
                <a:latin typeface="Arial"/>
              </a:rPr>
              <a:t>. </a:t>
            </a:r>
            <a:br>
              <a:rPr lang="en-US" sz="2900" b="1" dirty="0" smtClean="0">
                <a:solidFill>
                  <a:srgbClr val="666666"/>
                </a:solidFill>
                <a:latin typeface="Arial"/>
              </a:rPr>
            </a:br>
            <a:r>
              <a:rPr lang="en-US" sz="2900" b="1" dirty="0" err="1" smtClean="0">
                <a:solidFill>
                  <a:srgbClr val="666666"/>
                </a:solidFill>
                <a:latin typeface="Arial"/>
              </a:rPr>
              <a:t>Alle</a:t>
            </a:r>
            <a:r>
              <a:rPr lang="en-US" sz="2900" b="1" dirty="0" smtClean="0">
                <a:solidFill>
                  <a:srgbClr val="666666"/>
                </a:solidFill>
                <a:latin typeface="Arial"/>
              </a:rPr>
              <a:t> </a:t>
            </a:r>
            <a:r>
              <a:rPr lang="en-US" sz="2900" b="1" dirty="0" err="1" smtClean="0">
                <a:solidFill>
                  <a:srgbClr val="666666"/>
                </a:solidFill>
                <a:latin typeface="Arial"/>
              </a:rPr>
              <a:t>Rechte</a:t>
            </a:r>
            <a:r>
              <a:rPr lang="en-US" sz="2900" b="1" dirty="0" smtClean="0">
                <a:solidFill>
                  <a:srgbClr val="666666"/>
                </a:solidFill>
                <a:latin typeface="Arial"/>
              </a:rPr>
              <a:t> </a:t>
            </a:r>
            <a:r>
              <a:rPr lang="en-US" sz="2900" b="1" dirty="0" err="1" smtClean="0">
                <a:solidFill>
                  <a:srgbClr val="666666"/>
                </a:solidFill>
                <a:latin typeface="Arial"/>
              </a:rPr>
              <a:t>vorbehalten</a:t>
            </a:r>
            <a:r>
              <a:rPr lang="en-US" sz="2900" b="1" dirty="0" smtClean="0">
                <a:solidFill>
                  <a:srgbClr val="666666"/>
                </a:solidFill>
                <a:latin typeface="Arial"/>
              </a:rPr>
              <a:t>.</a:t>
            </a:r>
          </a:p>
        </p:txBody>
      </p:sp>
      <p:sp>
        <p:nvSpPr>
          <p:cNvPr id="8" name="TextBox 7"/>
          <p:cNvSpPr txBox="1"/>
          <p:nvPr userDrawn="1"/>
        </p:nvSpPr>
        <p:spPr bwMode="gray">
          <a:xfrm>
            <a:off x="323915" y="1691608"/>
            <a:ext cx="11544319" cy="4277104"/>
          </a:xfrm>
          <a:prstGeom prst="rect">
            <a:avLst/>
          </a:prstGeom>
          <a:noFill/>
        </p:spPr>
        <p:txBody>
          <a:bodyPr wrap="square" lIns="0" tIns="0" rIns="0" bIns="0" rtlCol="0">
            <a:spAutoFit/>
          </a:bodyPr>
          <a:lstStyle/>
          <a:p>
            <a:pPr defTabSz="1088449"/>
            <a:r>
              <a:rPr lang="de-DE" sz="1200" dirty="0" smtClean="0">
                <a:solidFill>
                  <a:srgbClr val="CCCCCC">
                    <a:lumMod val="25000"/>
                  </a:srgbClr>
                </a:solidFill>
                <a:latin typeface="Arial"/>
              </a:rPr>
              <a:t>Weitergabe und Vervielfältigung dieser Publikation oder von Teilen daraus sind, zu welchem Zweck und in welcher Form auch immer, ohne die ausdrückliche schriftliche Genehmigung durch </a:t>
            </a:r>
            <a:r>
              <a:rPr lang="en-US" sz="1200" dirty="0" smtClean="0">
                <a:solidFill>
                  <a:srgbClr val="CCCCCC">
                    <a:lumMod val="25000"/>
                  </a:srgbClr>
                </a:solidFill>
                <a:latin typeface="Arial"/>
                <a:ea typeface="MS PGothic" pitchFamily="34" charset="-128"/>
              </a:rPr>
              <a:t>SAP SE </a:t>
            </a:r>
            <a:r>
              <a:rPr lang="de-DE" sz="1200" dirty="0" smtClean="0">
                <a:solidFill>
                  <a:srgbClr val="CCCCCC">
                    <a:lumMod val="25000"/>
                  </a:srgbClr>
                </a:solidFill>
                <a:latin typeface="Arial"/>
              </a:rPr>
              <a:t>oder ein SAP-Konzernunternehmen nicht gestattet.</a:t>
            </a:r>
          </a:p>
          <a:p>
            <a:pPr defTabSz="1088449">
              <a:spcBef>
                <a:spcPts val="1200"/>
              </a:spcBef>
            </a:pPr>
            <a:r>
              <a:rPr lang="de-DE" sz="1200" dirty="0" smtClean="0">
                <a:solidFill>
                  <a:srgbClr val="CCCCCC">
                    <a:lumMod val="25000"/>
                  </a:srgbClr>
                </a:solidFill>
                <a:latin typeface="Arial"/>
              </a:rPr>
              <a:t>SAP und andere in diesem Dokument erwähnte Produkte und Dienstleistungen von SAP sowie die dazugehörigen Logos sind Marken oder eingetragene Marken der </a:t>
            </a:r>
            <a:br>
              <a:rPr lang="de-DE" sz="1200" dirty="0" smtClean="0">
                <a:solidFill>
                  <a:srgbClr val="CCCCCC">
                    <a:lumMod val="25000"/>
                  </a:srgbClr>
                </a:solidFill>
                <a:latin typeface="Arial"/>
              </a:rPr>
            </a:br>
            <a:r>
              <a:rPr lang="en-US" sz="1200" dirty="0" smtClean="0">
                <a:solidFill>
                  <a:srgbClr val="CCCCCC">
                    <a:lumMod val="25000"/>
                  </a:srgbClr>
                </a:solidFill>
                <a:latin typeface="Arial"/>
                <a:ea typeface="MS PGothic" pitchFamily="34" charset="-128"/>
              </a:rPr>
              <a:t>SAP SE </a:t>
            </a:r>
            <a:r>
              <a:rPr lang="de-DE" sz="1200" dirty="0" smtClean="0">
                <a:solidFill>
                  <a:srgbClr val="CCCCCC">
                    <a:lumMod val="25000"/>
                  </a:srgbClr>
                </a:solidFill>
                <a:latin typeface="Arial"/>
              </a:rPr>
              <a:t>(oder von einem SAP-Konzernunternehmen) in Deutschland und verschiedenen anderen Ländern weltweit. </a:t>
            </a:r>
            <a:br>
              <a:rPr lang="de-DE" sz="1200" dirty="0" smtClean="0">
                <a:solidFill>
                  <a:srgbClr val="CCCCCC">
                    <a:lumMod val="25000"/>
                  </a:srgbClr>
                </a:solidFill>
                <a:latin typeface="Arial"/>
              </a:rPr>
            </a:br>
            <a:r>
              <a:rPr lang="de-DE" sz="1200" dirty="0" smtClean="0">
                <a:solidFill>
                  <a:srgbClr val="CCCCCC">
                    <a:lumMod val="25000"/>
                  </a:srgbClr>
                </a:solidFill>
                <a:latin typeface="Arial"/>
              </a:rPr>
              <a:t>Weitere Hinweise und Informationen zum Markenrecht finden Sie unter </a:t>
            </a:r>
            <a:r>
              <a:rPr lang="de-DE" sz="1200" dirty="0" smtClean="0">
                <a:solidFill>
                  <a:srgbClr val="CCCCCC">
                    <a:lumMod val="25000"/>
                  </a:srgbClr>
                </a:solidFill>
                <a:latin typeface="Arial"/>
                <a:hlinkClick r:id="rId2"/>
              </a:rPr>
              <a:t>http://global.sap.com/corporate-de/legal/copyright/index.epx</a:t>
            </a:r>
            <a:r>
              <a:rPr lang="de-DE" sz="1200" dirty="0" smtClean="0">
                <a:solidFill>
                  <a:srgbClr val="CCCCCC">
                    <a:lumMod val="25000"/>
                  </a:srgbClr>
                </a:solidFill>
                <a:latin typeface="Arial"/>
              </a:rPr>
              <a:t>.</a:t>
            </a:r>
          </a:p>
          <a:p>
            <a:pPr defTabSz="1088449">
              <a:spcBef>
                <a:spcPts val="1200"/>
              </a:spcBef>
            </a:pPr>
            <a:r>
              <a:rPr lang="de-DE" sz="1200" dirty="0" smtClean="0">
                <a:solidFill>
                  <a:srgbClr val="CCCCCC">
                    <a:lumMod val="25000"/>
                  </a:srgbClr>
                </a:solidFill>
                <a:latin typeface="Arial"/>
              </a:rPr>
              <a:t>Die von </a:t>
            </a:r>
            <a:r>
              <a:rPr lang="en-US" sz="1200" dirty="0" smtClean="0">
                <a:solidFill>
                  <a:srgbClr val="CCCCCC">
                    <a:lumMod val="25000"/>
                  </a:srgbClr>
                </a:solidFill>
                <a:latin typeface="Arial"/>
                <a:ea typeface="MS PGothic" pitchFamily="34" charset="-128"/>
              </a:rPr>
              <a:t>SAP SE </a:t>
            </a:r>
            <a:r>
              <a:rPr lang="de-DE" sz="1200" dirty="0" smtClean="0">
                <a:solidFill>
                  <a:srgbClr val="CCCCCC">
                    <a:lumMod val="25000"/>
                  </a:srgbClr>
                </a:solidFill>
                <a:latin typeface="Arial"/>
              </a:rPr>
              <a:t>oder deren Vertriebsfirmen angebotenen Softwareprodukte können Softwarekomponenten auch anderer Softwarehersteller enthalten.</a:t>
            </a:r>
          </a:p>
          <a:p>
            <a:pPr defTabSz="1088449">
              <a:spcBef>
                <a:spcPts val="1200"/>
              </a:spcBef>
            </a:pPr>
            <a:r>
              <a:rPr lang="de-DE" sz="1200" dirty="0" smtClean="0">
                <a:solidFill>
                  <a:srgbClr val="CCCCCC">
                    <a:lumMod val="25000"/>
                  </a:srgbClr>
                </a:solidFill>
                <a:latin typeface="Arial"/>
              </a:rPr>
              <a:t>Produkte können länderspezifische Unterschiede aufweisen.</a:t>
            </a:r>
          </a:p>
          <a:p>
            <a:pPr defTabSz="1088449">
              <a:spcBef>
                <a:spcPts val="1200"/>
              </a:spcBef>
            </a:pPr>
            <a:r>
              <a:rPr lang="de-DE" sz="1200" dirty="0" smtClean="0">
                <a:solidFill>
                  <a:srgbClr val="CCCCCC">
                    <a:lumMod val="25000"/>
                  </a:srgbClr>
                </a:solidFill>
                <a:latin typeface="Arial"/>
              </a:rPr>
              <a:t>Die vorliegenden Unterlagen werden von der </a:t>
            </a:r>
            <a:r>
              <a:rPr lang="en-US" sz="1200" dirty="0" smtClean="0">
                <a:solidFill>
                  <a:srgbClr val="CCCCCC">
                    <a:lumMod val="25000"/>
                  </a:srgbClr>
                </a:solidFill>
                <a:latin typeface="Arial"/>
                <a:ea typeface="MS PGothic" pitchFamily="34" charset="-128"/>
              </a:rPr>
              <a:t>SAP SE </a:t>
            </a:r>
            <a:r>
              <a:rPr lang="de-DE" sz="1200" dirty="0" smtClean="0">
                <a:solidFill>
                  <a:srgbClr val="CCCCCC">
                    <a:lumMod val="25000"/>
                  </a:srgbClr>
                </a:solidFill>
                <a:latin typeface="Arial"/>
              </a:rPr>
              <a:t>oder einem SAP-Konzernunternehmen bereitgestellt und dienen ausschließlich zu Informationszwecken. </a:t>
            </a:r>
            <a:br>
              <a:rPr lang="de-DE" sz="1200" dirty="0" smtClean="0">
                <a:solidFill>
                  <a:srgbClr val="CCCCCC">
                    <a:lumMod val="25000"/>
                  </a:srgbClr>
                </a:solidFill>
                <a:latin typeface="Arial"/>
              </a:rPr>
            </a:br>
            <a:r>
              <a:rPr lang="de-DE" sz="1200" dirty="0" smtClean="0">
                <a:solidFill>
                  <a:srgbClr val="CCCCCC">
                    <a:lumMod val="25000"/>
                  </a:srgbClr>
                </a:solidFill>
                <a:latin typeface="Arial"/>
              </a:rPr>
              <a:t>Die </a:t>
            </a:r>
            <a:r>
              <a:rPr lang="en-US" sz="1200" dirty="0" smtClean="0">
                <a:solidFill>
                  <a:srgbClr val="CCCCCC">
                    <a:lumMod val="25000"/>
                  </a:srgbClr>
                </a:solidFill>
                <a:latin typeface="Arial"/>
                <a:ea typeface="MS PGothic" pitchFamily="34" charset="-128"/>
              </a:rPr>
              <a:t>SAP SE </a:t>
            </a:r>
            <a:r>
              <a:rPr lang="de-DE" sz="1200" dirty="0" smtClean="0">
                <a:solidFill>
                  <a:srgbClr val="CCCCCC">
                    <a:lumMod val="25000"/>
                  </a:srgbClr>
                </a:solidFill>
                <a:latin typeface="Arial"/>
              </a:rPr>
              <a:t>oder ihre Konzernunternehmen übernehmen keinerlei Haftung oder Gewährleistung für Fehler oder Unvollständigkeiten in  dieser Publikation. </a:t>
            </a:r>
            <a:br>
              <a:rPr lang="de-DE" sz="1200" dirty="0" smtClean="0">
                <a:solidFill>
                  <a:srgbClr val="CCCCCC">
                    <a:lumMod val="25000"/>
                  </a:srgbClr>
                </a:solidFill>
                <a:latin typeface="Arial"/>
              </a:rPr>
            </a:br>
            <a:r>
              <a:rPr lang="de-DE" sz="1200" dirty="0" smtClean="0">
                <a:solidFill>
                  <a:srgbClr val="CCCCCC">
                    <a:lumMod val="25000"/>
                  </a:srgbClr>
                </a:solidFill>
                <a:latin typeface="Arial"/>
              </a:rPr>
              <a:t>Die </a:t>
            </a:r>
            <a:r>
              <a:rPr lang="en-US" sz="1200" dirty="0" smtClean="0">
                <a:solidFill>
                  <a:srgbClr val="CCCCCC">
                    <a:lumMod val="25000"/>
                  </a:srgbClr>
                </a:solidFill>
                <a:latin typeface="Arial"/>
                <a:ea typeface="MS PGothic" pitchFamily="34" charset="-128"/>
              </a:rPr>
              <a:t>SAP SE </a:t>
            </a:r>
            <a:r>
              <a:rPr lang="de-DE" sz="1200" dirty="0" smtClean="0">
                <a:solidFill>
                  <a:srgbClr val="CCCCCC">
                    <a:lumMod val="25000"/>
                  </a:srgbClr>
                </a:solidFill>
                <a:latin typeface="Arial"/>
              </a:rPr>
              <a:t>oder ein SAP-Konzernunternehmen steht lediglich für Produkte und Dienstleistungen nach der Maßgabe ein, die in der Vereinbarung über die jeweiligen Produkte und Dienstleistungen ausdrücklich geregelt ist. Keine der hierin enthaltenen Informationen ist als zusätzliche Garantie zu interpretieren. 	 </a:t>
            </a:r>
          </a:p>
          <a:p>
            <a:pPr defTabSz="1088449">
              <a:spcBef>
                <a:spcPts val="1200"/>
              </a:spcBef>
            </a:pPr>
            <a:r>
              <a:rPr lang="de-DE" sz="1200" dirty="0" smtClean="0">
                <a:solidFill>
                  <a:srgbClr val="CCCCCC">
                    <a:lumMod val="25000"/>
                  </a:srgbClr>
                </a:solidFill>
                <a:latin typeface="Arial"/>
              </a:rPr>
              <a:t>Insbesondere sind die </a:t>
            </a:r>
            <a:r>
              <a:rPr lang="en-US" sz="1200" dirty="0" smtClean="0">
                <a:solidFill>
                  <a:srgbClr val="CCCCCC">
                    <a:lumMod val="25000"/>
                  </a:srgbClr>
                </a:solidFill>
                <a:latin typeface="Arial"/>
                <a:ea typeface="MS PGothic" pitchFamily="34" charset="-128"/>
              </a:rPr>
              <a:t>SAP SE </a:t>
            </a:r>
            <a:r>
              <a:rPr lang="de-DE" sz="1200" dirty="0" smtClean="0">
                <a:solidFill>
                  <a:srgbClr val="CCCCCC">
                    <a:lumMod val="25000"/>
                  </a:srgbClr>
                </a:solidFill>
                <a:latin typeface="Arial"/>
              </a:rPr>
              <a:t>oder ihre Konzernunternehmen in keiner Weise verpflichtet, in dieser Publikation oder einer zugehörigen Präsentation dargestellte Geschäftsabläufe zu verfolgen oder hierin wiedergegebene Funktionen zu entwickeln oder zu veröffentlichen. Diese Publikation oder eine zugehörige Präsentation, </a:t>
            </a:r>
            <a:br>
              <a:rPr lang="de-DE" sz="1200" dirty="0" smtClean="0">
                <a:solidFill>
                  <a:srgbClr val="CCCCCC">
                    <a:lumMod val="25000"/>
                  </a:srgbClr>
                </a:solidFill>
                <a:latin typeface="Arial"/>
              </a:rPr>
            </a:br>
            <a:r>
              <a:rPr lang="de-DE" sz="1200" dirty="0" smtClean="0">
                <a:solidFill>
                  <a:srgbClr val="CCCCCC">
                    <a:lumMod val="25000"/>
                  </a:srgbClr>
                </a:solidFill>
                <a:latin typeface="Arial"/>
              </a:rPr>
              <a:t>die Strategie und etwaige künftige Entwicklungen, Produkte und/oder Plattformen der </a:t>
            </a:r>
            <a:r>
              <a:rPr lang="en-US" sz="1200" dirty="0" smtClean="0">
                <a:solidFill>
                  <a:srgbClr val="CCCCCC">
                    <a:lumMod val="25000"/>
                  </a:srgbClr>
                </a:solidFill>
                <a:latin typeface="Arial"/>
                <a:ea typeface="MS PGothic" pitchFamily="34" charset="-128"/>
              </a:rPr>
              <a:t>SAP SE </a:t>
            </a:r>
            <a:r>
              <a:rPr lang="de-DE" sz="1200" dirty="0" smtClean="0">
                <a:solidFill>
                  <a:srgbClr val="CCCCCC">
                    <a:lumMod val="25000"/>
                  </a:srgbClr>
                </a:solidFill>
                <a:latin typeface="Arial"/>
              </a:rPr>
              <a:t>oder ihrer Konzernunternehmen können von der </a:t>
            </a:r>
            <a:r>
              <a:rPr lang="en-US" sz="1200" dirty="0" smtClean="0">
                <a:solidFill>
                  <a:srgbClr val="CCCCCC">
                    <a:lumMod val="25000"/>
                  </a:srgbClr>
                </a:solidFill>
                <a:latin typeface="Arial"/>
                <a:ea typeface="MS PGothic" pitchFamily="34" charset="-128"/>
              </a:rPr>
              <a:t>SAP SE </a:t>
            </a:r>
            <a:r>
              <a:rPr lang="de-DE" sz="1200" dirty="0" smtClean="0">
                <a:solidFill>
                  <a:srgbClr val="CCCCCC">
                    <a:lumMod val="25000"/>
                  </a:srgbClr>
                </a:solidFill>
                <a:latin typeface="Arial"/>
              </a:rPr>
              <a:t>oder ihren Konzernunternehmen jederzeit und ohne Angabe von Gründen unangekündigt geändert werden. </a:t>
            </a:r>
            <a:br>
              <a:rPr lang="de-DE" sz="1200" dirty="0" smtClean="0">
                <a:solidFill>
                  <a:srgbClr val="CCCCCC">
                    <a:lumMod val="25000"/>
                  </a:srgbClr>
                </a:solidFill>
                <a:latin typeface="Arial"/>
              </a:rPr>
            </a:br>
            <a:r>
              <a:rPr lang="de-DE" sz="1200" dirty="0" smtClean="0">
                <a:solidFill>
                  <a:srgbClr val="CCCCCC">
                    <a:lumMod val="25000"/>
                  </a:srgbClr>
                </a:solidFill>
                <a:latin typeface="Arial"/>
              </a:rPr>
              <a:t>Die in dieser Publikation enthaltenen Informationen stellen keine Zusage, kein Versprechen und keine rechtliche Verpflichtung zur Lieferung von Material, Code oder Funktionen dar. Sämtliche vorausschauenden Aussagen unterliegen unterschiedlichen Risiken und Unsicherheiten, durch die die tatsächlichen Ergebnisse von den Erwartungen abweichen können. Die vorausschauenden Aussagen geben die Sicht zu dem Zeitpunkt wieder, zu dem sie getätigt wurden. Dem Leser wird empfohlen, diesen Aussagen kein übertriebenes Vertrauen zu schenken und sich bei Kaufentscheidungen nicht auf sie zu stützen.</a:t>
            </a:r>
          </a:p>
        </p:txBody>
      </p:sp>
    </p:spTree>
    <p:extLst>
      <p:ext uri="{BB962C8B-B14F-4D97-AF65-F5344CB8AC3E}">
        <p14:creationId xmlns:p14="http://schemas.microsoft.com/office/powerpoint/2010/main" val="2097115930"/>
      </p:ext>
    </p:extLst>
  </p:cSld>
  <p:clrMapOvr>
    <a:masterClrMapping/>
  </p:clrMapOvr>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Help_1">
    <p:bg bwMode="gray">
      <p:bgRef idx="1001">
        <a:schemeClr val="bg1"/>
      </p:bgRef>
    </p:bg>
    <p:spTree>
      <p:nvGrpSpPr>
        <p:cNvPr id="1" name=""/>
        <p:cNvGrpSpPr/>
        <p:nvPr/>
      </p:nvGrpSpPr>
      <p:grpSpPr>
        <a:xfrm>
          <a:off x="0" y="0"/>
          <a:ext cx="0" cy="0"/>
          <a:chOff x="0" y="0"/>
          <a:chExt cx="0" cy="0"/>
        </a:xfrm>
      </p:grpSpPr>
      <p:sp>
        <p:nvSpPr>
          <p:cNvPr id="11" name="TextBox 10"/>
          <p:cNvSpPr txBox="1"/>
          <p:nvPr userDrawn="1"/>
        </p:nvSpPr>
        <p:spPr bwMode="gray">
          <a:xfrm>
            <a:off x="323915" y="324000"/>
            <a:ext cx="11544318" cy="756000"/>
          </a:xfrm>
          <a:prstGeom prst="rect">
            <a:avLst/>
          </a:prstGeom>
        </p:spPr>
        <p:txBody>
          <a:bodyPr vert="horz" lIns="0" tIns="0" rIns="0" bIns="0" rtlCol="0" anchor="ctr" anchorCtr="0">
            <a:noAutofit/>
          </a:bodyPr>
          <a:lstStyle/>
          <a:p>
            <a:pPr defTabSz="1088449">
              <a:spcBef>
                <a:spcPct val="0"/>
              </a:spcBef>
            </a:pPr>
            <a:r>
              <a:rPr lang="en-US" sz="2900" b="1" dirty="0" smtClean="0">
                <a:solidFill>
                  <a:srgbClr val="CCCCCC">
                    <a:lumMod val="25000"/>
                  </a:srgbClr>
                </a:solidFill>
                <a:latin typeface="Arial"/>
              </a:rPr>
              <a:t>Guidance for this presentation template</a:t>
            </a:r>
          </a:p>
        </p:txBody>
      </p:sp>
      <p:sp>
        <p:nvSpPr>
          <p:cNvPr id="5" name="TextBox 4"/>
          <p:cNvSpPr txBox="1"/>
          <p:nvPr userDrawn="1"/>
        </p:nvSpPr>
        <p:spPr bwMode="gray">
          <a:xfrm>
            <a:off x="323916" y="1691608"/>
            <a:ext cx="5038624" cy="4461727"/>
          </a:xfrm>
          <a:prstGeom prst="rect">
            <a:avLst/>
          </a:prstGeom>
          <a:noFill/>
        </p:spPr>
        <p:txBody>
          <a:bodyPr wrap="square" lIns="0" tIns="0" rIns="0" bIns="0" rtlCol="0">
            <a:spAutoFit/>
          </a:bodyPr>
          <a:lstStyle/>
          <a:p>
            <a:pPr defTabSz="1088449"/>
            <a:r>
              <a:rPr lang="en-US" sz="1200" b="1" dirty="0" smtClean="0">
                <a:solidFill>
                  <a:srgbClr val="CCCCCC">
                    <a:lumMod val="25000"/>
                  </a:srgbClr>
                </a:solidFill>
                <a:latin typeface="Arial"/>
                <a:ea typeface="MS PGothic" pitchFamily="34" charset="-128"/>
              </a:rPr>
              <a:t>How to set a background picture</a:t>
            </a:r>
          </a:p>
          <a:p>
            <a:pPr defTabSz="1088449"/>
            <a:r>
              <a:rPr lang="en-US" sz="1000" dirty="0" smtClean="0">
                <a:solidFill>
                  <a:srgbClr val="CCCCCC">
                    <a:lumMod val="25000"/>
                  </a:srgbClr>
                </a:solidFill>
                <a:latin typeface="Arial"/>
                <a:ea typeface="MS PGothic" pitchFamily="34" charset="-128"/>
              </a:rPr>
              <a:t>Design &gt; Format Background… &gt; Picture or texture fill &gt; here you can choose between Insert picture from: File…/ Clipboard/ Online…</a:t>
            </a:r>
          </a:p>
          <a:p>
            <a:pPr defTabSz="1088449">
              <a:defRPr/>
            </a:pPr>
            <a:endParaRPr lang="de-DE" sz="1000" dirty="0" smtClean="0">
              <a:solidFill>
                <a:srgbClr val="CCCCCC">
                  <a:lumMod val="25000"/>
                </a:srgbClr>
              </a:solidFill>
              <a:latin typeface="Arial"/>
            </a:endParaRPr>
          </a:p>
          <a:p>
            <a:pPr defTabSz="1088449">
              <a:defRPr/>
            </a:pPr>
            <a:r>
              <a:rPr lang="de-DE" sz="1000" dirty="0" smtClean="0">
                <a:solidFill>
                  <a:srgbClr val="CCCCCC">
                    <a:lumMod val="25000"/>
                  </a:srgbClr>
                </a:solidFill>
                <a:latin typeface="Arial"/>
              </a:rPr>
              <a:t>Find </a:t>
            </a:r>
            <a:r>
              <a:rPr lang="de-DE" sz="1000" dirty="0" err="1" smtClean="0">
                <a:solidFill>
                  <a:srgbClr val="CCCCCC">
                    <a:lumMod val="25000"/>
                  </a:srgbClr>
                </a:solidFill>
                <a:latin typeface="Arial"/>
              </a:rPr>
              <a:t>license-free</a:t>
            </a:r>
            <a:r>
              <a:rPr lang="de-DE" sz="1000" dirty="0" smtClean="0">
                <a:solidFill>
                  <a:srgbClr val="CCCCCC">
                    <a:lumMod val="25000"/>
                  </a:srgbClr>
                </a:solidFill>
                <a:latin typeface="Arial"/>
              </a:rPr>
              <a:t> </a:t>
            </a:r>
            <a:r>
              <a:rPr lang="de-DE" sz="1000" dirty="0" err="1" smtClean="0">
                <a:solidFill>
                  <a:srgbClr val="CCCCCC">
                    <a:lumMod val="25000"/>
                  </a:srgbClr>
                </a:solidFill>
                <a:latin typeface="Arial"/>
              </a:rPr>
              <a:t>pictures</a:t>
            </a:r>
            <a:r>
              <a:rPr lang="de-DE" sz="1000" dirty="0" smtClean="0">
                <a:solidFill>
                  <a:srgbClr val="CCCCCC">
                    <a:lumMod val="25000"/>
                  </a:srgbClr>
                </a:solidFill>
                <a:latin typeface="Arial"/>
              </a:rPr>
              <a:t> </a:t>
            </a:r>
            <a:r>
              <a:rPr lang="de-DE" sz="1000" dirty="0" err="1" smtClean="0">
                <a:solidFill>
                  <a:srgbClr val="CCCCCC">
                    <a:lumMod val="25000"/>
                  </a:srgbClr>
                </a:solidFill>
                <a:latin typeface="Arial"/>
              </a:rPr>
              <a:t>here</a:t>
            </a:r>
            <a:r>
              <a:rPr lang="de-DE" sz="1000" dirty="0" smtClean="0">
                <a:solidFill>
                  <a:srgbClr val="CCCCCC">
                    <a:lumMod val="25000"/>
                  </a:srgbClr>
                </a:solidFill>
                <a:latin typeface="Arial"/>
              </a:rPr>
              <a:t>: </a:t>
            </a:r>
            <a:r>
              <a:rPr lang="de-DE" sz="1000" dirty="0" smtClean="0">
                <a:solidFill>
                  <a:srgbClr val="CCCCCC">
                    <a:lumMod val="25000"/>
                  </a:srgbClr>
                </a:solidFill>
                <a:latin typeface="Arial"/>
                <a:hlinkClick r:id="rId2"/>
              </a:rPr>
              <a:t>https://unsplash.com/</a:t>
            </a:r>
            <a:r>
              <a:rPr lang="de-DE" sz="1000" dirty="0" smtClean="0">
                <a:solidFill>
                  <a:srgbClr val="CCCCCC">
                    <a:lumMod val="25000"/>
                  </a:srgbClr>
                </a:solidFill>
                <a:latin typeface="Arial"/>
              </a:rPr>
              <a:t>, </a:t>
            </a:r>
            <a:r>
              <a:rPr lang="de-DE" sz="1000" dirty="0" smtClean="0">
                <a:solidFill>
                  <a:srgbClr val="CCCCCC">
                    <a:lumMod val="25000"/>
                  </a:srgbClr>
                </a:solidFill>
                <a:latin typeface="Arial"/>
                <a:hlinkClick r:id="rId3"/>
              </a:rPr>
              <a:t>http://www.sitebuilderreport.com/stock-up</a:t>
            </a:r>
            <a:r>
              <a:rPr lang="de-DE" sz="1000" dirty="0" smtClean="0">
                <a:solidFill>
                  <a:srgbClr val="CCCCCC">
                    <a:lumMod val="25000"/>
                  </a:srgbClr>
                </a:solidFill>
                <a:latin typeface="Arial"/>
              </a:rPr>
              <a:t>, </a:t>
            </a:r>
            <a:r>
              <a:rPr lang="de-DE" sz="1000" dirty="0" smtClean="0">
                <a:solidFill>
                  <a:srgbClr val="CCCCCC">
                    <a:lumMod val="25000"/>
                  </a:srgbClr>
                </a:solidFill>
                <a:latin typeface="Arial"/>
                <a:hlinkClick r:id="rId4"/>
              </a:rPr>
              <a:t>http://imagedirectory.wdf.sap.corp:6085/</a:t>
            </a:r>
            <a:endParaRPr lang="de-DE" sz="1000" dirty="0" smtClean="0">
              <a:solidFill>
                <a:srgbClr val="CCCCCC">
                  <a:lumMod val="25000"/>
                </a:srgbClr>
              </a:solidFill>
              <a:latin typeface="Arial"/>
            </a:endParaRPr>
          </a:p>
          <a:p>
            <a:pPr defTabSz="1088449">
              <a:defRPr/>
            </a:pPr>
            <a:endParaRPr lang="de-DE" sz="1000" dirty="0" smtClean="0">
              <a:solidFill>
                <a:srgbClr val="CCCCCC">
                  <a:lumMod val="25000"/>
                </a:srgbClr>
              </a:solidFill>
              <a:latin typeface="Arial"/>
            </a:endParaRPr>
          </a:p>
          <a:p>
            <a:pPr defTabSz="1088449">
              <a:defRPr/>
            </a:pPr>
            <a:endParaRPr lang="de-DE" sz="1000" dirty="0" smtClean="0">
              <a:solidFill>
                <a:srgbClr val="CCCCCC">
                  <a:lumMod val="25000"/>
                </a:srgbClr>
              </a:solidFill>
              <a:latin typeface="Arial"/>
            </a:endParaRPr>
          </a:p>
          <a:p>
            <a:pPr defTabSz="1088449">
              <a:defRPr/>
            </a:pPr>
            <a:r>
              <a:rPr lang="de-DE" sz="1200" b="1" dirty="0" err="1" smtClean="0">
                <a:solidFill>
                  <a:srgbClr val="CCCCCC">
                    <a:lumMod val="25000"/>
                  </a:srgbClr>
                </a:solidFill>
                <a:latin typeface="Arial"/>
              </a:rPr>
              <a:t>How</a:t>
            </a:r>
            <a:r>
              <a:rPr lang="de-DE" sz="1200" b="1" dirty="0" smtClean="0">
                <a:solidFill>
                  <a:srgbClr val="CCCCCC">
                    <a:lumMod val="25000"/>
                  </a:srgbClr>
                </a:solidFill>
                <a:latin typeface="Arial"/>
              </a:rPr>
              <a:t> </a:t>
            </a:r>
            <a:r>
              <a:rPr lang="de-DE" sz="1200" b="1" dirty="0" err="1" smtClean="0">
                <a:solidFill>
                  <a:srgbClr val="CCCCCC">
                    <a:lumMod val="25000"/>
                  </a:srgbClr>
                </a:solidFill>
                <a:latin typeface="Arial"/>
              </a:rPr>
              <a:t>to</a:t>
            </a:r>
            <a:r>
              <a:rPr lang="de-DE" sz="1200" b="1" dirty="0" smtClean="0">
                <a:solidFill>
                  <a:srgbClr val="CCCCCC">
                    <a:lumMod val="25000"/>
                  </a:srgbClr>
                </a:solidFill>
                <a:latin typeface="Arial"/>
              </a:rPr>
              <a:t> </a:t>
            </a:r>
            <a:r>
              <a:rPr lang="de-DE" sz="1200" b="1" dirty="0" err="1" smtClean="0">
                <a:solidFill>
                  <a:srgbClr val="CCCCCC">
                    <a:lumMod val="25000"/>
                  </a:srgbClr>
                </a:solidFill>
                <a:latin typeface="Arial"/>
              </a:rPr>
              <a:t>edit</a:t>
            </a:r>
            <a:r>
              <a:rPr lang="de-DE" sz="1200" b="1" dirty="0" smtClean="0">
                <a:solidFill>
                  <a:srgbClr val="CCCCCC">
                    <a:lumMod val="25000"/>
                  </a:srgbClr>
                </a:solidFill>
                <a:latin typeface="Arial"/>
              </a:rPr>
              <a:t> </a:t>
            </a:r>
            <a:r>
              <a:rPr lang="de-DE" sz="1200" b="1" dirty="0" err="1" smtClean="0">
                <a:solidFill>
                  <a:srgbClr val="CCCCCC">
                    <a:lumMod val="25000"/>
                  </a:srgbClr>
                </a:solidFill>
                <a:latin typeface="Arial"/>
              </a:rPr>
              <a:t>the</a:t>
            </a:r>
            <a:r>
              <a:rPr lang="de-DE" sz="1200" b="1" dirty="0" smtClean="0">
                <a:solidFill>
                  <a:srgbClr val="CCCCCC">
                    <a:lumMod val="25000"/>
                  </a:srgbClr>
                </a:solidFill>
                <a:latin typeface="Arial"/>
              </a:rPr>
              <a:t> </a:t>
            </a:r>
            <a:r>
              <a:rPr lang="de-DE" sz="1200" b="1" dirty="0" err="1" smtClean="0">
                <a:solidFill>
                  <a:srgbClr val="CCCCCC">
                    <a:lumMod val="25000"/>
                  </a:srgbClr>
                </a:solidFill>
                <a:latin typeface="Arial"/>
              </a:rPr>
              <a:t>header</a:t>
            </a:r>
            <a:r>
              <a:rPr lang="de-DE" sz="1200" b="1" dirty="0" smtClean="0">
                <a:solidFill>
                  <a:srgbClr val="CCCCCC">
                    <a:lumMod val="25000"/>
                  </a:srgbClr>
                </a:solidFill>
                <a:latin typeface="Arial"/>
              </a:rPr>
              <a:t>/ </a:t>
            </a:r>
            <a:r>
              <a:rPr lang="de-DE" sz="1200" b="1" dirty="0" err="1" smtClean="0">
                <a:solidFill>
                  <a:srgbClr val="CCCCCC">
                    <a:lumMod val="25000"/>
                  </a:srgbClr>
                </a:solidFill>
                <a:latin typeface="Arial"/>
              </a:rPr>
              <a:t>footer</a:t>
            </a:r>
            <a:endParaRPr lang="de-DE" sz="1200" b="1" dirty="0" smtClean="0">
              <a:solidFill>
                <a:srgbClr val="CCCCCC">
                  <a:lumMod val="25000"/>
                </a:srgbClr>
              </a:solidFill>
              <a:latin typeface="Arial"/>
            </a:endParaRPr>
          </a:p>
          <a:p>
            <a:pPr defTabSz="1088449">
              <a:defRPr/>
            </a:pPr>
            <a:r>
              <a:rPr lang="de-DE" sz="1000" dirty="0" smtClean="0">
                <a:solidFill>
                  <a:srgbClr val="CCCCCC">
                    <a:lumMod val="25000"/>
                  </a:srgbClr>
                </a:solidFill>
                <a:latin typeface="Arial"/>
              </a:rPr>
              <a:t>Insert &gt; Header &amp; </a:t>
            </a:r>
            <a:r>
              <a:rPr lang="de-DE" sz="1000" dirty="0" err="1" smtClean="0">
                <a:solidFill>
                  <a:srgbClr val="CCCCCC">
                    <a:lumMod val="25000"/>
                  </a:srgbClr>
                </a:solidFill>
                <a:latin typeface="Arial"/>
              </a:rPr>
              <a:t>Footer</a:t>
            </a:r>
            <a:r>
              <a:rPr lang="de-DE" sz="1000" dirty="0" smtClean="0">
                <a:solidFill>
                  <a:srgbClr val="CCCCCC">
                    <a:lumMod val="25000"/>
                  </a:srgbClr>
                </a:solidFill>
                <a:latin typeface="Arial"/>
              </a:rPr>
              <a:t> &gt; </a:t>
            </a:r>
            <a:r>
              <a:rPr lang="de-DE" sz="1000" dirty="0" err="1" smtClean="0">
                <a:solidFill>
                  <a:srgbClr val="CCCCCC">
                    <a:lumMod val="25000"/>
                  </a:srgbClr>
                </a:solidFill>
                <a:latin typeface="Arial"/>
              </a:rPr>
              <a:t>here</a:t>
            </a:r>
            <a:r>
              <a:rPr lang="de-DE" sz="1000" dirty="0" smtClean="0">
                <a:solidFill>
                  <a:srgbClr val="CCCCCC">
                    <a:lumMod val="25000"/>
                  </a:srgbClr>
                </a:solidFill>
                <a:latin typeface="Arial"/>
              </a:rPr>
              <a:t> </a:t>
            </a:r>
            <a:r>
              <a:rPr lang="de-DE" sz="1000" dirty="0" err="1" smtClean="0">
                <a:solidFill>
                  <a:srgbClr val="CCCCCC">
                    <a:lumMod val="25000"/>
                  </a:srgbClr>
                </a:solidFill>
                <a:latin typeface="Arial"/>
              </a:rPr>
              <a:t>you</a:t>
            </a:r>
            <a:r>
              <a:rPr lang="de-DE" sz="1000" dirty="0" smtClean="0">
                <a:solidFill>
                  <a:srgbClr val="CCCCCC">
                    <a:lumMod val="25000"/>
                  </a:srgbClr>
                </a:solidFill>
                <a:latin typeface="Arial"/>
              </a:rPr>
              <a:t> </a:t>
            </a:r>
            <a:r>
              <a:rPr lang="de-DE" sz="1000" dirty="0" err="1" smtClean="0">
                <a:solidFill>
                  <a:srgbClr val="CCCCCC">
                    <a:lumMod val="25000"/>
                  </a:srgbClr>
                </a:solidFill>
                <a:latin typeface="Arial"/>
              </a:rPr>
              <a:t>can</a:t>
            </a:r>
            <a:r>
              <a:rPr lang="de-DE" sz="1000" dirty="0" smtClean="0">
                <a:solidFill>
                  <a:srgbClr val="CCCCCC">
                    <a:lumMod val="25000"/>
                  </a:srgbClr>
                </a:solidFill>
                <a:latin typeface="Arial"/>
              </a:rPr>
              <a:t> </a:t>
            </a:r>
            <a:r>
              <a:rPr lang="de-DE" sz="1000" dirty="0" err="1" smtClean="0">
                <a:solidFill>
                  <a:srgbClr val="CCCCCC">
                    <a:lumMod val="25000"/>
                  </a:srgbClr>
                </a:solidFill>
                <a:latin typeface="Arial"/>
              </a:rPr>
              <a:t>change</a:t>
            </a:r>
            <a:r>
              <a:rPr lang="de-DE" sz="1000" dirty="0" smtClean="0">
                <a:solidFill>
                  <a:srgbClr val="CCCCCC">
                    <a:lumMod val="25000"/>
                  </a:srgbClr>
                </a:solidFill>
                <a:latin typeface="Arial"/>
              </a:rPr>
              <a:t> Date, Time, Pages, Header/ </a:t>
            </a:r>
            <a:r>
              <a:rPr lang="de-DE" sz="1000" dirty="0" err="1" smtClean="0">
                <a:solidFill>
                  <a:srgbClr val="CCCCCC">
                    <a:lumMod val="25000"/>
                  </a:srgbClr>
                </a:solidFill>
                <a:latin typeface="Arial"/>
              </a:rPr>
              <a:t>Footer</a:t>
            </a:r>
            <a:r>
              <a:rPr lang="de-DE" sz="1000" dirty="0" smtClean="0">
                <a:solidFill>
                  <a:srgbClr val="CCCCCC">
                    <a:lumMod val="25000"/>
                  </a:srgbClr>
                </a:solidFill>
                <a:latin typeface="Arial"/>
              </a:rPr>
              <a:t> Text</a:t>
            </a:r>
          </a:p>
          <a:p>
            <a:pPr defTabSz="1088449">
              <a:defRPr/>
            </a:pPr>
            <a:endParaRPr lang="de-DE" sz="1200" b="1" dirty="0" smtClean="0">
              <a:solidFill>
                <a:srgbClr val="CCCCCC">
                  <a:lumMod val="25000"/>
                </a:srgbClr>
              </a:solidFill>
              <a:latin typeface="Arial"/>
            </a:endParaRPr>
          </a:p>
          <a:p>
            <a:pPr defTabSz="1088449">
              <a:defRPr/>
            </a:pPr>
            <a:r>
              <a:rPr lang="de-DE" sz="1200" b="1" dirty="0" smtClean="0">
                <a:solidFill>
                  <a:srgbClr val="CCCCCC">
                    <a:lumMod val="25000"/>
                  </a:srgbClr>
                </a:solidFill>
                <a:latin typeface="Arial"/>
              </a:rPr>
              <a:t>Add </a:t>
            </a:r>
            <a:r>
              <a:rPr lang="de-DE" sz="1200" b="1" dirty="0" err="1" smtClean="0">
                <a:solidFill>
                  <a:srgbClr val="CCCCCC">
                    <a:lumMod val="25000"/>
                  </a:srgbClr>
                </a:solidFill>
                <a:latin typeface="Arial"/>
              </a:rPr>
              <a:t>your</a:t>
            </a:r>
            <a:r>
              <a:rPr lang="de-DE" sz="1200" b="1" dirty="0" smtClean="0">
                <a:solidFill>
                  <a:srgbClr val="CCCCCC">
                    <a:lumMod val="25000"/>
                  </a:srgbClr>
                </a:solidFill>
                <a:latin typeface="Arial"/>
              </a:rPr>
              <a:t> </a:t>
            </a:r>
            <a:r>
              <a:rPr lang="de-DE" sz="1200" b="1" dirty="0" err="1" smtClean="0">
                <a:solidFill>
                  <a:srgbClr val="CCCCCC">
                    <a:lumMod val="25000"/>
                  </a:srgbClr>
                </a:solidFill>
                <a:latin typeface="Arial"/>
              </a:rPr>
              <a:t>presentation</a:t>
            </a:r>
            <a:r>
              <a:rPr lang="de-DE" sz="1200" b="1" dirty="0" smtClean="0">
                <a:solidFill>
                  <a:srgbClr val="CCCCCC">
                    <a:lumMod val="25000"/>
                  </a:srgbClr>
                </a:solidFill>
                <a:latin typeface="Arial"/>
              </a:rPr>
              <a:t> type </a:t>
            </a:r>
            <a:r>
              <a:rPr lang="de-DE" sz="1200" b="1" dirty="0" err="1" smtClean="0">
                <a:solidFill>
                  <a:srgbClr val="CCCCCC">
                    <a:lumMod val="25000"/>
                  </a:srgbClr>
                </a:solidFill>
                <a:latin typeface="Arial"/>
              </a:rPr>
              <a:t>to</a:t>
            </a:r>
            <a:r>
              <a:rPr lang="de-DE" sz="1200" b="1" dirty="0" smtClean="0">
                <a:solidFill>
                  <a:srgbClr val="CCCCCC">
                    <a:lumMod val="25000"/>
                  </a:srgbClr>
                </a:solidFill>
                <a:latin typeface="Arial"/>
              </a:rPr>
              <a:t> </a:t>
            </a:r>
            <a:r>
              <a:rPr lang="de-DE" sz="1200" b="1" dirty="0" err="1" smtClean="0">
                <a:solidFill>
                  <a:srgbClr val="CCCCCC">
                    <a:lumMod val="25000"/>
                  </a:srgbClr>
                </a:solidFill>
                <a:latin typeface="Arial"/>
              </a:rPr>
              <a:t>the</a:t>
            </a:r>
            <a:r>
              <a:rPr lang="de-DE" sz="1200" b="1" dirty="0" smtClean="0">
                <a:solidFill>
                  <a:srgbClr val="CCCCCC">
                    <a:lumMod val="25000"/>
                  </a:srgbClr>
                </a:solidFill>
                <a:latin typeface="Arial"/>
              </a:rPr>
              <a:t> </a:t>
            </a:r>
            <a:r>
              <a:rPr lang="de-DE" sz="1200" b="1" dirty="0" err="1" smtClean="0">
                <a:solidFill>
                  <a:srgbClr val="CCCCCC">
                    <a:lumMod val="25000"/>
                  </a:srgbClr>
                </a:solidFill>
                <a:latin typeface="Arial"/>
              </a:rPr>
              <a:t>footer</a:t>
            </a:r>
            <a:r>
              <a:rPr lang="de-DE" sz="1200" b="1" dirty="0" smtClean="0">
                <a:solidFill>
                  <a:srgbClr val="CCCCCC">
                    <a:lumMod val="25000"/>
                  </a:srgbClr>
                </a:solidFill>
                <a:latin typeface="Arial"/>
              </a:rPr>
              <a:t> </a:t>
            </a:r>
            <a:r>
              <a:rPr lang="de-DE" sz="1200" b="1" dirty="0" err="1" smtClean="0">
                <a:solidFill>
                  <a:srgbClr val="CCCCCC">
                    <a:lumMod val="25000"/>
                  </a:srgbClr>
                </a:solidFill>
                <a:latin typeface="Arial"/>
              </a:rPr>
              <a:t>text</a:t>
            </a:r>
            <a:r>
              <a:rPr lang="de-DE" sz="1200" b="1" dirty="0" smtClean="0">
                <a:solidFill>
                  <a:srgbClr val="CCCCCC">
                    <a:lumMod val="25000"/>
                  </a:srgbClr>
                </a:solidFill>
                <a:latin typeface="Arial"/>
              </a:rPr>
              <a:t> </a:t>
            </a:r>
          </a:p>
          <a:p>
            <a:pPr defTabSz="1088449">
              <a:defRPr/>
            </a:pPr>
            <a:r>
              <a:rPr lang="de-DE" sz="1000" dirty="0" smtClean="0">
                <a:solidFill>
                  <a:srgbClr val="CCCCCC">
                    <a:lumMod val="25000"/>
                  </a:srgbClr>
                </a:solidFill>
                <a:latin typeface="Arial"/>
              </a:rPr>
              <a:t>Public/ Customer/ Internal/ </a:t>
            </a:r>
            <a:r>
              <a:rPr lang="de-DE" sz="1000" dirty="0" err="1" smtClean="0">
                <a:solidFill>
                  <a:srgbClr val="CCCCCC">
                    <a:lumMod val="25000"/>
                  </a:srgbClr>
                </a:solidFill>
                <a:latin typeface="Arial"/>
              </a:rPr>
              <a:t>Confidential</a:t>
            </a:r>
            <a:r>
              <a:rPr lang="de-DE" sz="1000" dirty="0" smtClean="0">
                <a:solidFill>
                  <a:srgbClr val="CCCCCC">
                    <a:lumMod val="25000"/>
                  </a:srgbClr>
                </a:solidFill>
                <a:latin typeface="Arial"/>
              </a:rPr>
              <a:t>/ </a:t>
            </a:r>
            <a:r>
              <a:rPr lang="de-DE" sz="1000" dirty="0" err="1" smtClean="0">
                <a:solidFill>
                  <a:srgbClr val="CCCCCC">
                    <a:lumMod val="25000"/>
                  </a:srgbClr>
                </a:solidFill>
                <a:latin typeface="Arial"/>
              </a:rPr>
              <a:t>Strictly</a:t>
            </a:r>
            <a:r>
              <a:rPr lang="de-DE" sz="1000" dirty="0" smtClean="0">
                <a:solidFill>
                  <a:srgbClr val="CCCCCC">
                    <a:lumMod val="25000"/>
                  </a:srgbClr>
                </a:solidFill>
                <a:latin typeface="Arial"/>
              </a:rPr>
              <a:t> </a:t>
            </a:r>
            <a:r>
              <a:rPr lang="de-DE" sz="1000" dirty="0" err="1" smtClean="0">
                <a:solidFill>
                  <a:srgbClr val="CCCCCC">
                    <a:lumMod val="25000"/>
                  </a:srgbClr>
                </a:solidFill>
                <a:latin typeface="Arial"/>
              </a:rPr>
              <a:t>Confidential</a:t>
            </a:r>
            <a:endParaRPr lang="de-DE" sz="1000" dirty="0" smtClean="0">
              <a:solidFill>
                <a:srgbClr val="CCCCCC">
                  <a:lumMod val="25000"/>
                </a:srgbClr>
              </a:solidFill>
              <a:latin typeface="Arial"/>
            </a:endParaRPr>
          </a:p>
          <a:p>
            <a:pPr defTabSz="1088449">
              <a:defRPr/>
            </a:pPr>
            <a:endParaRPr lang="de-DE" sz="1000" b="1" dirty="0" smtClean="0">
              <a:solidFill>
                <a:srgbClr val="CCCCCC">
                  <a:lumMod val="25000"/>
                </a:srgbClr>
              </a:solidFill>
              <a:latin typeface="Arial"/>
            </a:endParaRPr>
          </a:p>
          <a:p>
            <a:pPr defTabSz="1088449">
              <a:defRPr/>
            </a:pPr>
            <a:endParaRPr lang="de-DE" sz="1000" b="1" dirty="0" smtClean="0">
              <a:solidFill>
                <a:srgbClr val="CCCCCC">
                  <a:lumMod val="25000"/>
                </a:srgbClr>
              </a:solidFill>
              <a:latin typeface="Arial"/>
            </a:endParaRPr>
          </a:p>
          <a:p>
            <a:pPr defTabSz="1088449">
              <a:defRPr/>
            </a:pPr>
            <a:r>
              <a:rPr lang="de-DE" sz="1200" b="1" dirty="0" err="1" smtClean="0">
                <a:solidFill>
                  <a:srgbClr val="CCCCCC">
                    <a:lumMod val="25000"/>
                  </a:srgbClr>
                </a:solidFill>
                <a:latin typeface="Arial"/>
              </a:rPr>
              <a:t>How</a:t>
            </a:r>
            <a:r>
              <a:rPr lang="de-DE" sz="1200" b="1" dirty="0" smtClean="0">
                <a:solidFill>
                  <a:srgbClr val="CCCCCC">
                    <a:lumMod val="25000"/>
                  </a:srgbClr>
                </a:solidFill>
                <a:latin typeface="Arial"/>
              </a:rPr>
              <a:t> </a:t>
            </a:r>
            <a:r>
              <a:rPr lang="de-DE" sz="1200" b="1" dirty="0" err="1" smtClean="0">
                <a:solidFill>
                  <a:srgbClr val="CCCCCC">
                    <a:lumMod val="25000"/>
                  </a:srgbClr>
                </a:solidFill>
                <a:latin typeface="Arial"/>
              </a:rPr>
              <a:t>to</a:t>
            </a:r>
            <a:r>
              <a:rPr lang="de-DE" sz="1200" b="1" dirty="0" smtClean="0">
                <a:solidFill>
                  <a:srgbClr val="CCCCCC">
                    <a:lumMod val="25000"/>
                  </a:srgbClr>
                </a:solidFill>
                <a:latin typeface="Arial"/>
              </a:rPr>
              <a:t> </a:t>
            </a:r>
            <a:r>
              <a:rPr lang="de-DE" sz="1200" b="1" dirty="0" err="1" smtClean="0">
                <a:solidFill>
                  <a:srgbClr val="CCCCCC">
                    <a:lumMod val="25000"/>
                  </a:srgbClr>
                </a:solidFill>
                <a:latin typeface="Arial"/>
              </a:rPr>
              <a:t>edit</a:t>
            </a:r>
            <a:r>
              <a:rPr lang="de-DE" sz="1200" b="1" dirty="0" smtClean="0">
                <a:solidFill>
                  <a:srgbClr val="CCCCCC">
                    <a:lumMod val="25000"/>
                  </a:srgbClr>
                </a:solidFill>
                <a:latin typeface="Arial"/>
              </a:rPr>
              <a:t> </a:t>
            </a:r>
            <a:r>
              <a:rPr lang="de-DE" sz="1200" b="1" dirty="0" err="1" smtClean="0">
                <a:solidFill>
                  <a:srgbClr val="CCCCCC">
                    <a:lumMod val="25000"/>
                  </a:srgbClr>
                </a:solidFill>
                <a:latin typeface="Arial"/>
              </a:rPr>
              <a:t>the</a:t>
            </a:r>
            <a:r>
              <a:rPr lang="de-DE" sz="1200" b="1" dirty="0" smtClean="0">
                <a:solidFill>
                  <a:srgbClr val="CCCCCC">
                    <a:lumMod val="25000"/>
                  </a:srgbClr>
                </a:solidFill>
                <a:latin typeface="Arial"/>
              </a:rPr>
              <a:t> </a:t>
            </a:r>
            <a:r>
              <a:rPr lang="de-DE" sz="1200" b="1" dirty="0" err="1" smtClean="0">
                <a:solidFill>
                  <a:srgbClr val="CCCCCC">
                    <a:lumMod val="25000"/>
                  </a:srgbClr>
                </a:solidFill>
                <a:latin typeface="Arial"/>
              </a:rPr>
              <a:t>layout</a:t>
            </a:r>
            <a:endParaRPr lang="de-DE" sz="1200" b="1" dirty="0" smtClean="0">
              <a:solidFill>
                <a:srgbClr val="CCCCCC">
                  <a:lumMod val="25000"/>
                </a:srgbClr>
              </a:solidFill>
              <a:latin typeface="Arial"/>
            </a:endParaRPr>
          </a:p>
          <a:p>
            <a:pPr defTabSz="1088449">
              <a:defRPr/>
            </a:pPr>
            <a:r>
              <a:rPr lang="de-DE" sz="1000" dirty="0" smtClean="0">
                <a:solidFill>
                  <a:srgbClr val="CCCCCC">
                    <a:lumMod val="25000"/>
                  </a:srgbClr>
                </a:solidFill>
                <a:latin typeface="Arial"/>
              </a:rPr>
              <a:t>View &gt; Slide Master &gt; </a:t>
            </a:r>
            <a:r>
              <a:rPr lang="de-DE" sz="1000" dirty="0" err="1" smtClean="0">
                <a:solidFill>
                  <a:srgbClr val="CCCCCC">
                    <a:lumMod val="25000"/>
                  </a:srgbClr>
                </a:solidFill>
                <a:latin typeface="Arial"/>
              </a:rPr>
              <a:t>the</a:t>
            </a:r>
            <a:r>
              <a:rPr lang="de-DE" sz="1000" dirty="0" smtClean="0">
                <a:solidFill>
                  <a:srgbClr val="CCCCCC">
                    <a:lumMod val="25000"/>
                  </a:srgbClr>
                </a:solidFill>
                <a:latin typeface="Arial"/>
              </a:rPr>
              <a:t> </a:t>
            </a:r>
            <a:r>
              <a:rPr lang="de-DE" sz="1000" dirty="0" err="1" smtClean="0">
                <a:solidFill>
                  <a:srgbClr val="CCCCCC">
                    <a:lumMod val="25000"/>
                  </a:srgbClr>
                </a:solidFill>
                <a:latin typeface="Arial"/>
              </a:rPr>
              <a:t>stage</a:t>
            </a:r>
            <a:r>
              <a:rPr lang="de-DE" sz="1000" dirty="0" smtClean="0">
                <a:solidFill>
                  <a:srgbClr val="CCCCCC">
                    <a:lumMod val="25000"/>
                  </a:srgbClr>
                </a:solidFill>
                <a:latin typeface="Arial"/>
              </a:rPr>
              <a:t> </a:t>
            </a:r>
            <a:r>
              <a:rPr lang="de-DE" sz="1000" dirty="0" err="1" smtClean="0">
                <a:solidFill>
                  <a:srgbClr val="CCCCCC">
                    <a:lumMod val="25000"/>
                  </a:srgbClr>
                </a:solidFill>
                <a:latin typeface="Arial"/>
              </a:rPr>
              <a:t>is</a:t>
            </a:r>
            <a:r>
              <a:rPr lang="de-DE" sz="1000" dirty="0" smtClean="0">
                <a:solidFill>
                  <a:srgbClr val="CCCCCC">
                    <a:lumMod val="25000"/>
                  </a:srgbClr>
                </a:solidFill>
                <a:latin typeface="Arial"/>
              </a:rPr>
              <a:t> </a:t>
            </a:r>
            <a:r>
              <a:rPr lang="de-DE" sz="1000" dirty="0" err="1" smtClean="0">
                <a:solidFill>
                  <a:srgbClr val="CCCCCC">
                    <a:lumMod val="25000"/>
                  </a:srgbClr>
                </a:solidFill>
                <a:latin typeface="Arial"/>
              </a:rPr>
              <a:t>yours</a:t>
            </a:r>
            <a:r>
              <a:rPr lang="de-DE" sz="1000" dirty="0" smtClean="0">
                <a:solidFill>
                  <a:srgbClr val="CCCCCC">
                    <a:lumMod val="25000"/>
                  </a:srgbClr>
                </a:solidFill>
                <a:latin typeface="Arial"/>
              </a:rPr>
              <a:t>…</a:t>
            </a:r>
          </a:p>
          <a:p>
            <a:pPr defTabSz="1088449">
              <a:defRPr/>
            </a:pPr>
            <a:endParaRPr lang="de-DE" sz="1000" dirty="0" smtClean="0">
              <a:solidFill>
                <a:srgbClr val="CCCCCC">
                  <a:lumMod val="25000"/>
                </a:srgbClr>
              </a:solidFill>
              <a:latin typeface="Arial"/>
            </a:endParaRPr>
          </a:p>
          <a:p>
            <a:pPr defTabSz="1088449">
              <a:defRPr/>
            </a:pPr>
            <a:r>
              <a:rPr lang="de-DE" sz="1000" dirty="0" err="1" smtClean="0">
                <a:solidFill>
                  <a:srgbClr val="CCCCCC">
                    <a:lumMod val="25000"/>
                  </a:srgbClr>
                </a:solidFill>
                <a:latin typeface="Arial"/>
              </a:rPr>
              <a:t>To</a:t>
            </a:r>
            <a:r>
              <a:rPr lang="de-DE" sz="1000" dirty="0" smtClean="0">
                <a:solidFill>
                  <a:srgbClr val="CCCCCC">
                    <a:lumMod val="25000"/>
                  </a:srgbClr>
                </a:solidFill>
                <a:latin typeface="Arial"/>
              </a:rPr>
              <a:t> </a:t>
            </a:r>
            <a:r>
              <a:rPr lang="de-DE" sz="1000" dirty="0" err="1" smtClean="0">
                <a:solidFill>
                  <a:srgbClr val="CCCCCC">
                    <a:lumMod val="25000"/>
                  </a:srgbClr>
                </a:solidFill>
                <a:latin typeface="Arial"/>
              </a:rPr>
              <a:t>get</a:t>
            </a:r>
            <a:r>
              <a:rPr lang="de-DE" sz="1000" dirty="0" smtClean="0">
                <a:solidFill>
                  <a:srgbClr val="CCCCCC">
                    <a:lumMod val="25000"/>
                  </a:srgbClr>
                </a:solidFill>
                <a:latin typeface="Arial"/>
              </a:rPr>
              <a:t> back: View &gt; Normal</a:t>
            </a:r>
          </a:p>
          <a:p>
            <a:pPr defTabSz="1088449">
              <a:defRPr/>
            </a:pPr>
            <a:endParaRPr lang="de-DE" sz="1000" dirty="0" smtClean="0">
              <a:solidFill>
                <a:srgbClr val="CCCCCC">
                  <a:lumMod val="25000"/>
                </a:srgbClr>
              </a:solidFill>
              <a:latin typeface="Arial"/>
            </a:endParaRPr>
          </a:p>
          <a:p>
            <a:pPr defTabSz="1088449">
              <a:defRPr/>
            </a:pPr>
            <a:endParaRPr lang="de-DE" sz="1000" dirty="0" smtClean="0">
              <a:solidFill>
                <a:srgbClr val="CCCCCC">
                  <a:lumMod val="25000"/>
                </a:srgbClr>
              </a:solidFill>
              <a:latin typeface="Arial"/>
            </a:endParaRPr>
          </a:p>
          <a:p>
            <a:pPr defTabSz="1088449">
              <a:defRPr/>
            </a:pPr>
            <a:endParaRPr lang="de-DE" sz="1000" dirty="0" smtClean="0">
              <a:solidFill>
                <a:srgbClr val="CCCCCC">
                  <a:lumMod val="25000"/>
                </a:srgbClr>
              </a:solidFill>
              <a:latin typeface="Arial"/>
            </a:endParaRPr>
          </a:p>
          <a:p>
            <a:pPr defTabSz="1088449">
              <a:defRPr/>
            </a:pPr>
            <a:endParaRPr lang="de-DE" sz="1000" dirty="0" smtClean="0">
              <a:solidFill>
                <a:srgbClr val="CCCCCC">
                  <a:lumMod val="25000"/>
                </a:srgbClr>
              </a:solidFill>
              <a:latin typeface="Arial"/>
            </a:endParaRPr>
          </a:p>
          <a:p>
            <a:pPr defTabSz="1088449">
              <a:defRPr/>
            </a:pPr>
            <a:endParaRPr lang="de-DE" sz="1000" dirty="0" smtClean="0">
              <a:solidFill>
                <a:srgbClr val="CCCCCC">
                  <a:lumMod val="25000"/>
                </a:srgbClr>
              </a:solidFill>
              <a:latin typeface="Arial"/>
            </a:endParaRPr>
          </a:p>
          <a:p>
            <a:pPr defTabSz="1088449">
              <a:defRPr/>
            </a:pPr>
            <a:endParaRPr lang="de-DE" sz="1000" dirty="0" smtClean="0">
              <a:solidFill>
                <a:srgbClr val="CCCCCC">
                  <a:lumMod val="25000"/>
                </a:srgbClr>
              </a:solidFill>
              <a:latin typeface="Arial"/>
            </a:endParaRPr>
          </a:p>
          <a:p>
            <a:pPr defTabSz="1088449">
              <a:defRPr/>
            </a:pPr>
            <a:endParaRPr lang="de-DE" sz="1000" dirty="0" smtClean="0">
              <a:solidFill>
                <a:srgbClr val="CCCCCC">
                  <a:lumMod val="25000"/>
                </a:srgbClr>
              </a:solidFill>
              <a:latin typeface="Arial"/>
            </a:endParaRPr>
          </a:p>
          <a:p>
            <a:pPr defTabSz="1088449">
              <a:defRPr/>
            </a:pPr>
            <a:r>
              <a:rPr lang="en-US" sz="1000" b="1" dirty="0" smtClean="0">
                <a:solidFill>
                  <a:srgbClr val="666666"/>
                </a:solidFill>
                <a:latin typeface="Arial"/>
                <a:ea typeface="MS PGothic" pitchFamily="34" charset="-128"/>
              </a:rPr>
              <a:t>Visit the ICN Jam page for the full </a:t>
            </a:r>
            <a:r>
              <a:rPr lang="en-US" sz="1000" b="1" dirty="0" err="1" smtClean="0">
                <a:solidFill>
                  <a:srgbClr val="666666"/>
                </a:solidFill>
                <a:latin typeface="Arial"/>
                <a:ea typeface="MS PGothic" pitchFamily="34" charset="-128"/>
              </a:rPr>
              <a:t>Styleguide</a:t>
            </a:r>
            <a:r>
              <a:rPr lang="en-US" sz="1000" b="1" dirty="0" smtClean="0">
                <a:solidFill>
                  <a:srgbClr val="666666"/>
                </a:solidFill>
                <a:latin typeface="Arial"/>
                <a:ea typeface="MS PGothic" pitchFamily="34" charset="-128"/>
              </a:rPr>
              <a:t>, Logo downloads and more.</a:t>
            </a:r>
            <a:endParaRPr lang="de-DE" sz="1000" b="1" dirty="0" smtClean="0">
              <a:solidFill>
                <a:srgbClr val="666666"/>
              </a:solidFill>
              <a:latin typeface="Arial"/>
            </a:endParaRPr>
          </a:p>
          <a:p>
            <a:pPr defTabSz="1088449">
              <a:defRPr/>
            </a:pPr>
            <a:r>
              <a:rPr lang="de-DE" sz="1000" dirty="0" err="1" smtClean="0">
                <a:solidFill>
                  <a:srgbClr val="666666"/>
                </a:solidFill>
                <a:latin typeface="Arial"/>
              </a:rPr>
              <a:t>Some</a:t>
            </a:r>
            <a:r>
              <a:rPr lang="de-DE" sz="1000" dirty="0" smtClean="0">
                <a:solidFill>
                  <a:srgbClr val="666666"/>
                </a:solidFill>
                <a:latin typeface="Arial"/>
              </a:rPr>
              <a:t> </a:t>
            </a:r>
            <a:r>
              <a:rPr lang="de-DE" sz="1000" dirty="0" err="1" smtClean="0">
                <a:solidFill>
                  <a:srgbClr val="666666"/>
                </a:solidFill>
                <a:latin typeface="Arial"/>
              </a:rPr>
              <a:t>points</a:t>
            </a:r>
            <a:r>
              <a:rPr lang="de-DE" sz="1000" dirty="0" smtClean="0">
                <a:solidFill>
                  <a:srgbClr val="666666"/>
                </a:solidFill>
                <a:latin typeface="Arial"/>
              </a:rPr>
              <a:t> </a:t>
            </a:r>
            <a:r>
              <a:rPr lang="de-DE" sz="1000" dirty="0" err="1" smtClean="0">
                <a:solidFill>
                  <a:srgbClr val="666666"/>
                </a:solidFill>
                <a:latin typeface="Arial"/>
              </a:rPr>
              <a:t>are</a:t>
            </a:r>
            <a:r>
              <a:rPr lang="de-DE" sz="1000" dirty="0" smtClean="0">
                <a:solidFill>
                  <a:srgbClr val="666666"/>
                </a:solidFill>
                <a:latin typeface="Arial"/>
              </a:rPr>
              <a:t> </a:t>
            </a:r>
            <a:r>
              <a:rPr lang="de-DE" sz="1000" dirty="0" err="1" smtClean="0">
                <a:solidFill>
                  <a:srgbClr val="666666"/>
                </a:solidFill>
                <a:latin typeface="Arial"/>
              </a:rPr>
              <a:t>missing</a:t>
            </a:r>
            <a:r>
              <a:rPr lang="de-DE" sz="1000" dirty="0" smtClean="0">
                <a:solidFill>
                  <a:srgbClr val="666666"/>
                </a:solidFill>
                <a:latin typeface="Arial"/>
              </a:rPr>
              <a:t>? </a:t>
            </a:r>
            <a:r>
              <a:rPr lang="de-DE" sz="1000" dirty="0" err="1" smtClean="0">
                <a:solidFill>
                  <a:srgbClr val="666666"/>
                </a:solidFill>
                <a:latin typeface="Arial"/>
              </a:rPr>
              <a:t>Feel</a:t>
            </a:r>
            <a:r>
              <a:rPr lang="de-DE" sz="1000" dirty="0" smtClean="0">
                <a:solidFill>
                  <a:srgbClr val="666666"/>
                </a:solidFill>
                <a:latin typeface="Arial"/>
              </a:rPr>
              <a:t> </a:t>
            </a:r>
            <a:r>
              <a:rPr lang="de-DE" sz="1000" dirty="0" err="1" smtClean="0">
                <a:solidFill>
                  <a:srgbClr val="666666"/>
                </a:solidFill>
                <a:latin typeface="Arial"/>
              </a:rPr>
              <a:t>free</a:t>
            </a:r>
            <a:r>
              <a:rPr lang="de-DE" sz="1000" dirty="0" smtClean="0">
                <a:solidFill>
                  <a:srgbClr val="666666"/>
                </a:solidFill>
                <a:latin typeface="Arial"/>
              </a:rPr>
              <a:t> </a:t>
            </a:r>
            <a:r>
              <a:rPr lang="de-DE" sz="1000" dirty="0" err="1" smtClean="0">
                <a:solidFill>
                  <a:srgbClr val="666666"/>
                </a:solidFill>
                <a:latin typeface="Arial"/>
              </a:rPr>
              <a:t>to</a:t>
            </a:r>
            <a:r>
              <a:rPr lang="de-DE" sz="1000" dirty="0" smtClean="0">
                <a:solidFill>
                  <a:srgbClr val="666666"/>
                </a:solidFill>
                <a:latin typeface="Arial"/>
              </a:rPr>
              <a:t> </a:t>
            </a:r>
            <a:r>
              <a:rPr lang="de-DE" sz="1000" dirty="0" err="1" smtClean="0">
                <a:solidFill>
                  <a:srgbClr val="666666"/>
                </a:solidFill>
                <a:latin typeface="Arial"/>
              </a:rPr>
              <a:t>contact</a:t>
            </a:r>
            <a:r>
              <a:rPr lang="de-DE" sz="1000" dirty="0" smtClean="0">
                <a:solidFill>
                  <a:srgbClr val="666666"/>
                </a:solidFill>
                <a:latin typeface="Arial"/>
              </a:rPr>
              <a:t> </a:t>
            </a:r>
            <a:r>
              <a:rPr lang="de-DE" sz="1000" dirty="0" err="1" smtClean="0">
                <a:solidFill>
                  <a:srgbClr val="666666"/>
                </a:solidFill>
                <a:latin typeface="Arial"/>
              </a:rPr>
              <a:t>the</a:t>
            </a:r>
            <a:r>
              <a:rPr lang="de-DE" sz="1000" dirty="0" smtClean="0">
                <a:solidFill>
                  <a:srgbClr val="666666"/>
                </a:solidFill>
                <a:latin typeface="Arial"/>
              </a:rPr>
              <a:t> </a:t>
            </a:r>
            <a:r>
              <a:rPr lang="de-DE" sz="1000" dirty="0" smtClean="0">
                <a:solidFill>
                  <a:srgbClr val="0076CB"/>
                </a:solidFill>
                <a:latin typeface="Arial"/>
                <a:hlinkClick r:id="rId5"/>
              </a:rPr>
              <a:t>ICN </a:t>
            </a:r>
            <a:r>
              <a:rPr lang="de-DE" sz="1000" dirty="0" err="1" smtClean="0">
                <a:solidFill>
                  <a:srgbClr val="0076CB"/>
                </a:solidFill>
                <a:latin typeface="Arial"/>
                <a:hlinkClick r:id="rId5"/>
              </a:rPr>
              <a:t>Strategy</a:t>
            </a:r>
            <a:r>
              <a:rPr lang="de-DE" sz="1000" dirty="0" smtClean="0">
                <a:solidFill>
                  <a:srgbClr val="0076CB"/>
                </a:solidFill>
                <a:latin typeface="Arial"/>
                <a:hlinkClick r:id="rId5"/>
              </a:rPr>
              <a:t> &amp; </a:t>
            </a:r>
            <a:r>
              <a:rPr lang="de-DE" sz="1000" dirty="0" err="1" smtClean="0">
                <a:solidFill>
                  <a:srgbClr val="0076CB"/>
                </a:solidFill>
                <a:latin typeface="Arial"/>
                <a:hlinkClick r:id="rId5"/>
              </a:rPr>
              <a:t>Operations</a:t>
            </a:r>
            <a:r>
              <a:rPr lang="de-DE" sz="1000" dirty="0" smtClean="0">
                <a:solidFill>
                  <a:srgbClr val="0076CB"/>
                </a:solidFill>
                <a:latin typeface="Arial"/>
                <a:hlinkClick r:id="rId5"/>
              </a:rPr>
              <a:t> Team</a:t>
            </a:r>
            <a:endParaRPr lang="de-DE" sz="1000" dirty="0" smtClean="0">
              <a:solidFill>
                <a:srgbClr val="0076CB"/>
              </a:solidFill>
              <a:latin typeface="Arial"/>
            </a:endParaRPr>
          </a:p>
        </p:txBody>
      </p:sp>
      <p:sp>
        <p:nvSpPr>
          <p:cNvPr id="4" name="TextBox 3"/>
          <p:cNvSpPr txBox="1"/>
          <p:nvPr userDrawn="1"/>
        </p:nvSpPr>
        <p:spPr bwMode="gray">
          <a:xfrm>
            <a:off x="6096074" y="1691608"/>
            <a:ext cx="5772159" cy="4492498"/>
          </a:xfrm>
          <a:prstGeom prst="rect">
            <a:avLst/>
          </a:prstGeom>
          <a:noFill/>
        </p:spPr>
        <p:txBody>
          <a:bodyPr wrap="square" lIns="0" tIns="0" rIns="0" bIns="0" rtlCol="0">
            <a:spAutoFit/>
          </a:bodyPr>
          <a:lstStyle/>
          <a:p>
            <a:pPr defTabSz="1088449"/>
            <a:r>
              <a:rPr lang="en-US" sz="1200" b="1" dirty="0" err="1" smtClean="0">
                <a:solidFill>
                  <a:srgbClr val="CCCCCC">
                    <a:lumMod val="25000"/>
                  </a:srgbClr>
                </a:solidFill>
                <a:latin typeface="Arial"/>
                <a:ea typeface="MS PGothic" pitchFamily="34" charset="-128"/>
              </a:rPr>
              <a:t>Styleguide</a:t>
            </a:r>
            <a:r>
              <a:rPr lang="en-US" sz="1200" b="1" dirty="0" smtClean="0">
                <a:solidFill>
                  <a:srgbClr val="CCCCCC">
                    <a:lumMod val="25000"/>
                  </a:srgbClr>
                </a:solidFill>
                <a:latin typeface="Arial"/>
                <a:ea typeface="MS PGothic" pitchFamily="34" charset="-128"/>
              </a:rPr>
              <a:t> excerpt</a:t>
            </a:r>
          </a:p>
          <a:p>
            <a:pPr defTabSz="1088449"/>
            <a:endParaRPr lang="en-US" sz="1000" b="1" dirty="0" smtClean="0">
              <a:solidFill>
                <a:srgbClr val="CCCCCC">
                  <a:lumMod val="25000"/>
                </a:srgbClr>
              </a:solidFill>
              <a:latin typeface="Arial"/>
              <a:ea typeface="MS PGothic" pitchFamily="34" charset="-128"/>
            </a:endParaRPr>
          </a:p>
          <a:p>
            <a:pPr defTabSz="1088449"/>
            <a:r>
              <a:rPr lang="en-US" sz="1200" b="1" dirty="0" smtClean="0">
                <a:solidFill>
                  <a:srgbClr val="CCCCCC">
                    <a:lumMod val="25000"/>
                  </a:srgbClr>
                </a:solidFill>
                <a:latin typeface="Arial"/>
                <a:ea typeface="MS PGothic" pitchFamily="34" charset="-128"/>
              </a:rPr>
              <a:t>Logo colors</a:t>
            </a:r>
            <a:endParaRPr lang="en-US" sz="1000" b="1" dirty="0" smtClean="0">
              <a:solidFill>
                <a:srgbClr val="CCCCCC">
                  <a:lumMod val="25000"/>
                </a:srgbClr>
              </a:solidFill>
              <a:latin typeface="Arial"/>
              <a:ea typeface="MS PGothic" pitchFamily="34" charset="-128"/>
            </a:endParaRPr>
          </a:p>
          <a:p>
            <a:pPr defTabSz="1088449"/>
            <a:r>
              <a:rPr lang="en-US" sz="1000" b="1" dirty="0" err="1" smtClean="0">
                <a:solidFill>
                  <a:srgbClr val="CCCCCC">
                    <a:lumMod val="25000"/>
                  </a:srgbClr>
                </a:solidFill>
                <a:latin typeface="Arial"/>
                <a:ea typeface="MS PGothic" pitchFamily="34" charset="-128"/>
              </a:rPr>
              <a:t>Grafic</a:t>
            </a:r>
            <a:r>
              <a:rPr lang="en-US" sz="1000" b="1" dirty="0" smtClean="0">
                <a:solidFill>
                  <a:srgbClr val="CCCCCC">
                    <a:lumMod val="25000"/>
                  </a:srgbClr>
                </a:solidFill>
                <a:latin typeface="Arial"/>
                <a:ea typeface="MS PGothic" pitchFamily="34" charset="-128"/>
              </a:rPr>
              <a:t> color scale</a:t>
            </a:r>
          </a:p>
          <a:p>
            <a:pPr defTabSz="1088449"/>
            <a:endParaRPr lang="en-US" sz="1200" b="1" dirty="0" smtClean="0">
              <a:solidFill>
                <a:srgbClr val="CCCCCC">
                  <a:lumMod val="25000"/>
                </a:srgbClr>
              </a:solidFill>
              <a:latin typeface="Arial"/>
              <a:ea typeface="MS PGothic" pitchFamily="34" charset="-128"/>
            </a:endParaRPr>
          </a:p>
          <a:p>
            <a:pPr defTabSz="1088449"/>
            <a:endParaRPr lang="en-US" sz="1200" b="1" dirty="0" smtClean="0">
              <a:solidFill>
                <a:srgbClr val="CCCCCC">
                  <a:lumMod val="25000"/>
                </a:srgbClr>
              </a:solidFill>
              <a:latin typeface="Arial"/>
              <a:ea typeface="MS PGothic" pitchFamily="34" charset="-128"/>
            </a:endParaRPr>
          </a:p>
          <a:p>
            <a:pPr defTabSz="1088449"/>
            <a:endParaRPr lang="en-US" sz="1200" b="1" dirty="0" smtClean="0">
              <a:solidFill>
                <a:srgbClr val="CCCCCC">
                  <a:lumMod val="25000"/>
                </a:srgbClr>
              </a:solidFill>
              <a:latin typeface="Arial"/>
              <a:ea typeface="MS PGothic" pitchFamily="34" charset="-128"/>
            </a:endParaRPr>
          </a:p>
          <a:p>
            <a:pPr defTabSz="1088449"/>
            <a:endParaRPr lang="en-US" sz="1200" b="1" dirty="0" smtClean="0">
              <a:solidFill>
                <a:srgbClr val="CCCCCC">
                  <a:lumMod val="25000"/>
                </a:srgbClr>
              </a:solidFill>
              <a:latin typeface="Arial"/>
              <a:ea typeface="MS PGothic" pitchFamily="34" charset="-128"/>
            </a:endParaRPr>
          </a:p>
          <a:p>
            <a:pPr defTabSz="1088449"/>
            <a:endParaRPr lang="en-US" sz="1200" b="1" dirty="0" smtClean="0">
              <a:solidFill>
                <a:srgbClr val="CCCCCC">
                  <a:lumMod val="25000"/>
                </a:srgbClr>
              </a:solidFill>
              <a:latin typeface="Arial"/>
              <a:ea typeface="MS PGothic" pitchFamily="34" charset="-128"/>
            </a:endParaRPr>
          </a:p>
          <a:p>
            <a:pPr defTabSz="1088449"/>
            <a:endParaRPr lang="en-US" sz="1200" b="1" dirty="0" smtClean="0">
              <a:solidFill>
                <a:srgbClr val="CCCCCC">
                  <a:lumMod val="25000"/>
                </a:srgbClr>
              </a:solidFill>
              <a:latin typeface="Arial"/>
              <a:ea typeface="MS PGothic" pitchFamily="34" charset="-128"/>
            </a:endParaRPr>
          </a:p>
          <a:p>
            <a:pPr defTabSz="1088449"/>
            <a:endParaRPr lang="en-US" sz="1000" dirty="0" smtClean="0">
              <a:solidFill>
                <a:srgbClr val="CCCCCC">
                  <a:lumMod val="25000"/>
                </a:srgbClr>
              </a:solidFill>
              <a:latin typeface="Arial"/>
              <a:ea typeface="MS PGothic" pitchFamily="34" charset="-128"/>
            </a:endParaRPr>
          </a:p>
          <a:p>
            <a:pPr defTabSz="1088449"/>
            <a:r>
              <a:rPr lang="en-US" sz="1000" b="1" dirty="0" err="1" smtClean="0">
                <a:solidFill>
                  <a:srgbClr val="CCCCCC">
                    <a:lumMod val="25000"/>
                  </a:srgbClr>
                </a:solidFill>
                <a:latin typeface="Arial"/>
                <a:ea typeface="MS PGothic" pitchFamily="34" charset="-128"/>
              </a:rPr>
              <a:t>Typografic</a:t>
            </a:r>
            <a:r>
              <a:rPr lang="en-US" sz="1000" b="1" dirty="0" smtClean="0">
                <a:solidFill>
                  <a:srgbClr val="CCCCCC">
                    <a:lumMod val="25000"/>
                  </a:srgbClr>
                </a:solidFill>
                <a:latin typeface="Arial"/>
                <a:ea typeface="MS PGothic" pitchFamily="34" charset="-128"/>
              </a:rPr>
              <a:t> color scale</a:t>
            </a:r>
          </a:p>
          <a:p>
            <a:pPr defTabSz="1088449"/>
            <a:endParaRPr lang="en-US" sz="1000" dirty="0" smtClean="0">
              <a:solidFill>
                <a:srgbClr val="CCCCCC">
                  <a:lumMod val="25000"/>
                </a:srgbClr>
              </a:solidFill>
              <a:latin typeface="Arial"/>
              <a:ea typeface="MS PGothic" pitchFamily="34" charset="-128"/>
            </a:endParaRPr>
          </a:p>
          <a:p>
            <a:pPr defTabSz="1088449"/>
            <a:endParaRPr lang="en-US" sz="1000" dirty="0" smtClean="0">
              <a:solidFill>
                <a:srgbClr val="CCCCCC">
                  <a:lumMod val="25000"/>
                </a:srgbClr>
              </a:solidFill>
              <a:latin typeface="Arial"/>
              <a:ea typeface="MS PGothic" pitchFamily="34" charset="-128"/>
            </a:endParaRPr>
          </a:p>
          <a:p>
            <a:pPr defTabSz="1088449"/>
            <a:endParaRPr lang="en-US" sz="1000" dirty="0" smtClean="0">
              <a:solidFill>
                <a:srgbClr val="CCCCCC">
                  <a:lumMod val="25000"/>
                </a:srgbClr>
              </a:solidFill>
              <a:latin typeface="Arial"/>
              <a:ea typeface="MS PGothic" pitchFamily="34" charset="-128"/>
            </a:endParaRPr>
          </a:p>
          <a:p>
            <a:pPr defTabSz="1088449"/>
            <a:endParaRPr lang="en-US" sz="1000" dirty="0" smtClean="0">
              <a:solidFill>
                <a:srgbClr val="CCCCCC">
                  <a:lumMod val="25000"/>
                </a:srgbClr>
              </a:solidFill>
              <a:latin typeface="Arial"/>
              <a:ea typeface="MS PGothic" pitchFamily="34" charset="-128"/>
            </a:endParaRPr>
          </a:p>
          <a:p>
            <a:pPr defTabSz="1088449"/>
            <a:endParaRPr lang="en-US" sz="1000" dirty="0" smtClean="0">
              <a:solidFill>
                <a:srgbClr val="CCCCCC">
                  <a:lumMod val="25000"/>
                </a:srgbClr>
              </a:solidFill>
              <a:latin typeface="Arial"/>
              <a:ea typeface="MS PGothic" pitchFamily="34" charset="-128"/>
            </a:endParaRPr>
          </a:p>
          <a:p>
            <a:pPr defTabSz="1088449"/>
            <a:endParaRPr lang="en-US" sz="1000" dirty="0" smtClean="0">
              <a:solidFill>
                <a:srgbClr val="CCCCCC">
                  <a:lumMod val="25000"/>
                </a:srgbClr>
              </a:solidFill>
              <a:latin typeface="Arial"/>
              <a:ea typeface="MS PGothic" pitchFamily="34" charset="-128"/>
            </a:endParaRPr>
          </a:p>
          <a:p>
            <a:pPr defTabSz="1088449"/>
            <a:endParaRPr lang="en-US" sz="1000" dirty="0" smtClean="0">
              <a:solidFill>
                <a:srgbClr val="CCCCCC">
                  <a:lumMod val="25000"/>
                </a:srgbClr>
              </a:solidFill>
              <a:latin typeface="Arial"/>
              <a:ea typeface="MS PGothic" pitchFamily="34" charset="-128"/>
            </a:endParaRPr>
          </a:p>
          <a:p>
            <a:pPr defTabSz="1088449"/>
            <a:endParaRPr lang="en-US" sz="200" dirty="0" smtClean="0">
              <a:solidFill>
                <a:srgbClr val="CCCCCC">
                  <a:lumMod val="25000"/>
                </a:srgbClr>
              </a:solidFill>
              <a:latin typeface="Arial"/>
              <a:ea typeface="MS PGothic" pitchFamily="34" charset="-128"/>
            </a:endParaRPr>
          </a:p>
          <a:p>
            <a:pPr defTabSz="1088449"/>
            <a:endParaRPr lang="en-US" sz="1000" dirty="0" smtClean="0">
              <a:solidFill>
                <a:srgbClr val="CCCCCC">
                  <a:lumMod val="25000"/>
                </a:srgbClr>
              </a:solidFill>
              <a:latin typeface="Arial"/>
              <a:ea typeface="MS PGothic" pitchFamily="34" charset="-128"/>
            </a:endParaRPr>
          </a:p>
          <a:p>
            <a:pPr defTabSz="1088449"/>
            <a:endParaRPr lang="en-US" sz="1000" dirty="0" smtClean="0">
              <a:solidFill>
                <a:srgbClr val="CCCCCC">
                  <a:lumMod val="25000"/>
                </a:srgbClr>
              </a:solidFill>
              <a:latin typeface="Arial"/>
              <a:ea typeface="MS PGothic" pitchFamily="34" charset="-128"/>
            </a:endParaRPr>
          </a:p>
          <a:p>
            <a:pPr defTabSz="1088449"/>
            <a:r>
              <a:rPr lang="en-US" sz="1200" b="1" dirty="0" smtClean="0">
                <a:solidFill>
                  <a:srgbClr val="CCCCCC">
                    <a:lumMod val="25000"/>
                  </a:srgbClr>
                </a:solidFill>
                <a:latin typeface="Arial"/>
                <a:ea typeface="MS PGothic" pitchFamily="34" charset="-128"/>
              </a:rPr>
              <a:t>Font</a:t>
            </a:r>
            <a:endParaRPr lang="en-US" sz="1000" dirty="0" smtClean="0">
              <a:solidFill>
                <a:srgbClr val="CCCCCC">
                  <a:lumMod val="25000"/>
                </a:srgbClr>
              </a:solidFill>
              <a:latin typeface="Arial"/>
              <a:ea typeface="MS PGothic" pitchFamily="34" charset="-128"/>
            </a:endParaRPr>
          </a:p>
          <a:p>
            <a:pPr defTabSz="1088449"/>
            <a:r>
              <a:rPr lang="en-US" sz="1000" b="1" dirty="0" smtClean="0">
                <a:solidFill>
                  <a:srgbClr val="CCCCCC">
                    <a:lumMod val="25000"/>
                  </a:srgbClr>
                </a:solidFill>
                <a:latin typeface="Arial"/>
                <a:ea typeface="MS PGothic" pitchFamily="34" charset="-128"/>
              </a:rPr>
              <a:t>Corporate font</a:t>
            </a:r>
          </a:p>
          <a:p>
            <a:pPr defTabSz="1088449"/>
            <a:r>
              <a:rPr lang="en-US" sz="1000" i="1" dirty="0" smtClean="0">
                <a:solidFill>
                  <a:srgbClr val="CCCCCC">
                    <a:lumMod val="25000"/>
                  </a:srgbClr>
                </a:solidFill>
                <a:latin typeface="Arial"/>
                <a:ea typeface="MS PGothic" pitchFamily="34" charset="-128"/>
              </a:rPr>
              <a:t>Arial</a:t>
            </a:r>
            <a:r>
              <a:rPr lang="en-US" sz="1000" dirty="0" smtClean="0">
                <a:solidFill>
                  <a:srgbClr val="CCCCCC">
                    <a:lumMod val="25000"/>
                  </a:srgbClr>
                </a:solidFill>
                <a:latin typeface="Arial"/>
                <a:ea typeface="MS PGothic" pitchFamily="34" charset="-128"/>
              </a:rPr>
              <a:t> for text and textual additions to the Logo</a:t>
            </a:r>
          </a:p>
          <a:p>
            <a:pPr defTabSz="1088449"/>
            <a:endParaRPr lang="en-US" sz="1000" dirty="0" smtClean="0">
              <a:solidFill>
                <a:srgbClr val="CCCCCC">
                  <a:lumMod val="25000"/>
                </a:srgbClr>
              </a:solidFill>
              <a:latin typeface="Arial"/>
              <a:ea typeface="MS PGothic" pitchFamily="34" charset="-128"/>
            </a:endParaRPr>
          </a:p>
          <a:p>
            <a:pPr defTabSz="1088449"/>
            <a:r>
              <a:rPr lang="en-US" sz="1000" b="1" dirty="0" smtClean="0">
                <a:solidFill>
                  <a:srgbClr val="CCCCCC">
                    <a:lumMod val="25000"/>
                  </a:srgbClr>
                </a:solidFill>
                <a:latin typeface="Arial"/>
                <a:ea typeface="MS PGothic" pitchFamily="34" charset="-128"/>
              </a:rPr>
              <a:t>Logo font</a:t>
            </a:r>
          </a:p>
          <a:p>
            <a:pPr defTabSz="1088449"/>
            <a:r>
              <a:rPr lang="en-US" sz="1000" i="1" dirty="0" err="1" smtClean="0">
                <a:solidFill>
                  <a:srgbClr val="CCCCCC">
                    <a:lumMod val="25000"/>
                  </a:srgbClr>
                </a:solidFill>
                <a:latin typeface="Arial"/>
                <a:ea typeface="MS PGothic" pitchFamily="34" charset="-128"/>
              </a:rPr>
              <a:t>Geogrotesque</a:t>
            </a:r>
            <a:endParaRPr lang="en-US" sz="1200" b="1" i="1" dirty="0" smtClean="0">
              <a:solidFill>
                <a:srgbClr val="CCCCCC">
                  <a:lumMod val="25000"/>
                </a:srgbClr>
              </a:solidFill>
              <a:latin typeface="Arial"/>
              <a:ea typeface="MS PGothic" pitchFamily="34" charset="-128"/>
            </a:endParaRPr>
          </a:p>
        </p:txBody>
      </p:sp>
      <p:pic>
        <p:nvPicPr>
          <p:cNvPr id="2" name="Picture 1"/>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6096075" y="2424706"/>
            <a:ext cx="5201419" cy="1075077"/>
          </a:xfrm>
          <a:prstGeom prst="rect">
            <a:avLst/>
          </a:prstGeom>
        </p:spPr>
      </p:pic>
      <p:pic>
        <p:nvPicPr>
          <p:cNvPr id="3" name="Picture 2"/>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6096075" y="3795515"/>
            <a:ext cx="1235836" cy="1144326"/>
          </a:xfrm>
          <a:prstGeom prst="rect">
            <a:avLst/>
          </a:prstGeom>
        </p:spPr>
      </p:pic>
    </p:spTree>
    <p:extLst>
      <p:ext uri="{BB962C8B-B14F-4D97-AF65-F5344CB8AC3E}">
        <p14:creationId xmlns:p14="http://schemas.microsoft.com/office/powerpoint/2010/main" val="3680614997"/>
      </p:ext>
    </p:extLst>
  </p:cSld>
  <p:clrMapOvr>
    <a:masterClrMapping/>
  </p:clrMapOvr>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Help_2">
    <p:bg bwMode="gray">
      <p:bgRef idx="1001">
        <a:schemeClr val="bg1"/>
      </p:bgRef>
    </p:bg>
    <p:spTree>
      <p:nvGrpSpPr>
        <p:cNvPr id="1" name=""/>
        <p:cNvGrpSpPr/>
        <p:nvPr/>
      </p:nvGrpSpPr>
      <p:grpSpPr>
        <a:xfrm>
          <a:off x="0" y="0"/>
          <a:ext cx="0" cy="0"/>
          <a:chOff x="0" y="0"/>
          <a:chExt cx="0" cy="0"/>
        </a:xfrm>
      </p:grpSpPr>
      <p:sp>
        <p:nvSpPr>
          <p:cNvPr id="11" name="TextBox 10"/>
          <p:cNvSpPr txBox="1"/>
          <p:nvPr userDrawn="1"/>
        </p:nvSpPr>
        <p:spPr bwMode="gray">
          <a:xfrm>
            <a:off x="323915" y="324000"/>
            <a:ext cx="11544318" cy="756000"/>
          </a:xfrm>
          <a:prstGeom prst="rect">
            <a:avLst/>
          </a:prstGeom>
        </p:spPr>
        <p:txBody>
          <a:bodyPr vert="horz" lIns="0" tIns="0" rIns="0" bIns="0" rtlCol="0" anchor="ctr" anchorCtr="0">
            <a:noAutofit/>
          </a:bodyPr>
          <a:lstStyle/>
          <a:p>
            <a:pPr defTabSz="1088449">
              <a:spcBef>
                <a:spcPct val="0"/>
              </a:spcBef>
            </a:pPr>
            <a:r>
              <a:rPr lang="en-US" sz="2900" b="1" dirty="0" smtClean="0">
                <a:solidFill>
                  <a:srgbClr val="CCCCCC">
                    <a:lumMod val="25000"/>
                  </a:srgbClr>
                </a:solidFill>
                <a:latin typeface="Arial"/>
              </a:rPr>
              <a:t>Guidance for this presentation template</a:t>
            </a:r>
          </a:p>
        </p:txBody>
      </p:sp>
      <p:sp>
        <p:nvSpPr>
          <p:cNvPr id="5" name="TextBox 4"/>
          <p:cNvSpPr txBox="1"/>
          <p:nvPr userDrawn="1"/>
        </p:nvSpPr>
        <p:spPr bwMode="gray">
          <a:xfrm>
            <a:off x="323916" y="1691608"/>
            <a:ext cx="4965165" cy="3538611"/>
          </a:xfrm>
          <a:prstGeom prst="rect">
            <a:avLst/>
          </a:prstGeom>
          <a:noFill/>
        </p:spPr>
        <p:txBody>
          <a:bodyPr wrap="square" lIns="0" tIns="0" rIns="0" bIns="0" rtlCol="0">
            <a:spAutoFit/>
          </a:bodyPr>
          <a:lstStyle/>
          <a:p>
            <a:pPr defTabSz="1088449"/>
            <a:r>
              <a:rPr lang="de-DE" sz="1200" b="1" dirty="0" smtClean="0">
                <a:solidFill>
                  <a:srgbClr val="CCCCCC">
                    <a:lumMod val="25000"/>
                  </a:srgbClr>
                </a:solidFill>
                <a:latin typeface="Arial"/>
                <a:ea typeface="MS PGothic" pitchFamily="34" charset="-128"/>
              </a:rPr>
              <a:t>Logo </a:t>
            </a:r>
            <a:r>
              <a:rPr lang="de-DE" sz="1200" b="1" dirty="0" err="1" smtClean="0">
                <a:solidFill>
                  <a:srgbClr val="CCCCCC">
                    <a:lumMod val="25000"/>
                  </a:srgbClr>
                </a:solidFill>
                <a:latin typeface="Arial"/>
                <a:ea typeface="MS PGothic" pitchFamily="34" charset="-128"/>
              </a:rPr>
              <a:t>clear</a:t>
            </a:r>
            <a:r>
              <a:rPr lang="de-DE" sz="1200" b="1" dirty="0" smtClean="0">
                <a:solidFill>
                  <a:srgbClr val="CCCCCC">
                    <a:lumMod val="25000"/>
                  </a:srgbClr>
                </a:solidFill>
                <a:latin typeface="Arial"/>
                <a:ea typeface="MS PGothic" pitchFamily="34" charset="-128"/>
              </a:rPr>
              <a:t> </a:t>
            </a:r>
            <a:r>
              <a:rPr lang="de-DE" sz="1200" b="1" dirty="0" err="1" smtClean="0">
                <a:solidFill>
                  <a:srgbClr val="CCCCCC">
                    <a:lumMod val="25000"/>
                  </a:srgbClr>
                </a:solidFill>
                <a:latin typeface="Arial"/>
                <a:ea typeface="MS PGothic" pitchFamily="34" charset="-128"/>
              </a:rPr>
              <a:t>space</a:t>
            </a:r>
            <a:endParaRPr lang="de-DE" sz="1200" b="1" dirty="0" smtClean="0">
              <a:solidFill>
                <a:srgbClr val="CCCCCC">
                  <a:lumMod val="25000"/>
                </a:srgbClr>
              </a:solidFill>
              <a:latin typeface="Arial"/>
              <a:ea typeface="MS PGothic" pitchFamily="34" charset="-128"/>
            </a:endParaRPr>
          </a:p>
          <a:p>
            <a:pPr defTabSz="1088449"/>
            <a:r>
              <a:rPr lang="de-DE" sz="1000" b="1" dirty="0" err="1" smtClean="0">
                <a:solidFill>
                  <a:srgbClr val="CCCCCC">
                    <a:lumMod val="25000"/>
                  </a:srgbClr>
                </a:solidFill>
                <a:latin typeface="Arial"/>
                <a:ea typeface="MS PGothic" pitchFamily="34" charset="-128"/>
              </a:rPr>
              <a:t>Full</a:t>
            </a:r>
            <a:r>
              <a:rPr lang="de-DE" sz="1000" b="1" dirty="0" smtClean="0">
                <a:solidFill>
                  <a:srgbClr val="CCCCCC">
                    <a:lumMod val="25000"/>
                  </a:srgbClr>
                </a:solidFill>
                <a:latin typeface="Arial"/>
                <a:ea typeface="MS PGothic" pitchFamily="34" charset="-128"/>
              </a:rPr>
              <a:t> ICN Logo</a:t>
            </a:r>
          </a:p>
          <a:p>
            <a:pPr defTabSz="1088449"/>
            <a:r>
              <a:rPr lang="de-DE" sz="1000" dirty="0" smtClean="0">
                <a:solidFill>
                  <a:srgbClr val="CCCCCC">
                    <a:lumMod val="25000"/>
                  </a:srgbClr>
                </a:solidFill>
                <a:latin typeface="Arial"/>
                <a:ea typeface="MS PGothic" pitchFamily="34" charset="-128"/>
              </a:rPr>
              <a:t>Minimum </a:t>
            </a:r>
            <a:r>
              <a:rPr lang="de-DE" sz="1000" dirty="0" err="1" smtClean="0">
                <a:solidFill>
                  <a:srgbClr val="CCCCCC">
                    <a:lumMod val="25000"/>
                  </a:srgbClr>
                </a:solidFill>
                <a:latin typeface="Arial"/>
                <a:ea typeface="MS PGothic" pitchFamily="34" charset="-128"/>
              </a:rPr>
              <a:t>clearspace</a:t>
            </a:r>
            <a:r>
              <a:rPr lang="de-DE" sz="1000" dirty="0" smtClean="0">
                <a:solidFill>
                  <a:srgbClr val="CCCCCC">
                    <a:lumMod val="25000"/>
                  </a:srgbClr>
                </a:solidFill>
                <a:latin typeface="Arial"/>
                <a:ea typeface="MS PGothic" pitchFamily="34" charset="-128"/>
              </a:rPr>
              <a:t> </a:t>
            </a:r>
            <a:r>
              <a:rPr lang="de-DE" sz="1000" dirty="0" err="1" smtClean="0">
                <a:solidFill>
                  <a:srgbClr val="CCCCCC">
                    <a:lumMod val="25000"/>
                  </a:srgbClr>
                </a:solidFill>
                <a:latin typeface="Arial"/>
                <a:ea typeface="MS PGothic" pitchFamily="34" charset="-128"/>
              </a:rPr>
              <a:t>is</a:t>
            </a:r>
            <a:r>
              <a:rPr lang="de-DE" sz="1000" dirty="0" smtClean="0">
                <a:solidFill>
                  <a:srgbClr val="CCCCCC">
                    <a:lumMod val="25000"/>
                  </a:srgbClr>
                </a:solidFill>
                <a:latin typeface="Arial"/>
                <a:ea typeface="MS PGothic" pitchFamily="34" charset="-128"/>
              </a:rPr>
              <a:t> half </a:t>
            </a:r>
            <a:r>
              <a:rPr lang="de-DE" sz="1000" dirty="0" err="1" smtClean="0">
                <a:solidFill>
                  <a:srgbClr val="CCCCCC">
                    <a:lumMod val="25000"/>
                  </a:srgbClr>
                </a:solidFill>
                <a:latin typeface="Arial"/>
                <a:ea typeface="MS PGothic" pitchFamily="34" charset="-128"/>
              </a:rPr>
              <a:t>of</a:t>
            </a:r>
            <a:r>
              <a:rPr lang="de-DE" sz="1000" dirty="0" smtClean="0">
                <a:solidFill>
                  <a:srgbClr val="CCCCCC">
                    <a:lumMod val="25000"/>
                  </a:srgbClr>
                </a:solidFill>
                <a:latin typeface="Arial"/>
                <a:ea typeface="MS PGothic" pitchFamily="34" charset="-128"/>
              </a:rPr>
              <a:t> </a:t>
            </a:r>
            <a:r>
              <a:rPr lang="de-DE" sz="1000" dirty="0" err="1" smtClean="0">
                <a:solidFill>
                  <a:srgbClr val="CCCCCC">
                    <a:lumMod val="25000"/>
                  </a:srgbClr>
                </a:solidFill>
                <a:latin typeface="Arial"/>
                <a:ea typeface="MS PGothic" pitchFamily="34" charset="-128"/>
              </a:rPr>
              <a:t>the</a:t>
            </a:r>
            <a:r>
              <a:rPr lang="de-DE" sz="1000" dirty="0" smtClean="0">
                <a:solidFill>
                  <a:srgbClr val="CCCCCC">
                    <a:lumMod val="25000"/>
                  </a:srgbClr>
                </a:solidFill>
                <a:latin typeface="Arial"/>
                <a:ea typeface="MS PGothic" pitchFamily="34" charset="-128"/>
              </a:rPr>
              <a:t> </a:t>
            </a:r>
            <a:r>
              <a:rPr lang="de-DE" sz="1000" dirty="0" err="1" smtClean="0">
                <a:solidFill>
                  <a:srgbClr val="CCCCCC">
                    <a:lumMod val="25000"/>
                  </a:srgbClr>
                </a:solidFill>
                <a:latin typeface="Arial"/>
                <a:ea typeface="MS PGothic" pitchFamily="34" charset="-128"/>
              </a:rPr>
              <a:t>height</a:t>
            </a:r>
            <a:r>
              <a:rPr lang="de-DE" sz="1000" dirty="0" smtClean="0">
                <a:solidFill>
                  <a:srgbClr val="CCCCCC">
                    <a:lumMod val="25000"/>
                  </a:srgbClr>
                </a:solidFill>
                <a:latin typeface="Arial"/>
                <a:ea typeface="MS PGothic" pitchFamily="34" charset="-128"/>
              </a:rPr>
              <a:t>/ </a:t>
            </a:r>
            <a:r>
              <a:rPr lang="de-DE" sz="1000" dirty="0" err="1" smtClean="0">
                <a:solidFill>
                  <a:srgbClr val="CCCCCC">
                    <a:lumMod val="25000"/>
                  </a:srgbClr>
                </a:solidFill>
                <a:latin typeface="Arial"/>
                <a:ea typeface="MS PGothic" pitchFamily="34" charset="-128"/>
              </a:rPr>
              <a:t>width</a:t>
            </a:r>
            <a:r>
              <a:rPr lang="de-DE" sz="1000" dirty="0" smtClean="0">
                <a:solidFill>
                  <a:srgbClr val="CCCCCC">
                    <a:lumMod val="25000"/>
                  </a:srgbClr>
                </a:solidFill>
                <a:latin typeface="Arial"/>
                <a:ea typeface="MS PGothic" pitchFamily="34" charset="-128"/>
              </a:rPr>
              <a:t> </a:t>
            </a:r>
            <a:r>
              <a:rPr lang="de-DE" sz="1000" dirty="0" err="1" smtClean="0">
                <a:solidFill>
                  <a:srgbClr val="CCCCCC">
                    <a:lumMod val="25000"/>
                  </a:srgbClr>
                </a:solidFill>
                <a:latin typeface="Arial"/>
                <a:ea typeface="MS PGothic" pitchFamily="34" charset="-128"/>
              </a:rPr>
              <a:t>of</a:t>
            </a:r>
            <a:r>
              <a:rPr lang="de-DE" sz="1000" dirty="0" smtClean="0">
                <a:solidFill>
                  <a:srgbClr val="CCCCCC">
                    <a:lumMod val="25000"/>
                  </a:srgbClr>
                </a:solidFill>
                <a:latin typeface="Arial"/>
                <a:ea typeface="MS PGothic" pitchFamily="34" charset="-128"/>
              </a:rPr>
              <a:t> </a:t>
            </a:r>
            <a:r>
              <a:rPr lang="de-DE" sz="1000" dirty="0" err="1" smtClean="0">
                <a:solidFill>
                  <a:srgbClr val="CCCCCC">
                    <a:lumMod val="25000"/>
                  </a:srgbClr>
                </a:solidFill>
                <a:latin typeface="Arial"/>
                <a:ea typeface="MS PGothic" pitchFamily="34" charset="-128"/>
              </a:rPr>
              <a:t>the</a:t>
            </a:r>
            <a:r>
              <a:rPr lang="de-DE" sz="1000" dirty="0" smtClean="0">
                <a:solidFill>
                  <a:srgbClr val="CCCCCC">
                    <a:lumMod val="25000"/>
                  </a:srgbClr>
                </a:solidFill>
                <a:latin typeface="Arial"/>
                <a:ea typeface="MS PGothic" pitchFamily="34" charset="-128"/>
              </a:rPr>
              <a:t> </a:t>
            </a:r>
            <a:r>
              <a:rPr lang="de-DE" sz="1000" dirty="0" err="1" smtClean="0">
                <a:solidFill>
                  <a:srgbClr val="CCCCCC">
                    <a:lumMod val="25000"/>
                  </a:srgbClr>
                </a:solidFill>
                <a:latin typeface="Arial"/>
                <a:ea typeface="MS PGothic" pitchFamily="34" charset="-128"/>
              </a:rPr>
              <a:t>flower</a:t>
            </a:r>
            <a:endParaRPr lang="de-DE" sz="1000" dirty="0" smtClean="0">
              <a:solidFill>
                <a:srgbClr val="CCCCCC">
                  <a:lumMod val="25000"/>
                </a:srgbClr>
              </a:solidFill>
              <a:latin typeface="Arial"/>
              <a:ea typeface="MS PGothic" pitchFamily="34" charset="-128"/>
            </a:endParaRPr>
          </a:p>
          <a:p>
            <a:pPr defTabSz="1088449"/>
            <a:endParaRPr lang="de-DE" sz="1000" dirty="0" smtClean="0">
              <a:solidFill>
                <a:srgbClr val="CCCCCC">
                  <a:lumMod val="25000"/>
                </a:srgbClr>
              </a:solidFill>
              <a:latin typeface="Arial"/>
              <a:ea typeface="MS PGothic" pitchFamily="34" charset="-128"/>
            </a:endParaRPr>
          </a:p>
          <a:p>
            <a:pPr defTabSz="1088449"/>
            <a:endParaRPr lang="de-DE" sz="1000" dirty="0" smtClean="0">
              <a:solidFill>
                <a:srgbClr val="CCCCCC">
                  <a:lumMod val="25000"/>
                </a:srgbClr>
              </a:solidFill>
              <a:latin typeface="Arial"/>
              <a:ea typeface="MS PGothic" pitchFamily="34" charset="-128"/>
            </a:endParaRPr>
          </a:p>
          <a:p>
            <a:pPr defTabSz="1088449"/>
            <a:endParaRPr lang="de-DE" sz="1000" dirty="0" smtClean="0">
              <a:solidFill>
                <a:srgbClr val="CCCCCC">
                  <a:lumMod val="25000"/>
                </a:srgbClr>
              </a:solidFill>
              <a:latin typeface="Arial"/>
              <a:ea typeface="MS PGothic" pitchFamily="34" charset="-128"/>
            </a:endParaRPr>
          </a:p>
          <a:p>
            <a:pPr defTabSz="1088449"/>
            <a:endParaRPr lang="de-DE" sz="1000" dirty="0" smtClean="0">
              <a:solidFill>
                <a:srgbClr val="CCCCCC">
                  <a:lumMod val="25000"/>
                </a:srgbClr>
              </a:solidFill>
              <a:latin typeface="Arial"/>
              <a:ea typeface="MS PGothic" pitchFamily="34" charset="-128"/>
            </a:endParaRPr>
          </a:p>
          <a:p>
            <a:pPr defTabSz="1088449"/>
            <a:endParaRPr lang="de-DE" sz="1000" dirty="0" smtClean="0">
              <a:solidFill>
                <a:srgbClr val="CCCCCC">
                  <a:lumMod val="25000"/>
                </a:srgbClr>
              </a:solidFill>
              <a:latin typeface="Arial"/>
              <a:ea typeface="MS PGothic" pitchFamily="34" charset="-128"/>
            </a:endParaRPr>
          </a:p>
          <a:p>
            <a:pPr defTabSz="1088449"/>
            <a:endParaRPr lang="de-DE" sz="1000" dirty="0" smtClean="0">
              <a:solidFill>
                <a:srgbClr val="CCCCCC">
                  <a:lumMod val="25000"/>
                </a:srgbClr>
              </a:solidFill>
              <a:latin typeface="Arial"/>
              <a:ea typeface="MS PGothic" pitchFamily="34" charset="-128"/>
            </a:endParaRPr>
          </a:p>
          <a:p>
            <a:pPr defTabSz="1088449"/>
            <a:endParaRPr lang="de-DE" sz="1000" dirty="0" smtClean="0">
              <a:solidFill>
                <a:srgbClr val="CCCCCC">
                  <a:lumMod val="25000"/>
                </a:srgbClr>
              </a:solidFill>
              <a:latin typeface="Arial"/>
              <a:ea typeface="MS PGothic" pitchFamily="34" charset="-128"/>
            </a:endParaRPr>
          </a:p>
          <a:p>
            <a:pPr defTabSz="1088449"/>
            <a:endParaRPr lang="de-DE" sz="400" dirty="0" smtClean="0">
              <a:solidFill>
                <a:srgbClr val="CCCCCC">
                  <a:lumMod val="25000"/>
                </a:srgbClr>
              </a:solidFill>
              <a:latin typeface="Arial"/>
              <a:ea typeface="MS PGothic" pitchFamily="34" charset="-128"/>
            </a:endParaRPr>
          </a:p>
          <a:p>
            <a:pPr defTabSz="1088449"/>
            <a:endParaRPr lang="de-DE" sz="1000" dirty="0" smtClean="0">
              <a:solidFill>
                <a:srgbClr val="CCCCCC">
                  <a:lumMod val="25000"/>
                </a:srgbClr>
              </a:solidFill>
              <a:latin typeface="Arial"/>
              <a:ea typeface="MS PGothic" pitchFamily="34" charset="-128"/>
            </a:endParaRPr>
          </a:p>
          <a:p>
            <a:pPr defTabSz="1088449"/>
            <a:r>
              <a:rPr lang="de-DE" sz="1000" b="1" dirty="0" smtClean="0">
                <a:solidFill>
                  <a:srgbClr val="CCCCCC">
                    <a:lumMod val="25000"/>
                  </a:srgbClr>
                </a:solidFill>
                <a:latin typeface="Arial"/>
                <a:ea typeface="MS PGothic" pitchFamily="34" charset="-128"/>
              </a:rPr>
              <a:t>ICN </a:t>
            </a:r>
            <a:r>
              <a:rPr lang="de-DE" sz="1000" b="1" dirty="0" err="1" smtClean="0">
                <a:solidFill>
                  <a:srgbClr val="CCCCCC">
                    <a:lumMod val="25000"/>
                  </a:srgbClr>
                </a:solidFill>
                <a:latin typeface="Arial"/>
                <a:ea typeface="MS PGothic" pitchFamily="34" charset="-128"/>
              </a:rPr>
              <a:t>Flower</a:t>
            </a:r>
            <a:r>
              <a:rPr lang="de-DE" sz="1000" b="1" dirty="0" smtClean="0">
                <a:solidFill>
                  <a:srgbClr val="CCCCCC">
                    <a:lumMod val="25000"/>
                  </a:srgbClr>
                </a:solidFill>
                <a:latin typeface="Arial"/>
                <a:ea typeface="MS PGothic" pitchFamily="34" charset="-128"/>
              </a:rPr>
              <a:t> stand-</a:t>
            </a:r>
            <a:r>
              <a:rPr lang="de-DE" sz="1000" b="1" dirty="0" err="1" smtClean="0">
                <a:solidFill>
                  <a:srgbClr val="CCCCCC">
                    <a:lumMod val="25000"/>
                  </a:srgbClr>
                </a:solidFill>
                <a:latin typeface="Arial"/>
                <a:ea typeface="MS PGothic" pitchFamily="34" charset="-128"/>
              </a:rPr>
              <a:t>alone</a:t>
            </a:r>
            <a:endParaRPr lang="de-DE" sz="1000" b="1" dirty="0" smtClean="0">
              <a:solidFill>
                <a:srgbClr val="CCCCCC">
                  <a:lumMod val="25000"/>
                </a:srgbClr>
              </a:solidFill>
              <a:latin typeface="Arial"/>
              <a:ea typeface="MS PGothic" pitchFamily="34" charset="-128"/>
            </a:endParaRPr>
          </a:p>
          <a:p>
            <a:pPr defTabSz="1088449"/>
            <a:r>
              <a:rPr lang="de-DE" sz="1000" dirty="0" smtClean="0">
                <a:solidFill>
                  <a:srgbClr val="CCCCCC">
                    <a:lumMod val="25000"/>
                  </a:srgbClr>
                </a:solidFill>
                <a:latin typeface="Arial"/>
                <a:ea typeface="MS PGothic" pitchFamily="34" charset="-128"/>
              </a:rPr>
              <a:t>Minimum </a:t>
            </a:r>
            <a:r>
              <a:rPr lang="de-DE" sz="1000" dirty="0" err="1" smtClean="0">
                <a:solidFill>
                  <a:srgbClr val="CCCCCC">
                    <a:lumMod val="25000"/>
                  </a:srgbClr>
                </a:solidFill>
                <a:latin typeface="Arial"/>
                <a:ea typeface="MS PGothic" pitchFamily="34" charset="-128"/>
              </a:rPr>
              <a:t>clearspace</a:t>
            </a:r>
            <a:r>
              <a:rPr lang="de-DE" sz="1000" dirty="0" smtClean="0">
                <a:solidFill>
                  <a:srgbClr val="CCCCCC">
                    <a:lumMod val="25000"/>
                  </a:srgbClr>
                </a:solidFill>
                <a:latin typeface="Arial"/>
                <a:ea typeface="MS PGothic" pitchFamily="34" charset="-128"/>
              </a:rPr>
              <a:t> </a:t>
            </a:r>
            <a:r>
              <a:rPr lang="de-DE" sz="1000" dirty="0" err="1" smtClean="0">
                <a:solidFill>
                  <a:srgbClr val="CCCCCC">
                    <a:lumMod val="25000"/>
                  </a:srgbClr>
                </a:solidFill>
                <a:latin typeface="Arial"/>
                <a:ea typeface="MS PGothic" pitchFamily="34" charset="-128"/>
              </a:rPr>
              <a:t>is</a:t>
            </a:r>
            <a:r>
              <a:rPr lang="de-DE" sz="1000" dirty="0" smtClean="0">
                <a:solidFill>
                  <a:srgbClr val="CCCCCC">
                    <a:lumMod val="25000"/>
                  </a:srgbClr>
                </a:solidFill>
                <a:latin typeface="Arial"/>
                <a:ea typeface="MS PGothic" pitchFamily="34" charset="-128"/>
              </a:rPr>
              <a:t> half </a:t>
            </a:r>
            <a:r>
              <a:rPr lang="de-DE" sz="1000" dirty="0" err="1" smtClean="0">
                <a:solidFill>
                  <a:srgbClr val="CCCCCC">
                    <a:lumMod val="25000"/>
                  </a:srgbClr>
                </a:solidFill>
                <a:latin typeface="Arial"/>
                <a:ea typeface="MS PGothic" pitchFamily="34" charset="-128"/>
              </a:rPr>
              <a:t>of</a:t>
            </a:r>
            <a:r>
              <a:rPr lang="de-DE" sz="1000" dirty="0" smtClean="0">
                <a:solidFill>
                  <a:srgbClr val="CCCCCC">
                    <a:lumMod val="25000"/>
                  </a:srgbClr>
                </a:solidFill>
                <a:latin typeface="Arial"/>
                <a:ea typeface="MS PGothic" pitchFamily="34" charset="-128"/>
              </a:rPr>
              <a:t> </a:t>
            </a:r>
            <a:r>
              <a:rPr lang="de-DE" sz="1000" dirty="0" err="1" smtClean="0">
                <a:solidFill>
                  <a:srgbClr val="CCCCCC">
                    <a:lumMod val="25000"/>
                  </a:srgbClr>
                </a:solidFill>
                <a:latin typeface="Arial"/>
                <a:ea typeface="MS PGothic" pitchFamily="34" charset="-128"/>
              </a:rPr>
              <a:t>the</a:t>
            </a:r>
            <a:r>
              <a:rPr lang="de-DE" sz="1000" dirty="0" smtClean="0">
                <a:solidFill>
                  <a:srgbClr val="CCCCCC">
                    <a:lumMod val="25000"/>
                  </a:srgbClr>
                </a:solidFill>
                <a:latin typeface="Arial"/>
                <a:ea typeface="MS PGothic" pitchFamily="34" charset="-128"/>
              </a:rPr>
              <a:t> </a:t>
            </a:r>
            <a:r>
              <a:rPr lang="de-DE" sz="1000" dirty="0" err="1" smtClean="0">
                <a:solidFill>
                  <a:srgbClr val="CCCCCC">
                    <a:lumMod val="25000"/>
                  </a:srgbClr>
                </a:solidFill>
                <a:latin typeface="Arial"/>
                <a:ea typeface="MS PGothic" pitchFamily="34" charset="-128"/>
              </a:rPr>
              <a:t>height</a:t>
            </a:r>
            <a:r>
              <a:rPr lang="de-DE" sz="1000" dirty="0" smtClean="0">
                <a:solidFill>
                  <a:srgbClr val="CCCCCC">
                    <a:lumMod val="25000"/>
                  </a:srgbClr>
                </a:solidFill>
                <a:latin typeface="Arial"/>
                <a:ea typeface="MS PGothic" pitchFamily="34" charset="-128"/>
              </a:rPr>
              <a:t>/ </a:t>
            </a:r>
            <a:r>
              <a:rPr lang="de-DE" sz="1000" dirty="0" err="1" smtClean="0">
                <a:solidFill>
                  <a:srgbClr val="CCCCCC">
                    <a:lumMod val="25000"/>
                  </a:srgbClr>
                </a:solidFill>
                <a:latin typeface="Arial"/>
                <a:ea typeface="MS PGothic" pitchFamily="34" charset="-128"/>
              </a:rPr>
              <a:t>width</a:t>
            </a:r>
            <a:r>
              <a:rPr lang="de-DE" sz="1000" dirty="0" smtClean="0">
                <a:solidFill>
                  <a:srgbClr val="CCCCCC">
                    <a:lumMod val="25000"/>
                  </a:srgbClr>
                </a:solidFill>
                <a:latin typeface="Arial"/>
                <a:ea typeface="MS PGothic" pitchFamily="34" charset="-128"/>
              </a:rPr>
              <a:t> </a:t>
            </a:r>
            <a:r>
              <a:rPr lang="de-DE" sz="1000" dirty="0" err="1" smtClean="0">
                <a:solidFill>
                  <a:srgbClr val="CCCCCC">
                    <a:lumMod val="25000"/>
                  </a:srgbClr>
                </a:solidFill>
                <a:latin typeface="Arial"/>
                <a:ea typeface="MS PGothic" pitchFamily="34" charset="-128"/>
              </a:rPr>
              <a:t>of</a:t>
            </a:r>
            <a:r>
              <a:rPr lang="de-DE" sz="1000" dirty="0" smtClean="0">
                <a:solidFill>
                  <a:srgbClr val="CCCCCC">
                    <a:lumMod val="25000"/>
                  </a:srgbClr>
                </a:solidFill>
                <a:latin typeface="Arial"/>
                <a:ea typeface="MS PGothic" pitchFamily="34" charset="-128"/>
              </a:rPr>
              <a:t> </a:t>
            </a:r>
            <a:r>
              <a:rPr lang="de-DE" sz="1000" dirty="0" err="1" smtClean="0">
                <a:solidFill>
                  <a:srgbClr val="CCCCCC">
                    <a:lumMod val="25000"/>
                  </a:srgbClr>
                </a:solidFill>
                <a:latin typeface="Arial"/>
                <a:ea typeface="MS PGothic" pitchFamily="34" charset="-128"/>
              </a:rPr>
              <a:t>the</a:t>
            </a:r>
            <a:r>
              <a:rPr lang="de-DE" sz="1000" dirty="0" smtClean="0">
                <a:solidFill>
                  <a:srgbClr val="CCCCCC">
                    <a:lumMod val="25000"/>
                  </a:srgbClr>
                </a:solidFill>
                <a:latin typeface="Arial"/>
                <a:ea typeface="MS PGothic" pitchFamily="34" charset="-128"/>
              </a:rPr>
              <a:t> </a:t>
            </a:r>
            <a:r>
              <a:rPr lang="de-DE" sz="1000" dirty="0" err="1" smtClean="0">
                <a:solidFill>
                  <a:srgbClr val="CCCCCC">
                    <a:lumMod val="25000"/>
                  </a:srgbClr>
                </a:solidFill>
                <a:latin typeface="Arial"/>
                <a:ea typeface="MS PGothic" pitchFamily="34" charset="-128"/>
              </a:rPr>
              <a:t>flower</a:t>
            </a:r>
            <a:endParaRPr lang="de-DE" sz="1000" dirty="0" smtClean="0">
              <a:solidFill>
                <a:srgbClr val="CCCCCC">
                  <a:lumMod val="25000"/>
                </a:srgbClr>
              </a:solidFill>
              <a:latin typeface="Arial"/>
              <a:ea typeface="MS PGothic" pitchFamily="34" charset="-128"/>
            </a:endParaRPr>
          </a:p>
          <a:p>
            <a:pPr defTabSz="1088449"/>
            <a:endParaRPr lang="de-DE" sz="1000" dirty="0" smtClean="0">
              <a:solidFill>
                <a:srgbClr val="CCCCCC">
                  <a:lumMod val="25000"/>
                </a:srgbClr>
              </a:solidFill>
              <a:latin typeface="Arial"/>
              <a:ea typeface="MS PGothic" pitchFamily="34" charset="-128"/>
            </a:endParaRPr>
          </a:p>
          <a:p>
            <a:pPr defTabSz="1088449"/>
            <a:endParaRPr lang="de-DE" sz="1000" dirty="0" smtClean="0">
              <a:solidFill>
                <a:srgbClr val="CCCCCC">
                  <a:lumMod val="25000"/>
                </a:srgbClr>
              </a:solidFill>
              <a:latin typeface="Arial"/>
              <a:ea typeface="MS PGothic" pitchFamily="34" charset="-128"/>
            </a:endParaRPr>
          </a:p>
          <a:p>
            <a:pPr defTabSz="1088449"/>
            <a:endParaRPr lang="de-DE" sz="1000" dirty="0" smtClean="0">
              <a:solidFill>
                <a:srgbClr val="CCCCCC">
                  <a:lumMod val="25000"/>
                </a:srgbClr>
              </a:solidFill>
              <a:latin typeface="Arial"/>
              <a:ea typeface="MS PGothic" pitchFamily="34" charset="-128"/>
            </a:endParaRPr>
          </a:p>
          <a:p>
            <a:pPr defTabSz="1088449"/>
            <a:endParaRPr lang="de-DE" sz="1000" dirty="0" smtClean="0">
              <a:solidFill>
                <a:srgbClr val="CCCCCC">
                  <a:lumMod val="25000"/>
                </a:srgbClr>
              </a:solidFill>
              <a:latin typeface="Arial"/>
              <a:ea typeface="MS PGothic" pitchFamily="34" charset="-128"/>
            </a:endParaRPr>
          </a:p>
          <a:p>
            <a:pPr defTabSz="1088449"/>
            <a:endParaRPr lang="de-DE" sz="1200" dirty="0" smtClean="0">
              <a:solidFill>
                <a:srgbClr val="CCCCCC">
                  <a:lumMod val="25000"/>
                </a:srgbClr>
              </a:solidFill>
              <a:latin typeface="Arial"/>
              <a:ea typeface="MS PGothic" pitchFamily="34" charset="-128"/>
            </a:endParaRPr>
          </a:p>
          <a:p>
            <a:pPr defTabSz="1088449"/>
            <a:endParaRPr lang="de-DE" sz="1000" dirty="0" smtClean="0">
              <a:solidFill>
                <a:srgbClr val="CCCCCC">
                  <a:lumMod val="25000"/>
                </a:srgbClr>
              </a:solidFill>
              <a:latin typeface="Arial"/>
              <a:ea typeface="MS PGothic" pitchFamily="34" charset="-128"/>
            </a:endParaRPr>
          </a:p>
          <a:p>
            <a:pPr defTabSz="1088449"/>
            <a:endParaRPr lang="de-DE" sz="1000" dirty="0" smtClean="0">
              <a:solidFill>
                <a:srgbClr val="CCCCCC">
                  <a:lumMod val="25000"/>
                </a:srgbClr>
              </a:solidFill>
              <a:latin typeface="Arial"/>
              <a:ea typeface="MS PGothic" pitchFamily="34" charset="-128"/>
            </a:endParaRPr>
          </a:p>
          <a:p>
            <a:pPr defTabSz="1088449"/>
            <a:r>
              <a:rPr lang="de-DE" sz="1200" b="1" dirty="0" smtClean="0">
                <a:solidFill>
                  <a:srgbClr val="CCCCCC">
                    <a:lumMod val="25000"/>
                  </a:srgbClr>
                </a:solidFill>
                <a:latin typeface="Arial"/>
                <a:ea typeface="MS PGothic" pitchFamily="34" charset="-128"/>
              </a:rPr>
              <a:t>Logo </a:t>
            </a:r>
            <a:r>
              <a:rPr lang="de-DE" sz="1200" b="1" dirty="0" err="1" smtClean="0">
                <a:solidFill>
                  <a:srgbClr val="CCCCCC">
                    <a:lumMod val="25000"/>
                  </a:srgbClr>
                </a:solidFill>
                <a:latin typeface="Arial"/>
                <a:ea typeface="MS PGothic" pitchFamily="34" charset="-128"/>
              </a:rPr>
              <a:t>variations</a:t>
            </a:r>
            <a:endParaRPr lang="de-DE" sz="1200" b="1" dirty="0" smtClean="0">
              <a:solidFill>
                <a:srgbClr val="CCCCCC">
                  <a:lumMod val="25000"/>
                </a:srgbClr>
              </a:solidFill>
              <a:latin typeface="Arial"/>
              <a:ea typeface="MS PGothic" pitchFamily="34" charset="-128"/>
            </a:endParaRPr>
          </a:p>
          <a:p>
            <a:pPr defTabSz="1088449"/>
            <a:r>
              <a:rPr lang="de-DE" sz="1000" dirty="0" err="1" smtClean="0">
                <a:solidFill>
                  <a:srgbClr val="CCCCCC">
                    <a:lumMod val="25000"/>
                  </a:srgbClr>
                </a:solidFill>
                <a:latin typeface="Arial"/>
                <a:ea typeface="MS PGothic" pitchFamily="34" charset="-128"/>
              </a:rPr>
              <a:t>Some</a:t>
            </a:r>
            <a:r>
              <a:rPr lang="de-DE" sz="1000" dirty="0" smtClean="0">
                <a:solidFill>
                  <a:srgbClr val="CCCCCC">
                    <a:lumMod val="25000"/>
                  </a:srgbClr>
                </a:solidFill>
                <a:latin typeface="Arial"/>
                <a:ea typeface="MS PGothic" pitchFamily="34" charset="-128"/>
              </a:rPr>
              <a:t> Logo </a:t>
            </a:r>
            <a:r>
              <a:rPr lang="de-DE" sz="1000" dirty="0" err="1" smtClean="0">
                <a:solidFill>
                  <a:srgbClr val="CCCCCC">
                    <a:lumMod val="25000"/>
                  </a:srgbClr>
                </a:solidFill>
                <a:latin typeface="Arial"/>
                <a:ea typeface="MS PGothic" pitchFamily="34" charset="-128"/>
              </a:rPr>
              <a:t>versions</a:t>
            </a:r>
            <a:r>
              <a:rPr lang="de-DE" sz="1000" dirty="0" smtClean="0">
                <a:solidFill>
                  <a:srgbClr val="CCCCCC">
                    <a:lumMod val="25000"/>
                  </a:srgbClr>
                </a:solidFill>
                <a:latin typeface="Arial"/>
                <a:ea typeface="MS PGothic" pitchFamily="34" charset="-128"/>
              </a:rPr>
              <a:t> </a:t>
            </a:r>
            <a:r>
              <a:rPr lang="de-DE" sz="1000" dirty="0" err="1" smtClean="0">
                <a:solidFill>
                  <a:srgbClr val="CCCCCC">
                    <a:lumMod val="25000"/>
                  </a:srgbClr>
                </a:solidFill>
                <a:latin typeface="Arial"/>
                <a:ea typeface="MS PGothic" pitchFamily="34" charset="-128"/>
              </a:rPr>
              <a:t>contain</a:t>
            </a:r>
            <a:r>
              <a:rPr lang="de-DE" sz="1000" dirty="0" smtClean="0">
                <a:solidFill>
                  <a:srgbClr val="CCCCCC">
                    <a:lumMod val="25000"/>
                  </a:srgbClr>
                </a:solidFill>
                <a:latin typeface="Arial"/>
                <a:ea typeface="MS PGothic" pitchFamily="34" charset="-128"/>
              </a:rPr>
              <a:t> </a:t>
            </a:r>
            <a:r>
              <a:rPr lang="de-DE" sz="1000" dirty="0" err="1" smtClean="0">
                <a:solidFill>
                  <a:srgbClr val="CCCCCC">
                    <a:lumMod val="25000"/>
                  </a:srgbClr>
                </a:solidFill>
                <a:latin typeface="Arial"/>
                <a:ea typeface="MS PGothic" pitchFamily="34" charset="-128"/>
              </a:rPr>
              <a:t>combinations</a:t>
            </a:r>
            <a:r>
              <a:rPr lang="de-DE" sz="1000" dirty="0" smtClean="0">
                <a:solidFill>
                  <a:srgbClr val="CCCCCC">
                    <a:lumMod val="25000"/>
                  </a:srgbClr>
                </a:solidFill>
                <a:latin typeface="Arial"/>
                <a:ea typeface="MS PGothic" pitchFamily="34" charset="-128"/>
              </a:rPr>
              <a:t> </a:t>
            </a:r>
            <a:r>
              <a:rPr lang="de-DE" sz="1000" dirty="0" err="1" smtClean="0">
                <a:solidFill>
                  <a:srgbClr val="CCCCCC">
                    <a:lumMod val="25000"/>
                  </a:srgbClr>
                </a:solidFill>
                <a:latin typeface="Arial"/>
                <a:ea typeface="MS PGothic" pitchFamily="34" charset="-128"/>
              </a:rPr>
              <a:t>with</a:t>
            </a:r>
            <a:r>
              <a:rPr lang="de-DE" sz="1000" dirty="0" smtClean="0">
                <a:solidFill>
                  <a:srgbClr val="CCCCCC">
                    <a:lumMod val="25000"/>
                  </a:srgbClr>
                </a:solidFill>
                <a:latin typeface="Arial"/>
                <a:ea typeface="MS PGothic" pitchFamily="34" charset="-128"/>
              </a:rPr>
              <a:t> </a:t>
            </a:r>
            <a:r>
              <a:rPr lang="de-DE" sz="1000" dirty="0" err="1" smtClean="0">
                <a:solidFill>
                  <a:srgbClr val="CCCCCC">
                    <a:lumMod val="25000"/>
                  </a:srgbClr>
                </a:solidFill>
                <a:latin typeface="Arial"/>
                <a:ea typeface="MS PGothic" pitchFamily="34" charset="-128"/>
              </a:rPr>
              <a:t>the</a:t>
            </a:r>
            <a:r>
              <a:rPr lang="de-DE" sz="1000" dirty="0" smtClean="0">
                <a:solidFill>
                  <a:srgbClr val="CCCCCC">
                    <a:lumMod val="25000"/>
                  </a:srgbClr>
                </a:solidFill>
                <a:latin typeface="Arial"/>
                <a:ea typeface="MS PGothic" pitchFamily="34" charset="-128"/>
              </a:rPr>
              <a:t> SAP Logo.</a:t>
            </a:r>
          </a:p>
        </p:txBody>
      </p:sp>
      <p:sp>
        <p:nvSpPr>
          <p:cNvPr id="4" name="TextBox 3"/>
          <p:cNvSpPr txBox="1"/>
          <p:nvPr userDrawn="1"/>
        </p:nvSpPr>
        <p:spPr bwMode="gray">
          <a:xfrm>
            <a:off x="6096074" y="1691609"/>
            <a:ext cx="5772159" cy="4307874"/>
          </a:xfrm>
          <a:prstGeom prst="rect">
            <a:avLst/>
          </a:prstGeom>
          <a:noFill/>
        </p:spPr>
        <p:txBody>
          <a:bodyPr wrap="square" lIns="0" tIns="0" rIns="0" bIns="0" rtlCol="0">
            <a:spAutoFit/>
          </a:bodyPr>
          <a:lstStyle/>
          <a:p>
            <a:pPr defTabSz="1088449"/>
            <a:r>
              <a:rPr lang="en-US" sz="1200" b="1" dirty="0" smtClean="0">
                <a:solidFill>
                  <a:srgbClr val="CCCCCC">
                    <a:lumMod val="25000"/>
                  </a:srgbClr>
                </a:solidFill>
                <a:latin typeface="Arial"/>
                <a:ea typeface="MS PGothic" pitchFamily="34" charset="-128"/>
              </a:rPr>
              <a:t>Logo usage</a:t>
            </a:r>
            <a:endParaRPr lang="en-US" sz="1000" b="1" dirty="0" smtClean="0">
              <a:solidFill>
                <a:srgbClr val="CCCCCC">
                  <a:lumMod val="25000"/>
                </a:srgbClr>
              </a:solidFill>
              <a:latin typeface="Arial"/>
              <a:ea typeface="MS PGothic" pitchFamily="34" charset="-128"/>
            </a:endParaRPr>
          </a:p>
          <a:p>
            <a:pPr defTabSz="1088449"/>
            <a:r>
              <a:rPr lang="en-US" sz="1000" b="1" dirty="0" smtClean="0">
                <a:solidFill>
                  <a:srgbClr val="CCCCCC">
                    <a:lumMod val="25000"/>
                  </a:srgbClr>
                </a:solidFill>
                <a:latin typeface="Arial"/>
                <a:ea typeface="MS PGothic" pitchFamily="34" charset="-128"/>
              </a:rPr>
              <a:t>Correct</a:t>
            </a:r>
          </a:p>
          <a:p>
            <a:pPr defTabSz="1088449"/>
            <a:r>
              <a:rPr lang="en-US" sz="1000" dirty="0" smtClean="0">
                <a:solidFill>
                  <a:srgbClr val="CCCCCC">
                    <a:lumMod val="25000"/>
                  </a:srgbClr>
                </a:solidFill>
                <a:latin typeface="Arial"/>
                <a:ea typeface="MS PGothic" pitchFamily="34" charset="-128"/>
              </a:rPr>
              <a:t>The colored logo is first choice and suits to light backgrounds, dark backgrounds, not too busy pattern-backgrounds. The monochrome version looks good on mixed, contrasted backgrounds.</a:t>
            </a:r>
            <a:endParaRPr lang="en-US" sz="1000" b="1" dirty="0" smtClean="0">
              <a:solidFill>
                <a:srgbClr val="CCCCCC">
                  <a:lumMod val="25000"/>
                </a:srgbClr>
              </a:solidFill>
              <a:latin typeface="Arial"/>
              <a:ea typeface="MS PGothic" pitchFamily="34" charset="-128"/>
            </a:endParaRPr>
          </a:p>
          <a:p>
            <a:pPr defTabSz="1088449"/>
            <a:endParaRPr lang="en-US" sz="1000" b="1" dirty="0" smtClean="0">
              <a:solidFill>
                <a:srgbClr val="CCCCCC">
                  <a:lumMod val="25000"/>
                </a:srgbClr>
              </a:solidFill>
              <a:latin typeface="Arial"/>
              <a:ea typeface="MS PGothic" pitchFamily="34" charset="-128"/>
            </a:endParaRPr>
          </a:p>
          <a:p>
            <a:pPr defTabSz="1088449"/>
            <a:endParaRPr lang="en-US" sz="1000" b="1" dirty="0" smtClean="0">
              <a:solidFill>
                <a:srgbClr val="CCCCCC">
                  <a:lumMod val="25000"/>
                </a:srgbClr>
              </a:solidFill>
              <a:latin typeface="Arial"/>
              <a:ea typeface="MS PGothic" pitchFamily="34" charset="-128"/>
            </a:endParaRPr>
          </a:p>
          <a:p>
            <a:pPr defTabSz="1088449"/>
            <a:endParaRPr lang="en-US" sz="1000" b="1" dirty="0" smtClean="0">
              <a:solidFill>
                <a:srgbClr val="CCCCCC">
                  <a:lumMod val="25000"/>
                </a:srgbClr>
              </a:solidFill>
              <a:latin typeface="Arial"/>
              <a:ea typeface="MS PGothic" pitchFamily="34" charset="-128"/>
            </a:endParaRPr>
          </a:p>
          <a:p>
            <a:pPr defTabSz="1088449"/>
            <a:endParaRPr lang="en-US" sz="1000" b="1" dirty="0" smtClean="0">
              <a:solidFill>
                <a:srgbClr val="CCCCCC">
                  <a:lumMod val="25000"/>
                </a:srgbClr>
              </a:solidFill>
              <a:latin typeface="Arial"/>
              <a:ea typeface="MS PGothic" pitchFamily="34" charset="-128"/>
            </a:endParaRPr>
          </a:p>
          <a:p>
            <a:pPr defTabSz="1088449"/>
            <a:endParaRPr lang="en-US" sz="1000" b="1" dirty="0" smtClean="0">
              <a:solidFill>
                <a:srgbClr val="CCCCCC">
                  <a:lumMod val="25000"/>
                </a:srgbClr>
              </a:solidFill>
              <a:latin typeface="Arial"/>
              <a:ea typeface="MS PGothic" pitchFamily="34" charset="-128"/>
            </a:endParaRPr>
          </a:p>
          <a:p>
            <a:pPr defTabSz="1088449"/>
            <a:endParaRPr lang="en-US" sz="800" b="1" dirty="0" smtClean="0">
              <a:solidFill>
                <a:srgbClr val="CCCCCC">
                  <a:lumMod val="25000"/>
                </a:srgbClr>
              </a:solidFill>
              <a:latin typeface="Arial"/>
              <a:ea typeface="MS PGothic" pitchFamily="34" charset="-128"/>
            </a:endParaRPr>
          </a:p>
          <a:p>
            <a:pPr defTabSz="1088449"/>
            <a:r>
              <a:rPr lang="en-US" sz="1000" b="1" dirty="0" smtClean="0">
                <a:solidFill>
                  <a:srgbClr val="CCCCCC">
                    <a:lumMod val="25000"/>
                  </a:srgbClr>
                </a:solidFill>
                <a:latin typeface="Arial"/>
                <a:ea typeface="MS PGothic" pitchFamily="34" charset="-128"/>
              </a:rPr>
              <a:t>                               </a:t>
            </a:r>
          </a:p>
          <a:p>
            <a:pPr defTabSz="1088449"/>
            <a:r>
              <a:rPr lang="en-US" sz="1000" dirty="0" smtClean="0">
                <a:solidFill>
                  <a:srgbClr val="CCCCCC">
                    <a:lumMod val="25000"/>
                  </a:srgbClr>
                </a:solidFill>
                <a:latin typeface="Arial"/>
                <a:ea typeface="MS PGothic" pitchFamily="34" charset="-128"/>
              </a:rPr>
              <a:t>You can use the flower without text or the left sided text logo.</a:t>
            </a:r>
          </a:p>
          <a:p>
            <a:pPr defTabSz="1088449"/>
            <a:endParaRPr lang="en-US" sz="1000" b="1" dirty="0" smtClean="0">
              <a:solidFill>
                <a:srgbClr val="CCCCCC">
                  <a:lumMod val="25000"/>
                </a:srgbClr>
              </a:solidFill>
              <a:latin typeface="Arial"/>
              <a:ea typeface="MS PGothic" pitchFamily="34" charset="-128"/>
            </a:endParaRPr>
          </a:p>
          <a:p>
            <a:pPr defTabSz="1088449"/>
            <a:endParaRPr lang="en-US" sz="1000" b="1" dirty="0" smtClean="0">
              <a:solidFill>
                <a:srgbClr val="CCCCCC">
                  <a:lumMod val="25000"/>
                </a:srgbClr>
              </a:solidFill>
              <a:latin typeface="Arial"/>
              <a:ea typeface="MS PGothic" pitchFamily="34" charset="-128"/>
            </a:endParaRPr>
          </a:p>
          <a:p>
            <a:pPr defTabSz="1088449"/>
            <a:endParaRPr lang="en-US" sz="1200" b="1" dirty="0" smtClean="0">
              <a:solidFill>
                <a:srgbClr val="CCCCCC">
                  <a:lumMod val="25000"/>
                </a:srgbClr>
              </a:solidFill>
              <a:latin typeface="Arial"/>
              <a:ea typeface="MS PGothic" pitchFamily="34" charset="-128"/>
            </a:endParaRPr>
          </a:p>
          <a:p>
            <a:pPr defTabSz="1088449"/>
            <a:endParaRPr lang="en-US" sz="1000" b="1" dirty="0" smtClean="0">
              <a:solidFill>
                <a:srgbClr val="CCCCCC">
                  <a:lumMod val="25000"/>
                </a:srgbClr>
              </a:solidFill>
              <a:latin typeface="Arial"/>
              <a:ea typeface="MS PGothic" pitchFamily="34" charset="-128"/>
            </a:endParaRPr>
          </a:p>
          <a:p>
            <a:pPr defTabSz="1088449"/>
            <a:r>
              <a:rPr lang="en-US" sz="1000" b="1" dirty="0" smtClean="0">
                <a:solidFill>
                  <a:srgbClr val="CCCCCC">
                    <a:lumMod val="25000"/>
                  </a:srgbClr>
                </a:solidFill>
                <a:latin typeface="Arial"/>
                <a:ea typeface="MS PGothic" pitchFamily="34" charset="-128"/>
              </a:rPr>
              <a:t>Incorrect</a:t>
            </a:r>
          </a:p>
          <a:p>
            <a:pPr defTabSz="1088449"/>
            <a:r>
              <a:rPr lang="en-US" sz="1000" dirty="0" smtClean="0">
                <a:solidFill>
                  <a:srgbClr val="CCCCCC">
                    <a:lumMod val="25000"/>
                  </a:srgbClr>
                </a:solidFill>
                <a:latin typeface="Arial"/>
                <a:ea typeface="MS PGothic" pitchFamily="34" charset="-128"/>
              </a:rPr>
              <a:t>Please do not use the logo on low-contrasted, busy, same-colored backgrounds.</a:t>
            </a:r>
          </a:p>
          <a:p>
            <a:pPr defTabSz="1088449"/>
            <a:endParaRPr lang="en-US" sz="1000" b="1" dirty="0" smtClean="0">
              <a:solidFill>
                <a:srgbClr val="CCCCCC">
                  <a:lumMod val="25000"/>
                </a:srgbClr>
              </a:solidFill>
              <a:latin typeface="Arial"/>
              <a:ea typeface="MS PGothic" pitchFamily="34" charset="-128"/>
            </a:endParaRPr>
          </a:p>
          <a:p>
            <a:pPr defTabSz="1088449"/>
            <a:endParaRPr lang="en-US" sz="1000" b="1" dirty="0" smtClean="0">
              <a:solidFill>
                <a:srgbClr val="CCCCCC">
                  <a:lumMod val="25000"/>
                </a:srgbClr>
              </a:solidFill>
              <a:latin typeface="Arial"/>
              <a:ea typeface="MS PGothic" pitchFamily="34" charset="-128"/>
            </a:endParaRPr>
          </a:p>
          <a:p>
            <a:pPr defTabSz="1088449"/>
            <a:endParaRPr lang="en-US" sz="1000" b="1" dirty="0" smtClean="0">
              <a:solidFill>
                <a:srgbClr val="CCCCCC">
                  <a:lumMod val="25000"/>
                </a:srgbClr>
              </a:solidFill>
              <a:latin typeface="Arial"/>
              <a:ea typeface="MS PGothic" pitchFamily="34" charset="-128"/>
            </a:endParaRPr>
          </a:p>
          <a:p>
            <a:pPr defTabSz="1088449"/>
            <a:endParaRPr lang="en-US" sz="1000" b="1" dirty="0" smtClean="0">
              <a:solidFill>
                <a:srgbClr val="CCCCCC">
                  <a:lumMod val="25000"/>
                </a:srgbClr>
              </a:solidFill>
              <a:latin typeface="Arial"/>
              <a:ea typeface="MS PGothic" pitchFamily="34" charset="-128"/>
            </a:endParaRPr>
          </a:p>
          <a:p>
            <a:pPr defTabSz="1088449"/>
            <a:endParaRPr lang="en-US" sz="1000" b="1" dirty="0" smtClean="0">
              <a:solidFill>
                <a:srgbClr val="CCCCCC">
                  <a:lumMod val="25000"/>
                </a:srgbClr>
              </a:solidFill>
              <a:latin typeface="Arial"/>
              <a:ea typeface="MS PGothic" pitchFamily="34" charset="-128"/>
            </a:endParaRPr>
          </a:p>
          <a:p>
            <a:pPr defTabSz="1088449"/>
            <a:endParaRPr lang="en-US" sz="1000" b="1" dirty="0" smtClean="0">
              <a:solidFill>
                <a:srgbClr val="CCCCCC">
                  <a:lumMod val="25000"/>
                </a:srgbClr>
              </a:solidFill>
              <a:latin typeface="Arial"/>
              <a:ea typeface="MS PGothic" pitchFamily="34" charset="-128"/>
            </a:endParaRPr>
          </a:p>
          <a:p>
            <a:pPr defTabSz="1088449"/>
            <a:endParaRPr lang="en-US" sz="1000" dirty="0" smtClean="0">
              <a:solidFill>
                <a:srgbClr val="CCCCCC">
                  <a:lumMod val="25000"/>
                </a:srgbClr>
              </a:solidFill>
              <a:latin typeface="Arial"/>
              <a:ea typeface="MS PGothic" pitchFamily="34" charset="-128"/>
            </a:endParaRPr>
          </a:p>
          <a:p>
            <a:pPr defTabSz="1088449"/>
            <a:r>
              <a:rPr lang="en-US" sz="1000" dirty="0" smtClean="0">
                <a:solidFill>
                  <a:srgbClr val="CCCCCC">
                    <a:lumMod val="25000"/>
                  </a:srgbClr>
                </a:solidFill>
                <a:latin typeface="Arial"/>
                <a:ea typeface="MS PGothic" pitchFamily="34" charset="-128"/>
              </a:rPr>
              <a:t>Please avoid changing the actual appearance: Text without logo, tilting, strokes, shadows, swaging.</a:t>
            </a:r>
          </a:p>
          <a:p>
            <a:pPr defTabSz="1088449"/>
            <a:endParaRPr lang="en-US" sz="1000" b="1" dirty="0" smtClean="0">
              <a:solidFill>
                <a:srgbClr val="CCCCCC">
                  <a:lumMod val="25000"/>
                </a:srgbClr>
              </a:solidFill>
              <a:latin typeface="Arial"/>
              <a:ea typeface="MS PGothic" pitchFamily="34" charset="-128"/>
            </a:endParaRPr>
          </a:p>
        </p:txBody>
      </p:sp>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3915" y="2225775"/>
            <a:ext cx="867761" cy="1119626"/>
          </a:xfrm>
          <a:prstGeom prst="rect">
            <a:avLst/>
          </a:prstGeom>
        </p:spPr>
      </p:pic>
      <p:pic>
        <p:nvPicPr>
          <p:cNvPr id="3" name="Picture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23915" y="3776326"/>
            <a:ext cx="812387" cy="807575"/>
          </a:xfrm>
          <a:prstGeom prst="rect">
            <a:avLst/>
          </a:prstGeom>
        </p:spPr>
      </p:pic>
      <p:pic>
        <p:nvPicPr>
          <p:cNvPr id="7" name="Picture 6"/>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272315" y="2455661"/>
            <a:ext cx="474485" cy="671009"/>
          </a:xfrm>
          <a:prstGeom prst="rect">
            <a:avLst/>
          </a:prstGeom>
        </p:spPr>
      </p:pic>
      <p:pic>
        <p:nvPicPr>
          <p:cNvPr id="8" name="Picture 7"/>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7012592" y="2359017"/>
            <a:ext cx="848322" cy="853140"/>
          </a:xfrm>
          <a:prstGeom prst="rect">
            <a:avLst/>
          </a:prstGeom>
        </p:spPr>
      </p:pic>
      <p:pic>
        <p:nvPicPr>
          <p:cNvPr id="9" name="Picture 8"/>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7952942" y="2357406"/>
            <a:ext cx="853116" cy="867519"/>
          </a:xfrm>
          <a:prstGeom prst="rect">
            <a:avLst/>
          </a:prstGeom>
        </p:spPr>
      </p:pic>
      <p:pic>
        <p:nvPicPr>
          <p:cNvPr id="15" name="Picture 14"/>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8895922" y="2357406"/>
            <a:ext cx="829286" cy="838842"/>
          </a:xfrm>
          <a:prstGeom prst="rect">
            <a:avLst/>
          </a:prstGeom>
        </p:spPr>
      </p:pic>
      <p:pic>
        <p:nvPicPr>
          <p:cNvPr id="16" name="Picture 15"/>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9806560" y="2359617"/>
            <a:ext cx="843583" cy="848375"/>
          </a:xfrm>
          <a:prstGeom prst="rect">
            <a:avLst/>
          </a:prstGeom>
        </p:spPr>
      </p:pic>
      <p:pic>
        <p:nvPicPr>
          <p:cNvPr id="17" name="Picture 16"/>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10733562" y="2357406"/>
            <a:ext cx="853116" cy="853140"/>
          </a:xfrm>
          <a:prstGeom prst="rect">
            <a:avLst/>
          </a:prstGeom>
        </p:spPr>
      </p:pic>
      <p:pic>
        <p:nvPicPr>
          <p:cNvPr id="20" name="Picture 19"/>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7026875" y="4543262"/>
            <a:ext cx="831686" cy="836463"/>
          </a:xfrm>
          <a:prstGeom prst="rect">
            <a:avLst/>
          </a:prstGeom>
        </p:spPr>
      </p:pic>
      <p:pic>
        <p:nvPicPr>
          <p:cNvPr id="21" name="Picture 20"/>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7958904" y="4538104"/>
            <a:ext cx="831686" cy="845968"/>
          </a:xfrm>
          <a:prstGeom prst="rect">
            <a:avLst/>
          </a:prstGeom>
        </p:spPr>
      </p:pic>
      <p:pic>
        <p:nvPicPr>
          <p:cNvPr id="22" name="Picture 21"/>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a:off x="8881428" y="4531282"/>
            <a:ext cx="841192" cy="845969"/>
          </a:xfrm>
          <a:prstGeom prst="rect">
            <a:avLst/>
          </a:prstGeom>
        </p:spPr>
      </p:pic>
      <p:pic>
        <p:nvPicPr>
          <p:cNvPr id="23" name="Picture 22"/>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6092548" y="4531282"/>
            <a:ext cx="845945" cy="845969"/>
          </a:xfrm>
          <a:prstGeom prst="rect">
            <a:avLst/>
          </a:prstGeom>
        </p:spPr>
      </p:pic>
      <p:pic>
        <p:nvPicPr>
          <p:cNvPr id="24" name="Picture 23"/>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10745486" y="4540788"/>
            <a:ext cx="841192" cy="836463"/>
          </a:xfrm>
          <a:prstGeom prst="rect">
            <a:avLst/>
          </a:prstGeom>
        </p:spPr>
      </p:pic>
      <p:pic>
        <p:nvPicPr>
          <p:cNvPr id="25" name="Picture 24"/>
          <p:cNvPicPr>
            <a:picLocks noChangeAspect="1"/>
          </p:cNvPicPr>
          <p:nvPr userDrawn="1"/>
        </p:nvPicPr>
        <p:blipFill>
          <a:blip r:embed="rId15">
            <a:extLst>
              <a:ext uri="{28A0092B-C50C-407E-A947-70E740481C1C}">
                <a14:useLocalDpi xmlns:a14="http://schemas.microsoft.com/office/drawing/2010/main" val="0"/>
              </a:ext>
            </a:extLst>
          </a:blip>
          <a:stretch>
            <a:fillRect/>
          </a:stretch>
        </p:blipFill>
        <p:spPr>
          <a:xfrm>
            <a:off x="9818210" y="4536035"/>
            <a:ext cx="836439" cy="841216"/>
          </a:xfrm>
          <a:prstGeom prst="rect">
            <a:avLst/>
          </a:prstGeom>
        </p:spPr>
      </p:pic>
      <p:pic>
        <p:nvPicPr>
          <p:cNvPr id="26" name="Picture 25"/>
          <p:cNvPicPr>
            <a:picLocks noChangeAspect="1"/>
          </p:cNvPicPr>
          <p:nvPr userDrawn="1"/>
        </p:nvPicPr>
        <p:blipFill>
          <a:blip r:embed="rId16" cstate="print">
            <a:extLst>
              <a:ext uri="{28A0092B-C50C-407E-A947-70E740481C1C}">
                <a14:useLocalDpi xmlns:a14="http://schemas.microsoft.com/office/drawing/2010/main" val="0"/>
              </a:ext>
            </a:extLst>
          </a:blip>
          <a:stretch>
            <a:fillRect/>
          </a:stretch>
        </p:blipFill>
        <p:spPr>
          <a:xfrm>
            <a:off x="6272315" y="3545161"/>
            <a:ext cx="482517" cy="478983"/>
          </a:xfrm>
          <a:prstGeom prst="rect">
            <a:avLst/>
          </a:prstGeom>
        </p:spPr>
      </p:pic>
      <p:pic>
        <p:nvPicPr>
          <p:cNvPr id="27" name="Picture 26"/>
          <p:cNvPicPr>
            <a:picLocks noChangeAspect="1"/>
          </p:cNvPicPr>
          <p:nvPr userDrawn="1"/>
        </p:nvPicPr>
        <p:blipFill>
          <a:blip r:embed="rId17">
            <a:extLst>
              <a:ext uri="{28A0092B-C50C-407E-A947-70E740481C1C}">
                <a14:useLocalDpi xmlns:a14="http://schemas.microsoft.com/office/drawing/2010/main" val="0"/>
              </a:ext>
            </a:extLst>
          </a:blip>
          <a:stretch>
            <a:fillRect/>
          </a:stretch>
        </p:blipFill>
        <p:spPr>
          <a:xfrm>
            <a:off x="7026874" y="3545162"/>
            <a:ext cx="1154643" cy="470656"/>
          </a:xfrm>
          <a:prstGeom prst="rect">
            <a:avLst/>
          </a:prstGeom>
        </p:spPr>
      </p:pic>
      <p:pic>
        <p:nvPicPr>
          <p:cNvPr id="32" name="Picture 31"/>
          <p:cNvPicPr>
            <a:picLocks noChangeAspect="1"/>
          </p:cNvPicPr>
          <p:nvPr userDrawn="1"/>
        </p:nvPicPr>
        <p:blipFill>
          <a:blip r:embed="rId18" cstate="print">
            <a:extLst>
              <a:ext uri="{28A0092B-C50C-407E-A947-70E740481C1C}">
                <a14:useLocalDpi xmlns:a14="http://schemas.microsoft.com/office/drawing/2010/main" val="0"/>
              </a:ext>
            </a:extLst>
          </a:blip>
          <a:stretch>
            <a:fillRect/>
          </a:stretch>
        </p:blipFill>
        <p:spPr>
          <a:xfrm>
            <a:off x="6110888" y="5748657"/>
            <a:ext cx="809262" cy="604218"/>
          </a:xfrm>
          <a:prstGeom prst="rect">
            <a:avLst/>
          </a:prstGeom>
        </p:spPr>
      </p:pic>
      <p:pic>
        <p:nvPicPr>
          <p:cNvPr id="33" name="Picture 32"/>
          <p:cNvPicPr>
            <a:picLocks noChangeAspect="1"/>
          </p:cNvPicPr>
          <p:nvPr userDrawn="1"/>
        </p:nvPicPr>
        <p:blipFill>
          <a:blip r:embed="rId19" cstate="print">
            <a:extLst>
              <a:ext uri="{28A0092B-C50C-407E-A947-70E740481C1C}">
                <a14:useLocalDpi xmlns:a14="http://schemas.microsoft.com/office/drawing/2010/main" val="0"/>
              </a:ext>
            </a:extLst>
          </a:blip>
          <a:stretch>
            <a:fillRect/>
          </a:stretch>
        </p:blipFill>
        <p:spPr>
          <a:xfrm>
            <a:off x="7083429" y="5751248"/>
            <a:ext cx="706651" cy="674367"/>
          </a:xfrm>
          <a:prstGeom prst="rect">
            <a:avLst/>
          </a:prstGeom>
        </p:spPr>
      </p:pic>
      <p:pic>
        <p:nvPicPr>
          <p:cNvPr id="34" name="Picture 33"/>
          <p:cNvPicPr>
            <a:picLocks noChangeAspect="1"/>
          </p:cNvPicPr>
          <p:nvPr userDrawn="1"/>
        </p:nvPicPr>
        <p:blipFill>
          <a:blip r:embed="rId20" cstate="print">
            <a:extLst>
              <a:ext uri="{28A0092B-C50C-407E-A947-70E740481C1C}">
                <a14:useLocalDpi xmlns:a14="http://schemas.microsoft.com/office/drawing/2010/main" val="0"/>
              </a:ext>
            </a:extLst>
          </a:blip>
          <a:stretch>
            <a:fillRect/>
          </a:stretch>
        </p:blipFill>
        <p:spPr>
          <a:xfrm>
            <a:off x="8047753" y="4622360"/>
            <a:ext cx="644480" cy="677456"/>
          </a:xfrm>
          <a:prstGeom prst="rect">
            <a:avLst/>
          </a:prstGeom>
        </p:spPr>
      </p:pic>
      <p:pic>
        <p:nvPicPr>
          <p:cNvPr id="35" name="Picture 34"/>
          <p:cNvPicPr>
            <a:picLocks noChangeAspect="1"/>
          </p:cNvPicPr>
          <p:nvPr userDrawn="1"/>
        </p:nvPicPr>
        <p:blipFill>
          <a:blip r:embed="rId21">
            <a:extLst>
              <a:ext uri="{28A0092B-C50C-407E-A947-70E740481C1C}">
                <a14:useLocalDpi xmlns:a14="http://schemas.microsoft.com/office/drawing/2010/main" val="0"/>
              </a:ext>
            </a:extLst>
          </a:blip>
          <a:stretch>
            <a:fillRect/>
          </a:stretch>
        </p:blipFill>
        <p:spPr>
          <a:xfrm>
            <a:off x="8047753" y="5756429"/>
            <a:ext cx="556245" cy="669185"/>
          </a:xfrm>
          <a:prstGeom prst="rect">
            <a:avLst/>
          </a:prstGeom>
        </p:spPr>
      </p:pic>
      <p:pic>
        <p:nvPicPr>
          <p:cNvPr id="38" name="Picture 37"/>
          <p:cNvPicPr>
            <a:picLocks noChangeAspect="1"/>
          </p:cNvPicPr>
          <p:nvPr userDrawn="1"/>
        </p:nvPicPr>
        <p:blipFill>
          <a:blip r:embed="rId22" cstate="print">
            <a:extLst>
              <a:ext uri="{28A0092B-C50C-407E-A947-70E740481C1C}">
                <a14:useLocalDpi xmlns:a14="http://schemas.microsoft.com/office/drawing/2010/main" val="0"/>
              </a:ext>
            </a:extLst>
          </a:blip>
          <a:stretch>
            <a:fillRect/>
          </a:stretch>
        </p:blipFill>
        <p:spPr>
          <a:xfrm>
            <a:off x="1887125" y="5452489"/>
            <a:ext cx="919374" cy="351699"/>
          </a:xfrm>
          <a:prstGeom prst="rect">
            <a:avLst/>
          </a:prstGeom>
        </p:spPr>
      </p:pic>
      <p:pic>
        <p:nvPicPr>
          <p:cNvPr id="39" name="Picture 38"/>
          <p:cNvPicPr>
            <a:picLocks noChangeAspect="1"/>
          </p:cNvPicPr>
          <p:nvPr userDrawn="1"/>
        </p:nvPicPr>
        <p:blipFill>
          <a:blip r:embed="rId23" cstate="print">
            <a:extLst>
              <a:ext uri="{28A0092B-C50C-407E-A947-70E740481C1C}">
                <a14:useLocalDpi xmlns:a14="http://schemas.microsoft.com/office/drawing/2010/main" val="0"/>
              </a:ext>
            </a:extLst>
          </a:blip>
          <a:stretch>
            <a:fillRect/>
          </a:stretch>
        </p:blipFill>
        <p:spPr>
          <a:xfrm>
            <a:off x="323915" y="5455762"/>
            <a:ext cx="1097606" cy="543721"/>
          </a:xfrm>
          <a:prstGeom prst="rect">
            <a:avLst/>
          </a:prstGeom>
        </p:spPr>
      </p:pic>
    </p:spTree>
    <p:extLst>
      <p:ext uri="{BB962C8B-B14F-4D97-AF65-F5344CB8AC3E}">
        <p14:creationId xmlns:p14="http://schemas.microsoft.com/office/powerpoint/2010/main" val="2981761359"/>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emf"/><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oleObject" Target="../embeddings/oleObject1.bin"/><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ags" Target="../tags/tag2.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vmlDrawing" Target="../drawings/vmlDrawing1.v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slideLayout" Target="../slideLayouts/slideLayout33.xml"/><Relationship Id="rId18" Type="http://schemas.openxmlformats.org/officeDocument/2006/relationships/slideLayout" Target="../slideLayouts/slideLayout38.xml"/><Relationship Id="rId3" Type="http://schemas.openxmlformats.org/officeDocument/2006/relationships/slideLayout" Target="../slideLayouts/slideLayout23.xml"/><Relationship Id="rId21" Type="http://schemas.openxmlformats.org/officeDocument/2006/relationships/theme" Target="../theme/theme2.xml"/><Relationship Id="rId7" Type="http://schemas.openxmlformats.org/officeDocument/2006/relationships/slideLayout" Target="../slideLayouts/slideLayout27.xml"/><Relationship Id="rId12" Type="http://schemas.openxmlformats.org/officeDocument/2006/relationships/slideLayout" Target="../slideLayouts/slideLayout32.xml"/><Relationship Id="rId17" Type="http://schemas.openxmlformats.org/officeDocument/2006/relationships/slideLayout" Target="../slideLayouts/slideLayout37.xml"/><Relationship Id="rId2" Type="http://schemas.openxmlformats.org/officeDocument/2006/relationships/slideLayout" Target="../slideLayouts/slideLayout22.xml"/><Relationship Id="rId16" Type="http://schemas.openxmlformats.org/officeDocument/2006/relationships/slideLayout" Target="../slideLayouts/slideLayout36.xml"/><Relationship Id="rId20" Type="http://schemas.openxmlformats.org/officeDocument/2006/relationships/slideLayout" Target="../slideLayouts/slideLayout40.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5" Type="http://schemas.openxmlformats.org/officeDocument/2006/relationships/slideLayout" Target="../slideLayouts/slideLayout25.xml"/><Relationship Id="rId15" Type="http://schemas.openxmlformats.org/officeDocument/2006/relationships/slideLayout" Target="../slideLayouts/slideLayout35.xml"/><Relationship Id="rId10" Type="http://schemas.openxmlformats.org/officeDocument/2006/relationships/slideLayout" Target="../slideLayouts/slideLayout30.xml"/><Relationship Id="rId19" Type="http://schemas.openxmlformats.org/officeDocument/2006/relationships/slideLayout" Target="../slideLayouts/slideLayout39.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slideLayout" Target="../slideLayouts/slideLayout3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8.xml"/><Relationship Id="rId13" Type="http://schemas.openxmlformats.org/officeDocument/2006/relationships/slideLayout" Target="../slideLayouts/slideLayout53.xml"/><Relationship Id="rId18" Type="http://schemas.openxmlformats.org/officeDocument/2006/relationships/slideLayout" Target="../slideLayouts/slideLayout58.xml"/><Relationship Id="rId26" Type="http://schemas.openxmlformats.org/officeDocument/2006/relationships/slideLayout" Target="../slideLayouts/slideLayout66.xml"/><Relationship Id="rId3" Type="http://schemas.openxmlformats.org/officeDocument/2006/relationships/slideLayout" Target="../slideLayouts/slideLayout43.xml"/><Relationship Id="rId21" Type="http://schemas.openxmlformats.org/officeDocument/2006/relationships/slideLayout" Target="../slideLayouts/slideLayout61.xml"/><Relationship Id="rId34" Type="http://schemas.openxmlformats.org/officeDocument/2006/relationships/vmlDrawing" Target="../drawings/vmlDrawing3.vml"/><Relationship Id="rId7" Type="http://schemas.openxmlformats.org/officeDocument/2006/relationships/slideLayout" Target="../slideLayouts/slideLayout47.xml"/><Relationship Id="rId12" Type="http://schemas.openxmlformats.org/officeDocument/2006/relationships/slideLayout" Target="../slideLayouts/slideLayout52.xml"/><Relationship Id="rId17" Type="http://schemas.openxmlformats.org/officeDocument/2006/relationships/slideLayout" Target="../slideLayouts/slideLayout57.xml"/><Relationship Id="rId25" Type="http://schemas.openxmlformats.org/officeDocument/2006/relationships/slideLayout" Target="../slideLayouts/slideLayout65.xml"/><Relationship Id="rId33" Type="http://schemas.openxmlformats.org/officeDocument/2006/relationships/theme" Target="../theme/theme3.xml"/><Relationship Id="rId2" Type="http://schemas.openxmlformats.org/officeDocument/2006/relationships/slideLayout" Target="../slideLayouts/slideLayout42.xml"/><Relationship Id="rId16" Type="http://schemas.openxmlformats.org/officeDocument/2006/relationships/slideLayout" Target="../slideLayouts/slideLayout56.xml"/><Relationship Id="rId20" Type="http://schemas.openxmlformats.org/officeDocument/2006/relationships/slideLayout" Target="../slideLayouts/slideLayout60.xml"/><Relationship Id="rId29" Type="http://schemas.openxmlformats.org/officeDocument/2006/relationships/slideLayout" Target="../slideLayouts/slideLayout69.xml"/><Relationship Id="rId1" Type="http://schemas.openxmlformats.org/officeDocument/2006/relationships/slideLayout" Target="../slideLayouts/slideLayout41.xml"/><Relationship Id="rId6" Type="http://schemas.openxmlformats.org/officeDocument/2006/relationships/slideLayout" Target="../slideLayouts/slideLayout46.xml"/><Relationship Id="rId11" Type="http://schemas.openxmlformats.org/officeDocument/2006/relationships/slideLayout" Target="../slideLayouts/slideLayout51.xml"/><Relationship Id="rId24" Type="http://schemas.openxmlformats.org/officeDocument/2006/relationships/slideLayout" Target="../slideLayouts/slideLayout64.xml"/><Relationship Id="rId32" Type="http://schemas.openxmlformats.org/officeDocument/2006/relationships/slideLayout" Target="../slideLayouts/slideLayout72.xml"/><Relationship Id="rId37" Type="http://schemas.openxmlformats.org/officeDocument/2006/relationships/image" Target="../media/image1.emf"/><Relationship Id="rId5" Type="http://schemas.openxmlformats.org/officeDocument/2006/relationships/slideLayout" Target="../slideLayouts/slideLayout45.xml"/><Relationship Id="rId15" Type="http://schemas.openxmlformats.org/officeDocument/2006/relationships/slideLayout" Target="../slideLayouts/slideLayout55.xml"/><Relationship Id="rId23" Type="http://schemas.openxmlformats.org/officeDocument/2006/relationships/slideLayout" Target="../slideLayouts/slideLayout63.xml"/><Relationship Id="rId28" Type="http://schemas.openxmlformats.org/officeDocument/2006/relationships/slideLayout" Target="../slideLayouts/slideLayout68.xml"/><Relationship Id="rId36" Type="http://schemas.openxmlformats.org/officeDocument/2006/relationships/oleObject" Target="../embeddings/oleObject3.bin"/><Relationship Id="rId10" Type="http://schemas.openxmlformats.org/officeDocument/2006/relationships/slideLayout" Target="../slideLayouts/slideLayout50.xml"/><Relationship Id="rId19" Type="http://schemas.openxmlformats.org/officeDocument/2006/relationships/slideLayout" Target="../slideLayouts/slideLayout59.xml"/><Relationship Id="rId31" Type="http://schemas.openxmlformats.org/officeDocument/2006/relationships/slideLayout" Target="../slideLayouts/slideLayout71.xml"/><Relationship Id="rId4" Type="http://schemas.openxmlformats.org/officeDocument/2006/relationships/slideLayout" Target="../slideLayouts/slideLayout44.xml"/><Relationship Id="rId9" Type="http://schemas.openxmlformats.org/officeDocument/2006/relationships/slideLayout" Target="../slideLayouts/slideLayout49.xml"/><Relationship Id="rId14" Type="http://schemas.openxmlformats.org/officeDocument/2006/relationships/slideLayout" Target="../slideLayouts/slideLayout54.xml"/><Relationship Id="rId22" Type="http://schemas.openxmlformats.org/officeDocument/2006/relationships/slideLayout" Target="../slideLayouts/slideLayout62.xml"/><Relationship Id="rId27" Type="http://schemas.openxmlformats.org/officeDocument/2006/relationships/slideLayout" Target="../slideLayouts/slideLayout67.xml"/><Relationship Id="rId30" Type="http://schemas.openxmlformats.org/officeDocument/2006/relationships/slideLayout" Target="../slideLayouts/slideLayout70.xml"/><Relationship Id="rId35" Type="http://schemas.openxmlformats.org/officeDocument/2006/relationships/tags" Target="../tags/tag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0.xml"/><Relationship Id="rId13" Type="http://schemas.openxmlformats.org/officeDocument/2006/relationships/slideLayout" Target="../slideLayouts/slideLayout85.xml"/><Relationship Id="rId18" Type="http://schemas.openxmlformats.org/officeDocument/2006/relationships/slideLayout" Target="../slideLayouts/slideLayout90.xml"/><Relationship Id="rId3" Type="http://schemas.openxmlformats.org/officeDocument/2006/relationships/slideLayout" Target="../slideLayouts/slideLayout75.xml"/><Relationship Id="rId21" Type="http://schemas.openxmlformats.org/officeDocument/2006/relationships/theme" Target="../theme/theme4.xml"/><Relationship Id="rId7" Type="http://schemas.openxmlformats.org/officeDocument/2006/relationships/slideLayout" Target="../slideLayouts/slideLayout79.xml"/><Relationship Id="rId12" Type="http://schemas.openxmlformats.org/officeDocument/2006/relationships/slideLayout" Target="../slideLayouts/slideLayout84.xml"/><Relationship Id="rId17" Type="http://schemas.openxmlformats.org/officeDocument/2006/relationships/slideLayout" Target="../slideLayouts/slideLayout89.xml"/><Relationship Id="rId2" Type="http://schemas.openxmlformats.org/officeDocument/2006/relationships/slideLayout" Target="../slideLayouts/slideLayout74.xml"/><Relationship Id="rId16" Type="http://schemas.openxmlformats.org/officeDocument/2006/relationships/slideLayout" Target="../slideLayouts/slideLayout88.xml"/><Relationship Id="rId20" Type="http://schemas.openxmlformats.org/officeDocument/2006/relationships/slideLayout" Target="../slideLayouts/slideLayout92.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slideLayout" Target="../slideLayouts/slideLayout83.xml"/><Relationship Id="rId5" Type="http://schemas.openxmlformats.org/officeDocument/2006/relationships/slideLayout" Target="../slideLayouts/slideLayout77.xml"/><Relationship Id="rId15" Type="http://schemas.openxmlformats.org/officeDocument/2006/relationships/slideLayout" Target="../slideLayouts/slideLayout87.xml"/><Relationship Id="rId10" Type="http://schemas.openxmlformats.org/officeDocument/2006/relationships/slideLayout" Target="../slideLayouts/slideLayout82.xml"/><Relationship Id="rId19" Type="http://schemas.openxmlformats.org/officeDocument/2006/relationships/slideLayout" Target="../slideLayouts/slideLayout91.xml"/><Relationship Id="rId4" Type="http://schemas.openxmlformats.org/officeDocument/2006/relationships/slideLayout" Target="../slideLayouts/slideLayout76.xml"/><Relationship Id="rId9" Type="http://schemas.openxmlformats.org/officeDocument/2006/relationships/slideLayout" Target="../slideLayouts/slideLayout81.xml"/><Relationship Id="rId14" Type="http://schemas.openxmlformats.org/officeDocument/2006/relationships/slideLayout" Target="../slideLayouts/slideLayout8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3"/>
            </p:custDataLst>
            <p:extLst>
              <p:ext uri="{D42A27DB-BD31-4B8C-83A1-F6EECF244321}">
                <p14:modId xmlns:p14="http://schemas.microsoft.com/office/powerpoint/2010/main" val="1670201917"/>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43053" name="think-cell Slide" r:id="rId24" imgW="360" imgH="360" progId="TCLayout.ActiveDocument.1">
                  <p:embed/>
                </p:oleObj>
              </mc:Choice>
              <mc:Fallback>
                <p:oleObj name="think-cell Slide" r:id="rId24" imgW="360" imgH="360" progId="TCLayout.ActiveDocument.1">
                  <p:embed/>
                  <p:pic>
                    <p:nvPicPr>
                      <p:cNvPr id="0" name=""/>
                      <p:cNvPicPr/>
                      <p:nvPr/>
                    </p:nvPicPr>
                    <p:blipFill>
                      <a:blip r:embed="rId25"/>
                      <a:stretch>
                        <a:fillRect/>
                      </a:stretch>
                    </p:blipFill>
                    <p:spPr>
                      <a:xfrm>
                        <a:off x="1588" y="1588"/>
                        <a:ext cx="1587" cy="1587"/>
                      </a:xfrm>
                      <a:prstGeom prst="rect">
                        <a:avLst/>
                      </a:prstGeom>
                    </p:spPr>
                  </p:pic>
                </p:oleObj>
              </mc:Fallback>
            </mc:AlternateContent>
          </a:graphicData>
        </a:graphic>
      </p:graphicFrame>
      <p:sp>
        <p:nvSpPr>
          <p:cNvPr id="21" name="Title Placeholder 1"/>
          <p:cNvSpPr>
            <a:spLocks noGrp="1"/>
          </p:cNvSpPr>
          <p:nvPr>
            <p:ph type="title"/>
          </p:nvPr>
        </p:nvSpPr>
        <p:spPr bwMode="gray">
          <a:xfrm>
            <a:off x="324000" y="323173"/>
            <a:ext cx="11545200" cy="756175"/>
          </a:xfrm>
          <a:prstGeom prst="rect">
            <a:avLst/>
          </a:prstGeom>
        </p:spPr>
        <p:txBody>
          <a:bodyPr vert="horz" lIns="0" tIns="0" rIns="0" bIns="0" rtlCol="0" anchor="ctr" anchorCtr="0">
            <a:noAutofit/>
          </a:bodyPr>
          <a:lstStyle/>
          <a:p>
            <a:r>
              <a:rPr lang="en-US" dirty="0" smtClean="0"/>
              <a:t>Short Slide Title</a:t>
            </a:r>
            <a:endParaRPr lang="en-US" sz="4000" b="1" dirty="0">
              <a:solidFill>
                <a:schemeClr val="bg2">
                  <a:lumMod val="25000"/>
                </a:schemeClr>
              </a:solidFill>
              <a:latin typeface="Arial" charset="0"/>
              <a:ea typeface="Arial" charset="0"/>
              <a:cs typeface="Arial" charset="0"/>
            </a:endParaRPr>
          </a:p>
        </p:txBody>
      </p:sp>
      <p:sp>
        <p:nvSpPr>
          <p:cNvPr id="22" name="Text Placeholder 2"/>
          <p:cNvSpPr>
            <a:spLocks noGrp="1"/>
          </p:cNvSpPr>
          <p:nvPr>
            <p:ph type="body" idx="1"/>
          </p:nvPr>
        </p:nvSpPr>
        <p:spPr bwMode="gray">
          <a:xfrm>
            <a:off x="389312" y="1963357"/>
            <a:ext cx="11479888" cy="4119764"/>
          </a:xfrm>
          <a:prstGeom prst="rect">
            <a:avLst/>
          </a:prstGeom>
        </p:spPr>
        <p:txBody>
          <a:bodyPr vert="horz" lIns="0" tIns="0" rIns="0" bIns="0" rtlCol="0">
            <a:noAutofit/>
          </a:bodyPr>
          <a:lstStyle/>
          <a:p>
            <a:pPr marL="0" marR="0" lvl="0" indent="0" algn="l" defTabSz="1088449" rtl="0" eaLnBrk="1" fontAlgn="auto" latinLnBrk="0" hangingPunct="1">
              <a:lnSpc>
                <a:spcPct val="100000"/>
              </a:lnSpc>
              <a:spcBef>
                <a:spcPts val="400"/>
              </a:spcBef>
              <a:spcAft>
                <a:spcPts val="0"/>
              </a:spcAft>
              <a:buClr>
                <a:srgbClr val="CCCCCC">
                  <a:lumMod val="25000"/>
                </a:srgbClr>
              </a:buClr>
              <a:buSzPct val="80000"/>
              <a:buFontTx/>
              <a:buNone/>
              <a:tabLst/>
              <a:defRPr/>
            </a:pPr>
            <a:r>
              <a:rPr kumimoji="0" lang="en-US" sz="2000" b="1" i="0" u="none" strike="noStrike" kern="1200" cap="none" spc="0" normalizeH="0" baseline="0" noProof="0" dirty="0" smtClean="0">
                <a:ln>
                  <a:noFill/>
                </a:ln>
                <a:solidFill>
                  <a:srgbClr val="CCCCCC">
                    <a:lumMod val="25000"/>
                  </a:srgbClr>
                </a:solidFill>
                <a:effectLst/>
                <a:uLnTx/>
                <a:uFillTx/>
                <a:latin typeface="Arial" charset="0"/>
                <a:ea typeface="Arial" charset="0"/>
                <a:cs typeface="Arial" charset="0"/>
              </a:rPr>
              <a:t>First Level</a:t>
            </a:r>
          </a:p>
          <a:p>
            <a:pPr marL="0" marR="0" lvl="0" indent="0" algn="l" defTabSz="1088449" rtl="0" eaLnBrk="1" fontAlgn="auto" latinLnBrk="0" hangingPunct="1">
              <a:lnSpc>
                <a:spcPct val="100000"/>
              </a:lnSpc>
              <a:spcBef>
                <a:spcPts val="400"/>
              </a:spcBef>
              <a:spcAft>
                <a:spcPts val="0"/>
              </a:spcAft>
              <a:buClr>
                <a:srgbClr val="CCCCCC">
                  <a:lumMod val="25000"/>
                </a:srgbClr>
              </a:buClr>
              <a:buSzPct val="80000"/>
              <a:buFontTx/>
              <a:buNone/>
              <a:tabLst/>
              <a:defRPr/>
            </a:pPr>
            <a:r>
              <a:rPr kumimoji="0" lang="en-US" sz="1600" b="0" i="0" u="none" strike="noStrike" kern="1200" cap="none" spc="0" normalizeH="0" baseline="0" noProof="0" dirty="0" smtClean="0">
                <a:ln>
                  <a:noFill/>
                </a:ln>
                <a:solidFill>
                  <a:srgbClr val="CCCCCC">
                    <a:lumMod val="25000"/>
                  </a:srgbClr>
                </a:solidFill>
                <a:effectLst/>
                <a:uLnTx/>
                <a:uFillTx/>
                <a:latin typeface="Arial" charset="0"/>
                <a:ea typeface="Arial" charset="0"/>
                <a:cs typeface="Arial" charset="0"/>
              </a:rPr>
              <a:t>Second Level</a:t>
            </a:r>
          </a:p>
          <a:p>
            <a:pPr marL="285720" marR="0" lvl="0" indent="-285720" algn="l" defTabSz="1088449" rtl="0" eaLnBrk="1" fontAlgn="auto" latinLnBrk="0" hangingPunct="1">
              <a:lnSpc>
                <a:spcPct val="100000"/>
              </a:lnSpc>
              <a:spcBef>
                <a:spcPts val="400"/>
              </a:spcBef>
              <a:spcAft>
                <a:spcPts val="0"/>
              </a:spcAft>
              <a:buClr>
                <a:srgbClr val="CCCCCC">
                  <a:lumMod val="25000"/>
                </a:srgbClr>
              </a:buClr>
              <a:buSzPct val="80000"/>
              <a:buFont typeface="Arial" charset="0"/>
              <a:buChar char="•"/>
              <a:tabLst/>
              <a:defRPr/>
            </a:pPr>
            <a:r>
              <a:rPr kumimoji="0" lang="en-US" sz="1500" b="0" i="0" u="none" strike="noStrike" kern="1200" cap="none" spc="0" normalizeH="0" baseline="0" noProof="0" dirty="0" smtClean="0">
                <a:ln>
                  <a:noFill/>
                </a:ln>
                <a:solidFill>
                  <a:srgbClr val="CCCCCC">
                    <a:lumMod val="25000"/>
                  </a:srgbClr>
                </a:solidFill>
                <a:effectLst/>
                <a:uLnTx/>
                <a:uFillTx/>
                <a:latin typeface="Arial" charset="0"/>
                <a:ea typeface="Arial" charset="0"/>
                <a:cs typeface="Arial" charset="0"/>
              </a:rPr>
              <a:t>Third Level</a:t>
            </a:r>
          </a:p>
        </p:txBody>
      </p:sp>
      <p:sp>
        <p:nvSpPr>
          <p:cNvPr id="23" name="Rectangle 22"/>
          <p:cNvSpPr/>
          <p:nvPr userDrawn="1"/>
        </p:nvSpPr>
        <p:spPr bwMode="gray">
          <a:xfrm>
            <a:off x="324000" y="0"/>
            <a:ext cx="11545200" cy="162038"/>
          </a:xfrm>
          <a:prstGeom prst="rect">
            <a:avLst/>
          </a:prstGeom>
          <a:solidFill>
            <a:srgbClr val="037CC2"/>
          </a:solidFill>
          <a:ln w="9525" algn="ctr">
            <a:noFill/>
            <a:miter lim="800000"/>
            <a:headEnd/>
            <a:tailEnd/>
          </a:ln>
        </p:spPr>
        <p:txBody>
          <a:bodyPr lIns="107130" tIns="85703" rIns="107130" bIns="85703" rtlCol="0" anchor="ctr"/>
          <a:lstStyle/>
          <a:p>
            <a:pPr marR="0" algn="ctr" defTabSz="1088449" eaLnBrk="1" fontAlgn="base" latinLnBrk="0" hangingPunct="1">
              <a:lnSpc>
                <a:spcPct val="100000"/>
              </a:lnSpc>
              <a:spcBef>
                <a:spcPct val="50000"/>
              </a:spcBef>
              <a:spcAft>
                <a:spcPct val="0"/>
              </a:spcAft>
              <a:buClr>
                <a:srgbClr val="F0AB00"/>
              </a:buClr>
              <a:buSzPct val="80000"/>
              <a:tabLst/>
            </a:pPr>
            <a:endParaRPr kumimoji="0" lang="en-US" sz="19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cxnSp>
        <p:nvCxnSpPr>
          <p:cNvPr id="24" name="Straight Connector 23"/>
          <p:cNvCxnSpPr/>
          <p:nvPr userDrawn="1"/>
        </p:nvCxnSpPr>
        <p:spPr>
          <a:xfrm>
            <a:off x="324000" y="1231485"/>
            <a:ext cx="11545200" cy="0"/>
          </a:xfrm>
          <a:prstGeom prst="line">
            <a:avLst/>
          </a:prstGeom>
          <a:ln w="6350">
            <a:solidFill>
              <a:srgbClr val="037CC2"/>
            </a:solidFill>
          </a:ln>
        </p:spPr>
        <p:style>
          <a:lnRef idx="1">
            <a:schemeClr val="accent1"/>
          </a:lnRef>
          <a:fillRef idx="0">
            <a:schemeClr val="accent1"/>
          </a:fillRef>
          <a:effectRef idx="0">
            <a:schemeClr val="accent1"/>
          </a:effectRef>
          <a:fontRef idx="minor">
            <a:schemeClr val="tx1"/>
          </a:fontRef>
        </p:style>
      </p:cxnSp>
      <p:sp>
        <p:nvSpPr>
          <p:cNvPr id="25" name="TextBox 24"/>
          <p:cNvSpPr txBox="1"/>
          <p:nvPr userDrawn="1"/>
        </p:nvSpPr>
        <p:spPr bwMode="black">
          <a:xfrm>
            <a:off x="324000" y="6622344"/>
            <a:ext cx="3730193" cy="307777"/>
          </a:xfrm>
          <a:prstGeom prst="rect">
            <a:avLst/>
          </a:prstGeom>
          <a:noFill/>
        </p:spPr>
        <p:txBody>
          <a:bodyPr wrap="none" lIns="85703" tIns="0" rIns="0" bIns="0" rtlCol="0">
            <a:spAutoFit/>
          </a:bodyPr>
          <a:lstStyle/>
          <a:p>
            <a:pPr marL="0" marR="0" indent="0" algn="l" defTabSz="1088449" rtl="0" eaLnBrk="1" fontAlgn="auto" latinLnBrk="0" hangingPunct="1">
              <a:lnSpc>
                <a:spcPct val="100000"/>
              </a:lnSpc>
              <a:spcBef>
                <a:spcPts val="0"/>
              </a:spcBef>
              <a:spcAft>
                <a:spcPts val="0"/>
              </a:spcAft>
              <a:buClr>
                <a:schemeClr val="bg1"/>
              </a:buClr>
              <a:buSzTx/>
              <a:buFont typeface="Arial" pitchFamily="34" charset="0"/>
              <a:buNone/>
              <a:tabLst/>
              <a:defRPr/>
            </a:pPr>
            <a:r>
              <a:rPr lang="en-US" sz="1000" dirty="0" smtClean="0">
                <a:solidFill>
                  <a:schemeClr val="tx1">
                    <a:lumMod val="65000"/>
                    <a:lumOff val="35000"/>
                  </a:schemeClr>
                </a:solidFill>
                <a:latin typeface="Arial" charset="0"/>
                <a:ea typeface="Arial" charset="0"/>
                <a:cs typeface="Arial" charset="0"/>
              </a:rPr>
              <a:t>© 2015 SAP SE or an SAP affiliate company. All rights reserved.</a:t>
            </a:r>
          </a:p>
          <a:p>
            <a:pPr marL="0" indent="0" algn="l">
              <a:buClr>
                <a:schemeClr val="bg1"/>
              </a:buClr>
              <a:buFont typeface="Arial" pitchFamily="34" charset="0"/>
              <a:buNone/>
              <a:tabLst/>
            </a:pPr>
            <a:r>
              <a:rPr lang="en-US" sz="1000" noProof="0" dirty="0" smtClean="0">
                <a:solidFill>
                  <a:schemeClr val="bg1"/>
                </a:solidFill>
              </a:rPr>
              <a:t>.</a:t>
            </a:r>
          </a:p>
        </p:txBody>
      </p:sp>
      <p:sp>
        <p:nvSpPr>
          <p:cNvPr id="26" name="Footer Placeholder 4"/>
          <p:cNvSpPr>
            <a:spLocks noGrp="1"/>
          </p:cNvSpPr>
          <p:nvPr>
            <p:ph type="ftr" sz="quarter" idx="3"/>
          </p:nvPr>
        </p:nvSpPr>
        <p:spPr>
          <a:xfrm>
            <a:off x="10505343" y="6569535"/>
            <a:ext cx="1007674" cy="259506"/>
          </a:xfrm>
          <a:prstGeom prst="rect">
            <a:avLst/>
          </a:prstGeom>
        </p:spPr>
        <p:txBody>
          <a:bodyPr vert="horz" lIns="91413" tIns="45705" rIns="91413" bIns="45705" rtlCol="0" anchor="ctr"/>
          <a:lstStyle>
            <a:lvl1pPr marL="0" algn="r" defTabSz="1088449" rtl="0" eaLnBrk="1" latinLnBrk="0" hangingPunct="1">
              <a:defRPr lang="en-US" sz="1000" kern="1200" smtClean="0">
                <a:solidFill>
                  <a:schemeClr val="tx1">
                    <a:lumMod val="65000"/>
                    <a:lumOff val="35000"/>
                  </a:schemeClr>
                </a:solidFill>
                <a:latin typeface="Arial" charset="0"/>
                <a:ea typeface="Arial" charset="0"/>
                <a:cs typeface="Arial" charset="0"/>
              </a:defRPr>
            </a:lvl1pPr>
          </a:lstStyle>
          <a:p>
            <a:r>
              <a:rPr lang="de-DE" smtClean="0"/>
              <a:t>Confidential</a:t>
            </a:r>
            <a:endParaRPr lang="de-DE" dirty="0"/>
          </a:p>
        </p:txBody>
      </p:sp>
      <p:sp>
        <p:nvSpPr>
          <p:cNvPr id="27" name="Slide Number Placeholder 11"/>
          <p:cNvSpPr>
            <a:spLocks noGrp="1"/>
          </p:cNvSpPr>
          <p:nvPr>
            <p:ph type="sldNum" sz="quarter" idx="4"/>
          </p:nvPr>
        </p:nvSpPr>
        <p:spPr>
          <a:xfrm>
            <a:off x="11513020" y="6574290"/>
            <a:ext cx="356183" cy="249996"/>
          </a:xfrm>
          <a:prstGeom prst="rect">
            <a:avLst/>
          </a:prstGeom>
        </p:spPr>
        <p:txBody>
          <a:bodyPr vert="horz" lIns="91413" tIns="45705" rIns="91413" bIns="45705" rtlCol="0" anchor="ctr"/>
          <a:lstStyle>
            <a:lvl1pPr algn="r">
              <a:defRPr sz="1200">
                <a:solidFill>
                  <a:schemeClr val="tx1">
                    <a:tint val="75000"/>
                  </a:schemeClr>
                </a:solidFill>
              </a:defRPr>
            </a:lvl1pPr>
          </a:lstStyle>
          <a:p>
            <a:fld id="{52D116E8-C1B7-4800-ACA1-0CD42BEC2FD7}" type="slidenum">
              <a:rPr kumimoji="0" lang="en-US" sz="1000" b="0" i="0" u="none" strike="noStrike" kern="1200" cap="none" spc="0" normalizeH="0" baseline="0" noProof="0" smtClean="0">
                <a:ln>
                  <a:noFill/>
                </a:ln>
                <a:solidFill>
                  <a:srgbClr val="CCCCCC">
                    <a:lumMod val="25000"/>
                  </a:srgbClr>
                </a:solidFill>
                <a:effectLst/>
                <a:uLnTx/>
                <a:uFillTx/>
                <a:latin typeface="Arial"/>
                <a:ea typeface="+mn-ea"/>
                <a:cs typeface="+mn-cs"/>
              </a:rPr>
              <a:pPr marL="0" marR="0" lvl="0" indent="0" algn="l" defTabSz="1088776" rtl="0" eaLnBrk="1" fontAlgn="auto" latinLnBrk="0" hangingPunct="1">
                <a:lnSpc>
                  <a:spcPct val="100000"/>
                </a:lnSpc>
                <a:spcBef>
                  <a:spcPts val="0"/>
                </a:spcBef>
                <a:spcAft>
                  <a:spcPts val="0"/>
                </a:spcAft>
                <a:buClrTx/>
                <a:buSzTx/>
                <a:buFontTx/>
                <a:buNone/>
                <a:tabLst/>
                <a:defRPr/>
              </a:pPr>
              <a:t>‹#›</a:t>
            </a:fld>
            <a:endParaRPr lang="de-DE" dirty="0"/>
          </a:p>
        </p:txBody>
      </p:sp>
    </p:spTree>
    <p:extLst>
      <p:ext uri="{BB962C8B-B14F-4D97-AF65-F5344CB8AC3E}">
        <p14:creationId xmlns:p14="http://schemas.microsoft.com/office/powerpoint/2010/main" val="6735260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8" r:id="rId5"/>
    <p:sldLayoutId id="2147483659" r:id="rId6"/>
    <p:sldLayoutId id="2147483660" r:id="rId7"/>
    <p:sldLayoutId id="2147483653" r:id="rId8"/>
    <p:sldLayoutId id="2147483655" r:id="rId9"/>
    <p:sldLayoutId id="2147483656" r:id="rId10"/>
    <p:sldLayoutId id="2147483657" r:id="rId11"/>
    <p:sldLayoutId id="2147483661" r:id="rId12"/>
    <p:sldLayoutId id="2147483662" r:id="rId13"/>
    <p:sldLayoutId id="2147483663" r:id="rId14"/>
    <p:sldLayoutId id="2147483664" r:id="rId15"/>
    <p:sldLayoutId id="2147483665" r:id="rId16"/>
    <p:sldLayoutId id="2147483666" r:id="rId17"/>
    <p:sldLayoutId id="2147483667" r:id="rId18"/>
    <p:sldLayoutId id="2147483668" r:id="rId19"/>
    <p:sldLayoutId id="2147483750" r:id="rId20"/>
  </p:sldLayoutIdLst>
  <p:timing>
    <p:tnLst>
      <p:par>
        <p:cTn id="1" dur="indefinite" restart="never" nodeType="tmRoot"/>
      </p:par>
    </p:tnLst>
  </p:timing>
  <p:hf hdr="0" dt="0"/>
  <p:txStyles>
    <p:titleStyle>
      <a:lvl1pPr algn="l" defTabSz="914127" rtl="0" eaLnBrk="1" latinLnBrk="0" hangingPunct="1">
        <a:lnSpc>
          <a:spcPct val="90000"/>
        </a:lnSpc>
        <a:spcBef>
          <a:spcPct val="0"/>
        </a:spcBef>
        <a:buNone/>
        <a:defRPr sz="4000" b="1" kern="1200">
          <a:solidFill>
            <a:schemeClr val="tx1"/>
          </a:solidFill>
          <a:latin typeface="Arial" panose="020B0604020202020204" pitchFamily="34" charset="0"/>
          <a:ea typeface="+mj-ea"/>
          <a:cs typeface="Arial" panose="020B0604020202020204" pitchFamily="34" charset="0"/>
        </a:defRPr>
      </a:lvl1pPr>
    </p:titleStyle>
    <p:bodyStyle>
      <a:lvl1pPr marL="285720" marR="0" indent="-285720" algn="l" defTabSz="1088449" rtl="0" eaLnBrk="1" fontAlgn="auto" latinLnBrk="0" hangingPunct="1">
        <a:lnSpc>
          <a:spcPct val="100000"/>
        </a:lnSpc>
        <a:spcBef>
          <a:spcPts val="400"/>
        </a:spcBef>
        <a:spcAft>
          <a:spcPts val="0"/>
        </a:spcAft>
        <a:buClr>
          <a:srgbClr val="CCCCCC">
            <a:lumMod val="25000"/>
          </a:srgbClr>
        </a:buClr>
        <a:buSzPct val="80000"/>
        <a:buFont typeface="Arial" charset="0"/>
        <a:buChar char="•"/>
        <a:tabLst/>
        <a:defRPr sz="2000" b="0" kern="1200">
          <a:solidFill>
            <a:schemeClr val="bg2">
              <a:lumMod val="25000"/>
            </a:schemeClr>
          </a:solidFill>
          <a:latin typeface="Arial" panose="020B0604020202020204" pitchFamily="34" charset="0"/>
          <a:ea typeface="+mn-ea"/>
          <a:cs typeface="Arial" panose="020B0604020202020204" pitchFamily="34" charset="0"/>
        </a:defRPr>
      </a:lvl1pPr>
      <a:lvl2pPr marL="685593" indent="-228531" algn="l" defTabSz="91412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658" indent="-228531" algn="l" defTabSz="91412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720" indent="-228531" algn="l" defTabSz="91412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6782" indent="-228531" algn="l" defTabSz="91412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3846" indent="-228531" algn="l" defTabSz="91412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0906" indent="-228531" algn="l" defTabSz="91412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7971" indent="-228531" algn="l" defTabSz="91412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033" indent="-228531" algn="l" defTabSz="91412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127" rtl="0" eaLnBrk="1" latinLnBrk="0" hangingPunct="1">
        <a:defRPr sz="1800" kern="1200">
          <a:solidFill>
            <a:schemeClr val="tx1"/>
          </a:solidFill>
          <a:latin typeface="+mn-lt"/>
          <a:ea typeface="+mn-ea"/>
          <a:cs typeface="+mn-cs"/>
        </a:defRPr>
      </a:lvl1pPr>
      <a:lvl2pPr marL="457062" algn="l" defTabSz="914127" rtl="0" eaLnBrk="1" latinLnBrk="0" hangingPunct="1">
        <a:defRPr sz="1800" kern="1200">
          <a:solidFill>
            <a:schemeClr val="tx1"/>
          </a:solidFill>
          <a:latin typeface="+mn-lt"/>
          <a:ea typeface="+mn-ea"/>
          <a:cs typeface="+mn-cs"/>
        </a:defRPr>
      </a:lvl2pPr>
      <a:lvl3pPr marL="914127" algn="l" defTabSz="914127" rtl="0" eaLnBrk="1" latinLnBrk="0" hangingPunct="1">
        <a:defRPr sz="1800" kern="1200">
          <a:solidFill>
            <a:schemeClr val="tx1"/>
          </a:solidFill>
          <a:latin typeface="+mn-lt"/>
          <a:ea typeface="+mn-ea"/>
          <a:cs typeface="+mn-cs"/>
        </a:defRPr>
      </a:lvl3pPr>
      <a:lvl4pPr marL="1371187" algn="l" defTabSz="914127" rtl="0" eaLnBrk="1" latinLnBrk="0" hangingPunct="1">
        <a:defRPr sz="1800" kern="1200">
          <a:solidFill>
            <a:schemeClr val="tx1"/>
          </a:solidFill>
          <a:latin typeface="+mn-lt"/>
          <a:ea typeface="+mn-ea"/>
          <a:cs typeface="+mn-cs"/>
        </a:defRPr>
      </a:lvl4pPr>
      <a:lvl5pPr marL="1828251" algn="l" defTabSz="914127" rtl="0" eaLnBrk="1" latinLnBrk="0" hangingPunct="1">
        <a:defRPr sz="1800" kern="1200">
          <a:solidFill>
            <a:schemeClr val="tx1"/>
          </a:solidFill>
          <a:latin typeface="+mn-lt"/>
          <a:ea typeface="+mn-ea"/>
          <a:cs typeface="+mn-cs"/>
        </a:defRPr>
      </a:lvl5pPr>
      <a:lvl6pPr marL="2285313" algn="l" defTabSz="914127" rtl="0" eaLnBrk="1" latinLnBrk="0" hangingPunct="1">
        <a:defRPr sz="1800" kern="1200">
          <a:solidFill>
            <a:schemeClr val="tx1"/>
          </a:solidFill>
          <a:latin typeface="+mn-lt"/>
          <a:ea typeface="+mn-ea"/>
          <a:cs typeface="+mn-cs"/>
        </a:defRPr>
      </a:lvl6pPr>
      <a:lvl7pPr marL="2742378" algn="l" defTabSz="914127" rtl="0" eaLnBrk="1" latinLnBrk="0" hangingPunct="1">
        <a:defRPr sz="1800" kern="1200">
          <a:solidFill>
            <a:schemeClr val="tx1"/>
          </a:solidFill>
          <a:latin typeface="+mn-lt"/>
          <a:ea typeface="+mn-ea"/>
          <a:cs typeface="+mn-cs"/>
        </a:defRPr>
      </a:lvl7pPr>
      <a:lvl8pPr marL="3199440" algn="l" defTabSz="914127" rtl="0" eaLnBrk="1" latinLnBrk="0" hangingPunct="1">
        <a:defRPr sz="1800" kern="1200">
          <a:solidFill>
            <a:schemeClr val="tx1"/>
          </a:solidFill>
          <a:latin typeface="+mn-lt"/>
          <a:ea typeface="+mn-ea"/>
          <a:cs typeface="+mn-cs"/>
        </a:defRPr>
      </a:lvl8pPr>
      <a:lvl9pPr marL="3656503" algn="l" defTabSz="914127"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bwMode="gray">
          <a:xfrm>
            <a:off x="323917" y="324000"/>
            <a:ext cx="11542194" cy="756000"/>
          </a:xfrm>
          <a:prstGeom prst="rect">
            <a:avLst/>
          </a:prstGeom>
        </p:spPr>
        <p:txBody>
          <a:bodyPr vert="horz" lIns="0" tIns="0" rIns="0" bIns="0" rtlCol="0" anchor="ctr" anchorCtr="0">
            <a:noAutofit/>
          </a:bodyPr>
          <a:lstStyle/>
          <a:p>
            <a:r>
              <a:rPr lang="en-US" sz="4000" b="1" dirty="0" smtClean="0">
                <a:solidFill>
                  <a:schemeClr val="bg2">
                    <a:lumMod val="25000"/>
                  </a:schemeClr>
                </a:solidFill>
                <a:latin typeface="Arial" charset="0"/>
                <a:ea typeface="Arial" charset="0"/>
                <a:cs typeface="Arial" charset="0"/>
              </a:rPr>
              <a:t>Short Slide Title</a:t>
            </a:r>
            <a:endParaRPr lang="en-US" sz="4000" b="1" dirty="0">
              <a:solidFill>
                <a:schemeClr val="bg2">
                  <a:lumMod val="25000"/>
                </a:schemeClr>
              </a:solidFill>
              <a:latin typeface="Arial" charset="0"/>
              <a:ea typeface="Arial" charset="0"/>
              <a:cs typeface="Arial" charset="0"/>
            </a:endParaRPr>
          </a:p>
        </p:txBody>
      </p:sp>
      <p:sp>
        <p:nvSpPr>
          <p:cNvPr id="3" name="Text Placeholder 2"/>
          <p:cNvSpPr>
            <a:spLocks noGrp="1"/>
          </p:cNvSpPr>
          <p:nvPr>
            <p:ph type="body" idx="1"/>
          </p:nvPr>
        </p:nvSpPr>
        <p:spPr bwMode="gray">
          <a:xfrm>
            <a:off x="389211" y="1962903"/>
            <a:ext cx="11476898" cy="4118810"/>
          </a:xfrm>
          <a:prstGeom prst="rect">
            <a:avLst/>
          </a:prstGeom>
        </p:spPr>
        <p:txBody>
          <a:bodyPr vert="horz" lIns="0" tIns="0" rIns="0" bIns="0" rtlCol="0">
            <a:noAutofit/>
          </a:bodyPr>
          <a:lstStyle/>
          <a:p>
            <a:r>
              <a:rPr lang="en-US" b="1" dirty="0" smtClean="0">
                <a:solidFill>
                  <a:schemeClr val="bg2">
                    <a:lumMod val="25000"/>
                  </a:schemeClr>
                </a:solidFill>
                <a:latin typeface="Arial" charset="0"/>
                <a:ea typeface="Arial" charset="0"/>
                <a:cs typeface="Arial" charset="0"/>
              </a:rPr>
              <a:t>First Level</a:t>
            </a:r>
          </a:p>
          <a:p>
            <a:r>
              <a:rPr lang="en-US" sz="1500" dirty="0" smtClean="0">
                <a:solidFill>
                  <a:schemeClr val="bg2">
                    <a:lumMod val="25000"/>
                  </a:schemeClr>
                </a:solidFill>
                <a:latin typeface="Arial" charset="0"/>
                <a:ea typeface="Arial" charset="0"/>
                <a:cs typeface="Arial" charset="0"/>
              </a:rPr>
              <a:t>Second Level</a:t>
            </a:r>
          </a:p>
          <a:p>
            <a:pPr marL="285807" indent="-285807">
              <a:buFont typeface="Arial" charset="0"/>
              <a:buChar char="•"/>
            </a:pPr>
            <a:r>
              <a:rPr lang="en-US" sz="1500" dirty="0" smtClean="0">
                <a:solidFill>
                  <a:schemeClr val="bg2">
                    <a:lumMod val="25000"/>
                  </a:schemeClr>
                </a:solidFill>
                <a:latin typeface="Arial" charset="0"/>
                <a:ea typeface="Arial" charset="0"/>
                <a:cs typeface="Arial" charset="0"/>
              </a:rPr>
              <a:t>Third Level</a:t>
            </a:r>
          </a:p>
        </p:txBody>
      </p:sp>
      <p:sp>
        <p:nvSpPr>
          <p:cNvPr id="33" name="Rectangle 32"/>
          <p:cNvSpPr/>
          <p:nvPr/>
        </p:nvSpPr>
        <p:spPr bwMode="gray">
          <a:xfrm>
            <a:off x="323917" y="0"/>
            <a:ext cx="11542194" cy="162000"/>
          </a:xfrm>
          <a:prstGeom prst="rect">
            <a:avLst/>
          </a:prstGeom>
          <a:solidFill>
            <a:schemeClr val="tx2"/>
          </a:solidFill>
          <a:ln w="9525" algn="ctr">
            <a:noFill/>
            <a:miter lim="800000"/>
            <a:headEnd/>
            <a:tailEnd/>
          </a:ln>
        </p:spPr>
        <p:txBody>
          <a:bodyPr lIns="107062" tIns="85648" rIns="107062" bIns="85648" rtlCol="0" anchor="ctr"/>
          <a:lstStyle/>
          <a:p>
            <a:pPr algn="ctr" defTabSz="1087723" fontAlgn="base">
              <a:spcBef>
                <a:spcPct val="50000"/>
              </a:spcBef>
              <a:spcAft>
                <a:spcPct val="0"/>
              </a:spcAft>
              <a:buClr>
                <a:srgbClr val="F0AB00"/>
              </a:buClr>
              <a:buSzPct val="80000"/>
            </a:pPr>
            <a:endParaRPr lang="en-US" sz="1900" kern="0" dirty="0" err="1" smtClean="0">
              <a:solidFill>
                <a:srgbClr val="000000"/>
              </a:solidFill>
              <a:ea typeface="Arial Unicode MS" pitchFamily="34" charset="-128"/>
              <a:cs typeface="Arial Unicode MS" pitchFamily="34" charset="-128"/>
            </a:endParaRPr>
          </a:p>
        </p:txBody>
      </p:sp>
      <p:cxnSp>
        <p:nvCxnSpPr>
          <p:cNvPr id="8" name="Straight Connector 7"/>
          <p:cNvCxnSpPr/>
          <p:nvPr/>
        </p:nvCxnSpPr>
        <p:spPr>
          <a:xfrm>
            <a:off x="323917" y="1231200"/>
            <a:ext cx="11542194"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bwMode="black">
          <a:xfrm>
            <a:off x="323916" y="6620812"/>
            <a:ext cx="3727654" cy="307706"/>
          </a:xfrm>
          <a:prstGeom prst="rect">
            <a:avLst/>
          </a:prstGeom>
          <a:noFill/>
        </p:spPr>
        <p:txBody>
          <a:bodyPr wrap="none" lIns="85648" tIns="0" rIns="0" bIns="0" rtlCol="0">
            <a:spAutoFit/>
          </a:bodyPr>
          <a:lstStyle/>
          <a:p>
            <a:pPr defTabSz="1087723">
              <a:buClr>
                <a:srgbClr val="FFFFFF"/>
              </a:buClr>
              <a:buFont typeface="Arial" pitchFamily="34" charset="0"/>
              <a:buNone/>
              <a:defRPr/>
            </a:pPr>
            <a:r>
              <a:rPr lang="en-US" sz="1000" dirty="0" smtClean="0">
                <a:solidFill>
                  <a:srgbClr val="000000">
                    <a:lumMod val="65000"/>
                    <a:lumOff val="35000"/>
                  </a:srgbClr>
                </a:solidFill>
                <a:ea typeface="Arial" charset="0"/>
                <a:cs typeface="Arial" charset="0"/>
              </a:rPr>
              <a:t>© 2015 SAP SE or an SAP affiliate company. All rights reserved.</a:t>
            </a:r>
          </a:p>
          <a:p>
            <a:pPr defTabSz="1087723">
              <a:buClr>
                <a:srgbClr val="FFFFFF"/>
              </a:buClr>
              <a:buFont typeface="Arial" pitchFamily="34" charset="0"/>
              <a:buNone/>
            </a:pPr>
            <a:r>
              <a:rPr lang="en-US" sz="1000" dirty="0" smtClean="0">
                <a:solidFill>
                  <a:srgbClr val="FFFFFF"/>
                </a:solidFill>
              </a:rPr>
              <a:t>.</a:t>
            </a:r>
          </a:p>
        </p:txBody>
      </p:sp>
      <p:sp>
        <p:nvSpPr>
          <p:cNvPr id="5" name="Footer Placeholder 4"/>
          <p:cNvSpPr>
            <a:spLocks noGrp="1"/>
          </p:cNvSpPr>
          <p:nvPr>
            <p:ph type="ftr" sz="quarter" idx="3"/>
          </p:nvPr>
        </p:nvSpPr>
        <p:spPr>
          <a:xfrm>
            <a:off x="10502609" y="6568014"/>
            <a:ext cx="1007412" cy="259446"/>
          </a:xfrm>
          <a:prstGeom prst="rect">
            <a:avLst/>
          </a:prstGeom>
        </p:spPr>
        <p:txBody>
          <a:bodyPr vert="horz" lIns="91379" tIns="45687" rIns="91379" bIns="45687" rtlCol="0" anchor="ctr"/>
          <a:lstStyle>
            <a:lvl1pPr marL="0" algn="r" defTabSz="1087723" rtl="0" eaLnBrk="1" latinLnBrk="0" hangingPunct="1">
              <a:defRPr lang="en-US" sz="1000" kern="1200" smtClean="0">
                <a:solidFill>
                  <a:schemeClr val="tx1">
                    <a:lumMod val="65000"/>
                    <a:lumOff val="35000"/>
                  </a:schemeClr>
                </a:solidFill>
                <a:latin typeface="Arial" charset="0"/>
                <a:ea typeface="Arial" charset="0"/>
                <a:cs typeface="Arial" charset="0"/>
              </a:defRPr>
            </a:lvl1pPr>
          </a:lstStyle>
          <a:p>
            <a:r>
              <a:rPr lang="de-DE" smtClean="0">
                <a:solidFill>
                  <a:srgbClr val="000000">
                    <a:lumMod val="65000"/>
                    <a:lumOff val="35000"/>
                  </a:srgbClr>
                </a:solidFill>
              </a:rPr>
              <a:t>Confidential</a:t>
            </a:r>
            <a:endParaRPr lang="de-DE" dirty="0">
              <a:solidFill>
                <a:srgbClr val="000000">
                  <a:lumMod val="65000"/>
                  <a:lumOff val="35000"/>
                </a:srgbClr>
              </a:solidFill>
            </a:endParaRPr>
          </a:p>
        </p:txBody>
      </p:sp>
      <p:sp>
        <p:nvSpPr>
          <p:cNvPr id="12" name="Slide Number Placeholder 11"/>
          <p:cNvSpPr>
            <a:spLocks noGrp="1"/>
          </p:cNvSpPr>
          <p:nvPr>
            <p:ph type="sldNum" sz="quarter" idx="4"/>
          </p:nvPr>
        </p:nvSpPr>
        <p:spPr>
          <a:xfrm>
            <a:off x="11510021" y="6572768"/>
            <a:ext cx="356090" cy="249938"/>
          </a:xfrm>
          <a:prstGeom prst="rect">
            <a:avLst/>
          </a:prstGeom>
        </p:spPr>
        <p:txBody>
          <a:bodyPr vert="horz" lIns="91379" tIns="45687" rIns="91379" bIns="45687" rtlCol="0" anchor="ctr"/>
          <a:lstStyle>
            <a:lvl1pPr algn="r">
              <a:defRPr sz="1200">
                <a:solidFill>
                  <a:schemeClr val="tx1">
                    <a:tint val="75000"/>
                  </a:schemeClr>
                </a:solidFill>
              </a:defRPr>
            </a:lvl1pPr>
          </a:lstStyle>
          <a:p>
            <a:pPr defTabSz="1087723"/>
            <a:fld id="{52D116E8-C1B7-4800-ACA1-0CD42BEC2FD7}" type="slidenum">
              <a:rPr lang="en-US" sz="1000" smtClean="0">
                <a:solidFill>
                  <a:srgbClr val="CCCCCC">
                    <a:lumMod val="25000"/>
                  </a:srgbClr>
                </a:solidFill>
              </a:rPr>
              <a:pPr defTabSz="1087723"/>
              <a:t>‹#›</a:t>
            </a:fld>
            <a:endParaRPr lang="de-DE" dirty="0">
              <a:solidFill>
                <a:srgbClr val="000000">
                  <a:tint val="75000"/>
                </a:srgbClr>
              </a:solidFill>
            </a:endParaRPr>
          </a:p>
        </p:txBody>
      </p:sp>
    </p:spTree>
    <p:extLst>
      <p:ext uri="{BB962C8B-B14F-4D97-AF65-F5344CB8AC3E}">
        <p14:creationId xmlns:p14="http://schemas.microsoft.com/office/powerpoint/2010/main" val="2868835699"/>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683" r:id="rId14"/>
    <p:sldLayoutId id="2147483684" r:id="rId15"/>
    <p:sldLayoutId id="2147483685" r:id="rId16"/>
    <p:sldLayoutId id="2147483686" r:id="rId17"/>
    <p:sldLayoutId id="2147483687" r:id="rId18"/>
    <p:sldLayoutId id="2147483688" r:id="rId19"/>
    <p:sldLayoutId id="2147483689" r:id="rId20"/>
  </p:sldLayoutIdLst>
  <p:timing>
    <p:tnLst>
      <p:par>
        <p:cTn id="1" dur="indefinite" restart="never" nodeType="tmRoot"/>
      </p:par>
    </p:tnLst>
  </p:timing>
  <p:hf hdr="0" dt="0"/>
  <p:txStyles>
    <p:titleStyle>
      <a:lvl1pPr marL="0" indent="0" algn="l" defTabSz="1087723" rtl="0" eaLnBrk="1" latinLnBrk="0" hangingPunct="1">
        <a:spcBef>
          <a:spcPts val="400"/>
        </a:spcBef>
        <a:buClr>
          <a:schemeClr val="bg2">
            <a:lumMod val="25000"/>
          </a:schemeClr>
        </a:buClr>
        <a:buSzPct val="80000"/>
        <a:buFontTx/>
        <a:buNone/>
        <a:defRPr lang="en-US" sz="4000" b="1" kern="1200" dirty="0">
          <a:solidFill>
            <a:schemeClr val="bg2">
              <a:lumMod val="25000"/>
            </a:schemeClr>
          </a:solidFill>
          <a:latin typeface="Arial" charset="0"/>
          <a:ea typeface="+mj-ea"/>
          <a:cs typeface="Arial" charset="0"/>
        </a:defRPr>
      </a:lvl1pPr>
    </p:titleStyle>
    <p:bodyStyle>
      <a:lvl1pPr marL="285721" indent="-285721" algn="l" defTabSz="1087723" rtl="0" eaLnBrk="1" latinLnBrk="0" hangingPunct="1">
        <a:spcBef>
          <a:spcPts val="400"/>
        </a:spcBef>
        <a:buClr>
          <a:schemeClr val="bg2">
            <a:lumMod val="25000"/>
          </a:schemeClr>
        </a:buClr>
        <a:buSzPct val="80000"/>
        <a:buFont typeface="Arial" charset="0"/>
        <a:buChar char="•"/>
        <a:defRPr sz="2000" b="0" kern="1200">
          <a:solidFill>
            <a:schemeClr val="bg2">
              <a:lumMod val="25000"/>
            </a:schemeClr>
          </a:solidFill>
          <a:latin typeface="+mj-lt"/>
          <a:ea typeface="+mn-ea"/>
          <a:cs typeface="+mn-cs"/>
        </a:defRPr>
      </a:lvl1pPr>
      <a:lvl2pPr marL="0" indent="0" algn="l" defTabSz="1087723" rtl="0" eaLnBrk="1" latinLnBrk="0" hangingPunct="1">
        <a:spcBef>
          <a:spcPts val="600"/>
        </a:spcBef>
        <a:buClr>
          <a:schemeClr val="accent1"/>
        </a:buClr>
        <a:buSzPct val="80000"/>
        <a:buFont typeface="Wingdings" pitchFamily="2" charset="2"/>
        <a:buNone/>
        <a:defRPr sz="2000" kern="1200">
          <a:solidFill>
            <a:schemeClr val="tx1"/>
          </a:solidFill>
          <a:latin typeface="+mn-lt"/>
          <a:ea typeface="+mn-ea"/>
          <a:cs typeface="+mn-cs"/>
        </a:defRPr>
      </a:lvl2pPr>
      <a:lvl3pPr marL="179826" indent="-179826" algn="l" defTabSz="1087723" rtl="0" eaLnBrk="1" latinLnBrk="0" hangingPunct="1">
        <a:spcBef>
          <a:spcPts val="400"/>
        </a:spcBef>
        <a:buClr>
          <a:schemeClr val="accent1"/>
        </a:buClr>
        <a:buSzPct val="100000"/>
        <a:buFont typeface="Wingdings" pitchFamily="2" charset="2"/>
        <a:buChar char=""/>
        <a:defRPr sz="1800" kern="1200">
          <a:solidFill>
            <a:schemeClr val="tx1"/>
          </a:solidFill>
          <a:latin typeface="+mn-lt"/>
          <a:ea typeface="+mn-ea"/>
          <a:cs typeface="+mn-cs"/>
        </a:defRPr>
      </a:lvl3pPr>
      <a:lvl4pPr marL="359651" indent="-179826" algn="l" defTabSz="1087723" rtl="0" eaLnBrk="1" latinLnBrk="0" hangingPunct="1">
        <a:spcBef>
          <a:spcPts val="400"/>
        </a:spcBef>
        <a:buClr>
          <a:schemeClr val="accent2"/>
        </a:buClr>
        <a:buSzPct val="100000"/>
        <a:buFont typeface="Arial" pitchFamily="34" charset="0"/>
        <a:buChar char="–"/>
        <a:defRPr sz="1500" b="0" kern="1200">
          <a:solidFill>
            <a:schemeClr val="bg2">
              <a:lumMod val="25000"/>
            </a:schemeClr>
          </a:solidFill>
          <a:latin typeface="+mn-lt"/>
          <a:ea typeface="+mn-ea"/>
          <a:cs typeface="+mn-cs"/>
        </a:defRPr>
      </a:lvl4pPr>
      <a:lvl5pPr marL="539477" indent="-179826" algn="l" defTabSz="1087723" rtl="0" eaLnBrk="1" latinLnBrk="0" hangingPunct="1">
        <a:spcBef>
          <a:spcPts val="250"/>
        </a:spcBef>
        <a:buClr>
          <a:schemeClr val="accent2"/>
        </a:buClr>
        <a:buSzPct val="100000"/>
        <a:buFont typeface="Courier New" pitchFamily="49" charset="0"/>
        <a:buChar char="o"/>
        <a:defRPr sz="1500" b="0" kern="1200">
          <a:solidFill>
            <a:schemeClr val="bg2">
              <a:lumMod val="25000"/>
            </a:schemeClr>
          </a:solidFill>
          <a:latin typeface="+mn-lt"/>
          <a:ea typeface="+mn-ea"/>
          <a:cs typeface="+mn-cs"/>
        </a:defRPr>
      </a:lvl5pPr>
      <a:lvl6pPr marL="2991230" indent="-271926" algn="l" defTabSz="1087723"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5092" indent="-271926" algn="l" defTabSz="1087723"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78954" indent="-271926" algn="l" defTabSz="1087723"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2814" indent="-271926" algn="l" defTabSz="1087723"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de-DE"/>
      </a:defPPr>
      <a:lvl1pPr marL="0" algn="l" defTabSz="1087723" rtl="0" eaLnBrk="1" latinLnBrk="0" hangingPunct="1">
        <a:defRPr sz="2100" kern="1200">
          <a:solidFill>
            <a:schemeClr val="tx1"/>
          </a:solidFill>
          <a:latin typeface="+mn-lt"/>
          <a:ea typeface="+mn-ea"/>
          <a:cs typeface="+mn-cs"/>
        </a:defRPr>
      </a:lvl1pPr>
      <a:lvl2pPr marL="543863" algn="l" defTabSz="1087723" rtl="0" eaLnBrk="1" latinLnBrk="0" hangingPunct="1">
        <a:defRPr sz="2100" kern="1200">
          <a:solidFill>
            <a:schemeClr val="tx1"/>
          </a:solidFill>
          <a:latin typeface="+mn-lt"/>
          <a:ea typeface="+mn-ea"/>
          <a:cs typeface="+mn-cs"/>
        </a:defRPr>
      </a:lvl2pPr>
      <a:lvl3pPr marL="1087723" algn="l" defTabSz="1087723" rtl="0" eaLnBrk="1" latinLnBrk="0" hangingPunct="1">
        <a:defRPr sz="2100" kern="1200">
          <a:solidFill>
            <a:schemeClr val="tx1"/>
          </a:solidFill>
          <a:latin typeface="+mn-lt"/>
          <a:ea typeface="+mn-ea"/>
          <a:cs typeface="+mn-cs"/>
        </a:defRPr>
      </a:lvl3pPr>
      <a:lvl4pPr marL="1631578" algn="l" defTabSz="1087723" rtl="0" eaLnBrk="1" latinLnBrk="0" hangingPunct="1">
        <a:defRPr sz="2100" kern="1200">
          <a:solidFill>
            <a:schemeClr val="tx1"/>
          </a:solidFill>
          <a:latin typeface="+mn-lt"/>
          <a:ea typeface="+mn-ea"/>
          <a:cs typeface="+mn-cs"/>
        </a:defRPr>
      </a:lvl4pPr>
      <a:lvl5pPr marL="2175440" algn="l" defTabSz="1087723" rtl="0" eaLnBrk="1" latinLnBrk="0" hangingPunct="1">
        <a:defRPr sz="2100" kern="1200">
          <a:solidFill>
            <a:schemeClr val="tx1"/>
          </a:solidFill>
          <a:latin typeface="+mn-lt"/>
          <a:ea typeface="+mn-ea"/>
          <a:cs typeface="+mn-cs"/>
        </a:defRPr>
      </a:lvl5pPr>
      <a:lvl6pPr marL="2719303" algn="l" defTabSz="1087723" rtl="0" eaLnBrk="1" latinLnBrk="0" hangingPunct="1">
        <a:defRPr sz="2100" kern="1200">
          <a:solidFill>
            <a:schemeClr val="tx1"/>
          </a:solidFill>
          <a:latin typeface="+mn-lt"/>
          <a:ea typeface="+mn-ea"/>
          <a:cs typeface="+mn-cs"/>
        </a:defRPr>
      </a:lvl6pPr>
      <a:lvl7pPr marL="3263164" algn="l" defTabSz="1087723" rtl="0" eaLnBrk="1" latinLnBrk="0" hangingPunct="1">
        <a:defRPr sz="2100" kern="1200">
          <a:solidFill>
            <a:schemeClr val="tx1"/>
          </a:solidFill>
          <a:latin typeface="+mn-lt"/>
          <a:ea typeface="+mn-ea"/>
          <a:cs typeface="+mn-cs"/>
        </a:defRPr>
      </a:lvl7pPr>
      <a:lvl8pPr marL="3807023" algn="l" defTabSz="1087723" rtl="0" eaLnBrk="1" latinLnBrk="0" hangingPunct="1">
        <a:defRPr sz="2100" kern="1200">
          <a:solidFill>
            <a:schemeClr val="tx1"/>
          </a:solidFill>
          <a:latin typeface="+mn-lt"/>
          <a:ea typeface="+mn-ea"/>
          <a:cs typeface="+mn-cs"/>
        </a:defRPr>
      </a:lvl8pPr>
      <a:lvl9pPr marL="4350883" algn="l" defTabSz="1087723" rtl="0" eaLnBrk="1" latinLnBrk="0" hangingPunct="1">
        <a:defRPr sz="21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gray">
      <p:bgRef idx="1001">
        <a:schemeClr val="bg1"/>
      </p:bgRef>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35"/>
            </p:custDataLst>
            <p:extLst>
              <p:ext uri="{D42A27DB-BD31-4B8C-83A1-F6EECF244321}">
                <p14:modId xmlns:p14="http://schemas.microsoft.com/office/powerpoint/2010/main" val="2844045187"/>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44077" name="think-cell Slide" r:id="rId36" imgW="360" imgH="360" progId="TCLayout.ActiveDocument.1">
                  <p:embed/>
                </p:oleObj>
              </mc:Choice>
              <mc:Fallback>
                <p:oleObj name="think-cell Slide" r:id="rId36" imgW="360" imgH="360" progId="TCLayout.ActiveDocument.1">
                  <p:embed/>
                  <p:pic>
                    <p:nvPicPr>
                      <p:cNvPr id="0" name=""/>
                      <p:cNvPicPr/>
                      <p:nvPr/>
                    </p:nvPicPr>
                    <p:blipFill>
                      <a:blip r:embed="rId37"/>
                      <a:stretch>
                        <a:fillRect/>
                      </a:stretch>
                    </p:blipFill>
                    <p:spPr>
                      <a:xfrm>
                        <a:off x="1588" y="1588"/>
                        <a:ext cx="1587" cy="1587"/>
                      </a:xfrm>
                      <a:prstGeom prst="rect">
                        <a:avLst/>
                      </a:prstGeom>
                    </p:spPr>
                  </p:pic>
                </p:oleObj>
              </mc:Fallback>
            </mc:AlternateContent>
          </a:graphicData>
        </a:graphic>
      </p:graphicFrame>
      <p:sp>
        <p:nvSpPr>
          <p:cNvPr id="2" name="Title Placeholder 1"/>
          <p:cNvSpPr>
            <a:spLocks noGrp="1"/>
          </p:cNvSpPr>
          <p:nvPr>
            <p:ph type="title"/>
          </p:nvPr>
        </p:nvSpPr>
        <p:spPr bwMode="gray">
          <a:xfrm>
            <a:off x="323916" y="324000"/>
            <a:ext cx="11542194" cy="756000"/>
          </a:xfrm>
          <a:prstGeom prst="rect">
            <a:avLst/>
          </a:prstGeom>
        </p:spPr>
        <p:txBody>
          <a:bodyPr vert="horz" lIns="0" tIns="0" rIns="0" bIns="0" rtlCol="0" anchor="ctr" anchorCtr="0">
            <a:noAutofit/>
          </a:bodyPr>
          <a:lstStyle/>
          <a:p>
            <a:r>
              <a:rPr lang="en-US" sz="4000" b="1" dirty="0" smtClean="0">
                <a:solidFill>
                  <a:schemeClr val="bg2">
                    <a:lumMod val="25000"/>
                  </a:schemeClr>
                </a:solidFill>
                <a:latin typeface="Arial" charset="0"/>
                <a:ea typeface="Arial" charset="0"/>
                <a:cs typeface="Arial" charset="0"/>
              </a:rPr>
              <a:t>Short Slide Title</a:t>
            </a:r>
            <a:endParaRPr lang="en-US" sz="4000" b="1" dirty="0">
              <a:solidFill>
                <a:schemeClr val="bg2">
                  <a:lumMod val="25000"/>
                </a:schemeClr>
              </a:solidFill>
              <a:latin typeface="Arial" charset="0"/>
              <a:ea typeface="Arial" charset="0"/>
              <a:cs typeface="Arial" charset="0"/>
            </a:endParaRPr>
          </a:p>
        </p:txBody>
      </p:sp>
      <p:sp>
        <p:nvSpPr>
          <p:cNvPr id="3" name="Text Placeholder 2"/>
          <p:cNvSpPr>
            <a:spLocks noGrp="1"/>
          </p:cNvSpPr>
          <p:nvPr>
            <p:ph type="body" idx="1"/>
          </p:nvPr>
        </p:nvSpPr>
        <p:spPr bwMode="gray">
          <a:xfrm>
            <a:off x="323916" y="1962903"/>
            <a:ext cx="11542194" cy="4118810"/>
          </a:xfrm>
          <a:prstGeom prst="rect">
            <a:avLst/>
          </a:prstGeom>
        </p:spPr>
        <p:txBody>
          <a:bodyPr vert="horz" lIns="0" tIns="0" rIns="0" bIns="0" rtlCol="0">
            <a:noAutofit/>
          </a:bodyPr>
          <a:lstStyle/>
          <a:p>
            <a:r>
              <a:rPr lang="en-US" b="1" dirty="0" smtClean="0">
                <a:solidFill>
                  <a:schemeClr val="bg2">
                    <a:lumMod val="25000"/>
                  </a:schemeClr>
                </a:solidFill>
                <a:latin typeface="Arial" charset="0"/>
                <a:ea typeface="Arial" charset="0"/>
                <a:cs typeface="Arial" charset="0"/>
              </a:rPr>
              <a:t>First Level</a:t>
            </a:r>
          </a:p>
          <a:p>
            <a:r>
              <a:rPr lang="en-US" sz="1600" dirty="0" smtClean="0">
                <a:solidFill>
                  <a:schemeClr val="bg2">
                    <a:lumMod val="25000"/>
                  </a:schemeClr>
                </a:solidFill>
                <a:latin typeface="Arial" charset="0"/>
                <a:ea typeface="Arial" charset="0"/>
                <a:cs typeface="Arial" charset="0"/>
              </a:rPr>
              <a:t>Second Level</a:t>
            </a:r>
          </a:p>
          <a:p>
            <a:pPr marL="285807" indent="-285807">
              <a:buFont typeface="Arial" charset="0"/>
              <a:buChar char="•"/>
            </a:pPr>
            <a:r>
              <a:rPr lang="en-US" sz="1500" dirty="0" smtClean="0">
                <a:solidFill>
                  <a:schemeClr val="bg2">
                    <a:lumMod val="25000"/>
                  </a:schemeClr>
                </a:solidFill>
                <a:latin typeface="Arial" charset="0"/>
                <a:ea typeface="Arial" charset="0"/>
                <a:cs typeface="Arial" charset="0"/>
              </a:rPr>
              <a:t>Third Level</a:t>
            </a:r>
          </a:p>
          <a:p>
            <a:pPr lvl="3"/>
            <a:r>
              <a:rPr lang="en-US" noProof="0" dirty="0" smtClean="0"/>
              <a:t>Fourth level</a:t>
            </a:r>
          </a:p>
          <a:p>
            <a:pPr lvl="4"/>
            <a:r>
              <a:rPr lang="en-US" noProof="0" dirty="0" smtClean="0"/>
              <a:t>Fifth level</a:t>
            </a:r>
            <a:endParaRPr lang="en-US" noProof="0" dirty="0"/>
          </a:p>
        </p:txBody>
      </p:sp>
      <p:sp>
        <p:nvSpPr>
          <p:cNvPr id="33" name="Rectangle 32"/>
          <p:cNvSpPr/>
          <p:nvPr/>
        </p:nvSpPr>
        <p:spPr bwMode="gray">
          <a:xfrm>
            <a:off x="323916" y="0"/>
            <a:ext cx="11542194" cy="162000"/>
          </a:xfrm>
          <a:prstGeom prst="rect">
            <a:avLst/>
          </a:prstGeom>
          <a:solidFill>
            <a:schemeClr val="tx2"/>
          </a:solidFill>
          <a:ln w="9525" algn="ctr">
            <a:noFill/>
            <a:miter lim="800000"/>
            <a:headEnd/>
            <a:tailEnd/>
          </a:ln>
        </p:spPr>
        <p:txBody>
          <a:bodyPr lIns="107098" tIns="85677" rIns="107098" bIns="85677" rtlCol="0" anchor="ctr"/>
          <a:lstStyle/>
          <a:p>
            <a:pPr algn="ctr" defTabSz="1088122" fontAlgn="base">
              <a:spcBef>
                <a:spcPct val="50000"/>
              </a:spcBef>
              <a:spcAft>
                <a:spcPct val="0"/>
              </a:spcAft>
              <a:buClr>
                <a:srgbClr val="F0AB00"/>
              </a:buClr>
              <a:buSzPct val="80000"/>
            </a:pPr>
            <a:endParaRPr lang="en-US" sz="1900" kern="0" dirty="0" err="1" smtClean="0">
              <a:solidFill>
                <a:srgbClr val="000000"/>
              </a:solidFill>
              <a:ea typeface="Arial Unicode MS" pitchFamily="34" charset="-128"/>
              <a:cs typeface="Arial Unicode MS" pitchFamily="34" charset="-128"/>
            </a:endParaRPr>
          </a:p>
        </p:txBody>
      </p:sp>
      <p:cxnSp>
        <p:nvCxnSpPr>
          <p:cNvPr id="8" name="Straight Connector 7"/>
          <p:cNvCxnSpPr/>
          <p:nvPr/>
        </p:nvCxnSpPr>
        <p:spPr>
          <a:xfrm>
            <a:off x="323916" y="1231200"/>
            <a:ext cx="11542194"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bwMode="black">
          <a:xfrm>
            <a:off x="323916" y="6620811"/>
            <a:ext cx="3729222" cy="307706"/>
          </a:xfrm>
          <a:prstGeom prst="rect">
            <a:avLst/>
          </a:prstGeom>
          <a:noFill/>
        </p:spPr>
        <p:txBody>
          <a:bodyPr wrap="none" lIns="85677" tIns="0" rIns="0" bIns="0" rtlCol="0">
            <a:spAutoFit/>
          </a:bodyPr>
          <a:lstStyle/>
          <a:p>
            <a:pPr defTabSz="1088122">
              <a:buClr>
                <a:srgbClr val="FFFFFF"/>
              </a:buClr>
              <a:buFont typeface="Arial" pitchFamily="34" charset="0"/>
              <a:buNone/>
              <a:defRPr/>
            </a:pPr>
            <a:r>
              <a:rPr lang="en-US" sz="1000" dirty="0" smtClean="0">
                <a:solidFill>
                  <a:srgbClr val="000000">
                    <a:lumMod val="65000"/>
                    <a:lumOff val="35000"/>
                  </a:srgbClr>
                </a:solidFill>
                <a:ea typeface="Arial" charset="0"/>
                <a:cs typeface="Arial" charset="0"/>
              </a:rPr>
              <a:t>© 2015 SAP SE or an SAP affiliate company. All rights reserved.</a:t>
            </a:r>
          </a:p>
          <a:p>
            <a:pPr defTabSz="1088122">
              <a:buClr>
                <a:srgbClr val="FFFFFF"/>
              </a:buClr>
              <a:buFont typeface="Arial" pitchFamily="34" charset="0"/>
              <a:buNone/>
            </a:pPr>
            <a:r>
              <a:rPr lang="en-US" sz="1000" dirty="0" smtClean="0">
                <a:solidFill>
                  <a:srgbClr val="FFFFFF"/>
                </a:solidFill>
              </a:rPr>
              <a:t>.</a:t>
            </a:r>
          </a:p>
        </p:txBody>
      </p:sp>
      <p:sp>
        <p:nvSpPr>
          <p:cNvPr id="5" name="Footer Placeholder 4"/>
          <p:cNvSpPr>
            <a:spLocks noGrp="1"/>
          </p:cNvSpPr>
          <p:nvPr>
            <p:ph type="ftr" sz="quarter" idx="3"/>
          </p:nvPr>
        </p:nvSpPr>
        <p:spPr>
          <a:xfrm>
            <a:off x="10502608" y="6568014"/>
            <a:ext cx="1007412" cy="259446"/>
          </a:xfrm>
          <a:prstGeom prst="rect">
            <a:avLst/>
          </a:prstGeom>
        </p:spPr>
        <p:txBody>
          <a:bodyPr vert="horz" lIns="91386" tIns="45691" rIns="91386" bIns="45691" rtlCol="0" anchor="ctr"/>
          <a:lstStyle>
            <a:lvl1pPr marL="0" algn="r" defTabSz="1088122" rtl="0" eaLnBrk="1" latinLnBrk="0" hangingPunct="1">
              <a:defRPr lang="en-US" sz="1000" kern="1200" smtClean="0">
                <a:solidFill>
                  <a:schemeClr val="tx1">
                    <a:lumMod val="65000"/>
                    <a:lumOff val="35000"/>
                  </a:schemeClr>
                </a:solidFill>
                <a:latin typeface="Arial" charset="0"/>
                <a:ea typeface="Arial" charset="0"/>
                <a:cs typeface="Arial" charset="0"/>
              </a:defRPr>
            </a:lvl1pPr>
          </a:lstStyle>
          <a:p>
            <a:r>
              <a:rPr lang="de-DE" smtClean="0">
                <a:solidFill>
                  <a:srgbClr val="000000">
                    <a:lumMod val="65000"/>
                    <a:lumOff val="35000"/>
                  </a:srgbClr>
                </a:solidFill>
              </a:rPr>
              <a:t>Confidential</a:t>
            </a:r>
            <a:endParaRPr lang="de-DE" dirty="0">
              <a:solidFill>
                <a:srgbClr val="000000">
                  <a:lumMod val="65000"/>
                  <a:lumOff val="35000"/>
                </a:srgbClr>
              </a:solidFill>
            </a:endParaRPr>
          </a:p>
        </p:txBody>
      </p:sp>
      <p:sp>
        <p:nvSpPr>
          <p:cNvPr id="12" name="Slide Number Placeholder 11"/>
          <p:cNvSpPr>
            <a:spLocks noGrp="1"/>
          </p:cNvSpPr>
          <p:nvPr>
            <p:ph type="sldNum" sz="quarter" idx="4"/>
          </p:nvPr>
        </p:nvSpPr>
        <p:spPr>
          <a:xfrm>
            <a:off x="11510020" y="6572768"/>
            <a:ext cx="356090" cy="249938"/>
          </a:xfrm>
          <a:prstGeom prst="rect">
            <a:avLst/>
          </a:prstGeom>
        </p:spPr>
        <p:txBody>
          <a:bodyPr vert="horz" lIns="91386" tIns="45691" rIns="91386" bIns="45691" rtlCol="0" anchor="ctr"/>
          <a:lstStyle>
            <a:lvl1pPr algn="r">
              <a:defRPr sz="1200">
                <a:solidFill>
                  <a:schemeClr val="tx1">
                    <a:tint val="75000"/>
                  </a:schemeClr>
                </a:solidFill>
              </a:defRPr>
            </a:lvl1pPr>
          </a:lstStyle>
          <a:p>
            <a:pPr defTabSz="1088122"/>
            <a:fld id="{52D116E8-C1B7-4800-ACA1-0CD42BEC2FD7}" type="slidenum">
              <a:rPr lang="en-US" sz="1000" smtClean="0">
                <a:solidFill>
                  <a:srgbClr val="CCCCCC">
                    <a:lumMod val="25000"/>
                  </a:srgbClr>
                </a:solidFill>
              </a:rPr>
              <a:pPr defTabSz="1088122"/>
              <a:t>‹#›</a:t>
            </a:fld>
            <a:endParaRPr lang="de-DE" dirty="0">
              <a:solidFill>
                <a:srgbClr val="000000">
                  <a:tint val="75000"/>
                </a:srgbClr>
              </a:solidFill>
            </a:endParaRPr>
          </a:p>
        </p:txBody>
      </p:sp>
    </p:spTree>
    <p:extLst>
      <p:ext uri="{BB962C8B-B14F-4D97-AF65-F5344CB8AC3E}">
        <p14:creationId xmlns:p14="http://schemas.microsoft.com/office/powerpoint/2010/main" val="3626854750"/>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 id="2147483703" r:id="rId13"/>
    <p:sldLayoutId id="2147483704" r:id="rId14"/>
    <p:sldLayoutId id="2147483705" r:id="rId15"/>
    <p:sldLayoutId id="2147483706" r:id="rId16"/>
    <p:sldLayoutId id="2147483707" r:id="rId17"/>
    <p:sldLayoutId id="2147483708" r:id="rId18"/>
    <p:sldLayoutId id="2147483709" r:id="rId19"/>
    <p:sldLayoutId id="2147483710" r:id="rId20"/>
    <p:sldLayoutId id="2147483712" r:id="rId21"/>
    <p:sldLayoutId id="2147483742" r:id="rId22"/>
    <p:sldLayoutId id="2147483752" r:id="rId23"/>
    <p:sldLayoutId id="2147483753" r:id="rId24"/>
    <p:sldLayoutId id="2147483757" r:id="rId25"/>
    <p:sldLayoutId id="2147483759" r:id="rId26"/>
    <p:sldLayoutId id="2147483762" r:id="rId27"/>
    <p:sldLayoutId id="2147483763" r:id="rId28"/>
    <p:sldLayoutId id="2147483764" r:id="rId29"/>
    <p:sldLayoutId id="2147483765" r:id="rId30"/>
    <p:sldLayoutId id="2147483766" r:id="rId31"/>
    <p:sldLayoutId id="2147483767" r:id="rId32"/>
  </p:sldLayoutIdLst>
  <p:timing>
    <p:tnLst>
      <p:par>
        <p:cTn id="1" dur="indefinite" restart="never" nodeType="tmRoot"/>
      </p:par>
    </p:tnLst>
  </p:timing>
  <p:hf hdr="0" dt="0"/>
  <p:txStyles>
    <p:titleStyle>
      <a:lvl1pPr marL="0" indent="0" algn="l" defTabSz="1088122" rtl="0" eaLnBrk="1" latinLnBrk="0" hangingPunct="1">
        <a:spcBef>
          <a:spcPts val="400"/>
        </a:spcBef>
        <a:buClr>
          <a:schemeClr val="bg2">
            <a:lumMod val="25000"/>
          </a:schemeClr>
        </a:buClr>
        <a:buSzPct val="80000"/>
        <a:buFontTx/>
        <a:buNone/>
        <a:defRPr lang="en-US" sz="4000" b="1" kern="1200" dirty="0">
          <a:solidFill>
            <a:schemeClr val="bg2">
              <a:lumMod val="25000"/>
            </a:schemeClr>
          </a:solidFill>
          <a:latin typeface="Arial" charset="0"/>
          <a:ea typeface="+mj-ea"/>
          <a:cs typeface="Arial" charset="0"/>
        </a:defRPr>
      </a:lvl1pPr>
    </p:titleStyle>
    <p:bodyStyle>
      <a:lvl1pPr marL="285721" indent="-285721" algn="l" defTabSz="1088122" rtl="0" eaLnBrk="1" latinLnBrk="0" hangingPunct="1">
        <a:spcBef>
          <a:spcPts val="400"/>
        </a:spcBef>
        <a:buClr>
          <a:schemeClr val="bg2">
            <a:lumMod val="25000"/>
          </a:schemeClr>
        </a:buClr>
        <a:buSzPct val="80000"/>
        <a:buFont typeface="Arial" charset="0"/>
        <a:buChar char="•"/>
        <a:defRPr sz="2000" b="0" kern="1200">
          <a:solidFill>
            <a:schemeClr val="bg2">
              <a:lumMod val="25000"/>
            </a:schemeClr>
          </a:solidFill>
          <a:latin typeface="+mj-lt"/>
          <a:ea typeface="+mn-ea"/>
          <a:cs typeface="+mn-cs"/>
        </a:defRPr>
      </a:lvl1pPr>
      <a:lvl2pPr marL="0" indent="0" algn="l" defTabSz="1088122" rtl="0" eaLnBrk="1" latinLnBrk="0" hangingPunct="1">
        <a:spcBef>
          <a:spcPts val="600"/>
        </a:spcBef>
        <a:buClr>
          <a:schemeClr val="accent1"/>
        </a:buClr>
        <a:buSzPct val="80000"/>
        <a:buFont typeface="Wingdings" pitchFamily="2" charset="2"/>
        <a:buNone/>
        <a:defRPr sz="2000" kern="1200">
          <a:solidFill>
            <a:schemeClr val="tx1"/>
          </a:solidFill>
          <a:latin typeface="+mn-lt"/>
          <a:ea typeface="+mn-ea"/>
          <a:cs typeface="+mn-cs"/>
        </a:defRPr>
      </a:lvl2pPr>
      <a:lvl3pPr marL="179892" indent="-179892" algn="l" defTabSz="1088122" rtl="0" eaLnBrk="1" latinLnBrk="0" hangingPunct="1">
        <a:spcBef>
          <a:spcPts val="400"/>
        </a:spcBef>
        <a:buClr>
          <a:schemeClr val="accent1"/>
        </a:buClr>
        <a:buSzPct val="100000"/>
        <a:buFont typeface="Wingdings" pitchFamily="2" charset="2"/>
        <a:buChar char=""/>
        <a:defRPr sz="1800" kern="1200">
          <a:solidFill>
            <a:schemeClr val="tx1"/>
          </a:solidFill>
          <a:latin typeface="+mn-lt"/>
          <a:ea typeface="+mn-ea"/>
          <a:cs typeface="+mn-cs"/>
        </a:defRPr>
      </a:lvl3pPr>
      <a:lvl4pPr marL="359784" indent="-179892" algn="l" defTabSz="1088122" rtl="0" eaLnBrk="1" latinLnBrk="0" hangingPunct="1">
        <a:spcBef>
          <a:spcPts val="400"/>
        </a:spcBef>
        <a:buClr>
          <a:schemeClr val="accent2"/>
        </a:buClr>
        <a:buSzPct val="100000"/>
        <a:buFont typeface="Arial" pitchFamily="34" charset="0"/>
        <a:buChar char="–"/>
        <a:defRPr sz="1500" b="0" kern="1200">
          <a:solidFill>
            <a:schemeClr val="bg2">
              <a:lumMod val="25000"/>
            </a:schemeClr>
          </a:solidFill>
          <a:latin typeface="+mn-lt"/>
          <a:ea typeface="+mn-ea"/>
          <a:cs typeface="+mn-cs"/>
        </a:defRPr>
      </a:lvl4pPr>
      <a:lvl5pPr marL="539676" indent="-179892" algn="l" defTabSz="1088122" rtl="0" eaLnBrk="1" latinLnBrk="0" hangingPunct="1">
        <a:spcBef>
          <a:spcPts val="250"/>
        </a:spcBef>
        <a:buClr>
          <a:schemeClr val="accent2"/>
        </a:buClr>
        <a:buSzPct val="100000"/>
        <a:buFont typeface="Courier New" pitchFamily="49" charset="0"/>
        <a:buChar char="o"/>
        <a:defRPr sz="1500" b="0" kern="1200">
          <a:solidFill>
            <a:schemeClr val="bg2">
              <a:lumMod val="25000"/>
            </a:schemeClr>
          </a:solidFill>
          <a:latin typeface="+mn-lt"/>
          <a:ea typeface="+mn-ea"/>
          <a:cs typeface="+mn-cs"/>
        </a:defRPr>
      </a:lvl5pPr>
      <a:lvl6pPr marL="2992339" indent="-272028" algn="l" defTabSz="1088122"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6398" indent="-272028" algn="l" defTabSz="1088122"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0458" indent="-272028" algn="l" defTabSz="1088122"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4521" indent="-272028" algn="l" defTabSz="1088122"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de-DE"/>
      </a:defPPr>
      <a:lvl1pPr marL="0" algn="l" defTabSz="1088122" rtl="0" eaLnBrk="1" latinLnBrk="0" hangingPunct="1">
        <a:defRPr sz="2100" kern="1200">
          <a:solidFill>
            <a:schemeClr val="tx1"/>
          </a:solidFill>
          <a:latin typeface="+mn-lt"/>
          <a:ea typeface="+mn-ea"/>
          <a:cs typeface="+mn-cs"/>
        </a:defRPr>
      </a:lvl1pPr>
      <a:lvl2pPr marL="544063" algn="l" defTabSz="1088122" rtl="0" eaLnBrk="1" latinLnBrk="0" hangingPunct="1">
        <a:defRPr sz="2100" kern="1200">
          <a:solidFill>
            <a:schemeClr val="tx1"/>
          </a:solidFill>
          <a:latin typeface="+mn-lt"/>
          <a:ea typeface="+mn-ea"/>
          <a:cs typeface="+mn-cs"/>
        </a:defRPr>
      </a:lvl2pPr>
      <a:lvl3pPr marL="1088122" algn="l" defTabSz="1088122" rtl="0" eaLnBrk="1" latinLnBrk="0" hangingPunct="1">
        <a:defRPr sz="2100" kern="1200">
          <a:solidFill>
            <a:schemeClr val="tx1"/>
          </a:solidFill>
          <a:latin typeface="+mn-lt"/>
          <a:ea typeface="+mn-ea"/>
          <a:cs typeface="+mn-cs"/>
        </a:defRPr>
      </a:lvl3pPr>
      <a:lvl4pPr marL="1632184" algn="l" defTabSz="1088122" rtl="0" eaLnBrk="1" latinLnBrk="0" hangingPunct="1">
        <a:defRPr sz="2100" kern="1200">
          <a:solidFill>
            <a:schemeClr val="tx1"/>
          </a:solidFill>
          <a:latin typeface="+mn-lt"/>
          <a:ea typeface="+mn-ea"/>
          <a:cs typeface="+mn-cs"/>
        </a:defRPr>
      </a:lvl4pPr>
      <a:lvl5pPr marL="2176245" algn="l" defTabSz="1088122" rtl="0" eaLnBrk="1" latinLnBrk="0" hangingPunct="1">
        <a:defRPr sz="2100" kern="1200">
          <a:solidFill>
            <a:schemeClr val="tx1"/>
          </a:solidFill>
          <a:latin typeface="+mn-lt"/>
          <a:ea typeface="+mn-ea"/>
          <a:cs typeface="+mn-cs"/>
        </a:defRPr>
      </a:lvl5pPr>
      <a:lvl6pPr marL="2720306" algn="l" defTabSz="1088122" rtl="0" eaLnBrk="1" latinLnBrk="0" hangingPunct="1">
        <a:defRPr sz="2100" kern="1200">
          <a:solidFill>
            <a:schemeClr val="tx1"/>
          </a:solidFill>
          <a:latin typeface="+mn-lt"/>
          <a:ea typeface="+mn-ea"/>
          <a:cs typeface="+mn-cs"/>
        </a:defRPr>
      </a:lvl6pPr>
      <a:lvl7pPr marL="3264367" algn="l" defTabSz="1088122" rtl="0" eaLnBrk="1" latinLnBrk="0" hangingPunct="1">
        <a:defRPr sz="2100" kern="1200">
          <a:solidFill>
            <a:schemeClr val="tx1"/>
          </a:solidFill>
          <a:latin typeface="+mn-lt"/>
          <a:ea typeface="+mn-ea"/>
          <a:cs typeface="+mn-cs"/>
        </a:defRPr>
      </a:lvl7pPr>
      <a:lvl8pPr marL="3808430" algn="l" defTabSz="1088122" rtl="0" eaLnBrk="1" latinLnBrk="0" hangingPunct="1">
        <a:defRPr sz="2100" kern="1200">
          <a:solidFill>
            <a:schemeClr val="tx1"/>
          </a:solidFill>
          <a:latin typeface="+mn-lt"/>
          <a:ea typeface="+mn-ea"/>
          <a:cs typeface="+mn-cs"/>
        </a:defRPr>
      </a:lvl8pPr>
      <a:lvl9pPr marL="4352492" algn="l" defTabSz="1088122" rtl="0" eaLnBrk="1" latinLnBrk="0" hangingPunct="1">
        <a:defRPr sz="21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bwMode="gray">
          <a:xfrm>
            <a:off x="323916" y="324000"/>
            <a:ext cx="11542194" cy="756000"/>
          </a:xfrm>
          <a:prstGeom prst="rect">
            <a:avLst/>
          </a:prstGeom>
        </p:spPr>
        <p:txBody>
          <a:bodyPr vert="horz" lIns="0" tIns="0" rIns="0" bIns="0" rtlCol="0" anchor="ctr" anchorCtr="0">
            <a:noAutofit/>
          </a:bodyPr>
          <a:lstStyle/>
          <a:p>
            <a:r>
              <a:rPr lang="en-US" sz="4000" b="1" dirty="0" smtClean="0">
                <a:solidFill>
                  <a:schemeClr val="bg2">
                    <a:lumMod val="25000"/>
                  </a:schemeClr>
                </a:solidFill>
                <a:latin typeface="Arial" charset="0"/>
                <a:ea typeface="Arial" charset="0"/>
                <a:cs typeface="Arial" charset="0"/>
              </a:rPr>
              <a:t>Short Slide Title</a:t>
            </a:r>
            <a:endParaRPr lang="en-US" sz="4000" b="1" dirty="0">
              <a:solidFill>
                <a:schemeClr val="bg2">
                  <a:lumMod val="25000"/>
                </a:schemeClr>
              </a:solidFill>
              <a:latin typeface="Arial" charset="0"/>
              <a:ea typeface="Arial" charset="0"/>
              <a:cs typeface="Arial" charset="0"/>
            </a:endParaRPr>
          </a:p>
        </p:txBody>
      </p:sp>
      <p:sp>
        <p:nvSpPr>
          <p:cNvPr id="3" name="Text Placeholder 2"/>
          <p:cNvSpPr>
            <a:spLocks noGrp="1"/>
          </p:cNvSpPr>
          <p:nvPr>
            <p:ph type="body" idx="1"/>
          </p:nvPr>
        </p:nvSpPr>
        <p:spPr bwMode="gray">
          <a:xfrm>
            <a:off x="323916" y="1962903"/>
            <a:ext cx="11542194" cy="4118810"/>
          </a:xfrm>
          <a:prstGeom prst="rect">
            <a:avLst/>
          </a:prstGeom>
        </p:spPr>
        <p:txBody>
          <a:bodyPr vert="horz" lIns="0" tIns="0" rIns="0" bIns="0" rtlCol="0">
            <a:noAutofit/>
          </a:bodyPr>
          <a:lstStyle/>
          <a:p>
            <a:r>
              <a:rPr lang="en-US" b="1" dirty="0" smtClean="0">
                <a:solidFill>
                  <a:schemeClr val="bg2">
                    <a:lumMod val="25000"/>
                  </a:schemeClr>
                </a:solidFill>
                <a:latin typeface="Arial" charset="0"/>
                <a:ea typeface="Arial" charset="0"/>
                <a:cs typeface="Arial" charset="0"/>
              </a:rPr>
              <a:t>First Level</a:t>
            </a:r>
          </a:p>
          <a:p>
            <a:r>
              <a:rPr lang="en-US" sz="1600" dirty="0" smtClean="0">
                <a:solidFill>
                  <a:schemeClr val="bg2">
                    <a:lumMod val="25000"/>
                  </a:schemeClr>
                </a:solidFill>
                <a:latin typeface="Arial" charset="0"/>
                <a:ea typeface="Arial" charset="0"/>
                <a:cs typeface="Arial" charset="0"/>
              </a:rPr>
              <a:t>Second Level</a:t>
            </a:r>
          </a:p>
          <a:p>
            <a:pPr marL="285807" indent="-285807">
              <a:buFont typeface="Arial" charset="0"/>
              <a:buChar char="•"/>
            </a:pPr>
            <a:r>
              <a:rPr lang="en-US" sz="1500" dirty="0" smtClean="0">
                <a:solidFill>
                  <a:schemeClr val="bg2">
                    <a:lumMod val="25000"/>
                  </a:schemeClr>
                </a:solidFill>
                <a:latin typeface="Arial" charset="0"/>
                <a:ea typeface="Arial" charset="0"/>
                <a:cs typeface="Arial" charset="0"/>
              </a:rPr>
              <a:t>Third Level</a:t>
            </a:r>
          </a:p>
          <a:p>
            <a:pPr lvl="3"/>
            <a:r>
              <a:rPr lang="en-US" noProof="0" dirty="0" smtClean="0"/>
              <a:t>Fourth level</a:t>
            </a:r>
          </a:p>
          <a:p>
            <a:pPr lvl="4"/>
            <a:r>
              <a:rPr lang="en-US" noProof="0" dirty="0" smtClean="0"/>
              <a:t>Fifth level</a:t>
            </a:r>
            <a:endParaRPr lang="en-US" noProof="0" dirty="0"/>
          </a:p>
        </p:txBody>
      </p:sp>
      <p:sp>
        <p:nvSpPr>
          <p:cNvPr id="33" name="Rectangle 32"/>
          <p:cNvSpPr/>
          <p:nvPr/>
        </p:nvSpPr>
        <p:spPr bwMode="gray">
          <a:xfrm>
            <a:off x="323916" y="0"/>
            <a:ext cx="11542194" cy="162000"/>
          </a:xfrm>
          <a:prstGeom prst="rect">
            <a:avLst/>
          </a:prstGeom>
          <a:solidFill>
            <a:schemeClr val="tx2"/>
          </a:solidFill>
          <a:ln w="9525" algn="ctr">
            <a:noFill/>
            <a:miter lim="800000"/>
            <a:headEnd/>
            <a:tailEnd/>
          </a:ln>
        </p:spPr>
        <p:txBody>
          <a:bodyPr lIns="107131" tIns="85704" rIns="107131" bIns="85704" rtlCol="0" anchor="ctr"/>
          <a:lstStyle/>
          <a:p>
            <a:pPr algn="ctr" defTabSz="1088449" fontAlgn="base">
              <a:spcBef>
                <a:spcPct val="50000"/>
              </a:spcBef>
              <a:spcAft>
                <a:spcPct val="0"/>
              </a:spcAft>
              <a:buClr>
                <a:srgbClr val="F0AB00"/>
              </a:buClr>
              <a:buSzPct val="80000"/>
            </a:pPr>
            <a:endParaRPr lang="en-US" sz="1900" kern="0" dirty="0" err="1" smtClean="0">
              <a:solidFill>
                <a:srgbClr val="000000"/>
              </a:solidFill>
              <a:latin typeface="Arial"/>
              <a:ea typeface="Arial Unicode MS" pitchFamily="34" charset="-128"/>
              <a:cs typeface="Arial Unicode MS" pitchFamily="34" charset="-128"/>
            </a:endParaRPr>
          </a:p>
        </p:txBody>
      </p:sp>
      <p:cxnSp>
        <p:nvCxnSpPr>
          <p:cNvPr id="8" name="Straight Connector 7"/>
          <p:cNvCxnSpPr/>
          <p:nvPr/>
        </p:nvCxnSpPr>
        <p:spPr>
          <a:xfrm>
            <a:off x="323916" y="1231200"/>
            <a:ext cx="11542194"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bwMode="black">
          <a:xfrm>
            <a:off x="323916" y="6620811"/>
            <a:ext cx="3729222" cy="307706"/>
          </a:xfrm>
          <a:prstGeom prst="rect">
            <a:avLst/>
          </a:prstGeom>
          <a:noFill/>
        </p:spPr>
        <p:txBody>
          <a:bodyPr wrap="none" lIns="85704" tIns="0" rIns="0" bIns="0" rtlCol="0">
            <a:spAutoFit/>
          </a:bodyPr>
          <a:lstStyle/>
          <a:p>
            <a:pPr defTabSz="1088449">
              <a:buClr>
                <a:srgbClr val="FFFFFF"/>
              </a:buClr>
              <a:buFont typeface="Arial" pitchFamily="34" charset="0"/>
              <a:buNone/>
              <a:defRPr/>
            </a:pPr>
            <a:r>
              <a:rPr lang="en-US" sz="1000" dirty="0" smtClean="0">
                <a:solidFill>
                  <a:srgbClr val="000000">
                    <a:lumMod val="65000"/>
                    <a:lumOff val="35000"/>
                  </a:srgbClr>
                </a:solidFill>
                <a:latin typeface="Arial" charset="0"/>
                <a:ea typeface="Arial" charset="0"/>
                <a:cs typeface="Arial" charset="0"/>
              </a:rPr>
              <a:t>© 2015 SAP SE or an SAP affiliate company. All rights reserved.</a:t>
            </a:r>
          </a:p>
          <a:p>
            <a:pPr defTabSz="1088449">
              <a:buClr>
                <a:srgbClr val="FFFFFF"/>
              </a:buClr>
              <a:buFont typeface="Arial" pitchFamily="34" charset="0"/>
              <a:buNone/>
            </a:pPr>
            <a:r>
              <a:rPr lang="en-US" sz="1000" dirty="0" smtClean="0">
                <a:solidFill>
                  <a:srgbClr val="FFFFFF"/>
                </a:solidFill>
                <a:latin typeface="Arial"/>
              </a:rPr>
              <a:t>.</a:t>
            </a:r>
          </a:p>
        </p:txBody>
      </p:sp>
      <p:sp>
        <p:nvSpPr>
          <p:cNvPr id="5" name="Footer Placeholder 4"/>
          <p:cNvSpPr>
            <a:spLocks noGrp="1"/>
          </p:cNvSpPr>
          <p:nvPr>
            <p:ph type="ftr" sz="quarter" idx="3"/>
          </p:nvPr>
        </p:nvSpPr>
        <p:spPr>
          <a:xfrm>
            <a:off x="10502608" y="6568014"/>
            <a:ext cx="1007412" cy="259446"/>
          </a:xfrm>
          <a:prstGeom prst="rect">
            <a:avLst/>
          </a:prstGeom>
        </p:spPr>
        <p:txBody>
          <a:bodyPr vert="horz" lIns="91413" tIns="45706" rIns="91413" bIns="45706" rtlCol="0" anchor="ctr"/>
          <a:lstStyle>
            <a:lvl1pPr marL="0" algn="r" defTabSz="1088449" rtl="0" eaLnBrk="1" latinLnBrk="0" hangingPunct="1">
              <a:defRPr lang="en-US" sz="1000" kern="1200" smtClean="0">
                <a:solidFill>
                  <a:schemeClr val="tx1">
                    <a:lumMod val="65000"/>
                    <a:lumOff val="35000"/>
                  </a:schemeClr>
                </a:solidFill>
                <a:latin typeface="Arial" charset="0"/>
                <a:ea typeface="Arial" charset="0"/>
                <a:cs typeface="Arial" charset="0"/>
              </a:defRPr>
            </a:lvl1pPr>
          </a:lstStyle>
          <a:p>
            <a:r>
              <a:rPr lang="de-DE" smtClean="0">
                <a:solidFill>
                  <a:srgbClr val="000000">
                    <a:lumMod val="65000"/>
                    <a:lumOff val="35000"/>
                  </a:srgbClr>
                </a:solidFill>
              </a:rPr>
              <a:t>Confidential</a:t>
            </a:r>
            <a:endParaRPr lang="de-DE" dirty="0">
              <a:solidFill>
                <a:srgbClr val="000000">
                  <a:lumMod val="65000"/>
                  <a:lumOff val="35000"/>
                </a:srgbClr>
              </a:solidFill>
            </a:endParaRPr>
          </a:p>
        </p:txBody>
      </p:sp>
      <p:sp>
        <p:nvSpPr>
          <p:cNvPr id="12" name="Slide Number Placeholder 11"/>
          <p:cNvSpPr>
            <a:spLocks noGrp="1"/>
          </p:cNvSpPr>
          <p:nvPr>
            <p:ph type="sldNum" sz="quarter" idx="4"/>
          </p:nvPr>
        </p:nvSpPr>
        <p:spPr>
          <a:xfrm>
            <a:off x="11510020" y="6572768"/>
            <a:ext cx="356090" cy="249938"/>
          </a:xfrm>
          <a:prstGeom prst="rect">
            <a:avLst/>
          </a:prstGeom>
        </p:spPr>
        <p:txBody>
          <a:bodyPr vert="horz" lIns="91413" tIns="45706" rIns="91413" bIns="45706" rtlCol="0" anchor="ctr"/>
          <a:lstStyle>
            <a:lvl1pPr algn="r">
              <a:defRPr sz="1200">
                <a:solidFill>
                  <a:schemeClr val="tx1">
                    <a:tint val="75000"/>
                  </a:schemeClr>
                </a:solidFill>
              </a:defRPr>
            </a:lvl1pPr>
          </a:lstStyle>
          <a:p>
            <a:pPr defTabSz="1088449"/>
            <a:fld id="{52D116E8-C1B7-4800-ACA1-0CD42BEC2FD7}" type="slidenum">
              <a:rPr lang="en-US" sz="1000" smtClean="0">
                <a:solidFill>
                  <a:srgbClr val="CCCCCC">
                    <a:lumMod val="25000"/>
                  </a:srgbClr>
                </a:solidFill>
                <a:latin typeface="Arial"/>
              </a:rPr>
              <a:pPr defTabSz="1088449"/>
              <a:t>‹#›</a:t>
            </a:fld>
            <a:endParaRPr lang="de-DE" dirty="0">
              <a:solidFill>
                <a:srgbClr val="000000">
                  <a:tint val="75000"/>
                </a:srgbClr>
              </a:solidFill>
              <a:latin typeface="Arial"/>
            </a:endParaRPr>
          </a:p>
        </p:txBody>
      </p:sp>
    </p:spTree>
    <p:extLst>
      <p:ext uri="{BB962C8B-B14F-4D97-AF65-F5344CB8AC3E}">
        <p14:creationId xmlns:p14="http://schemas.microsoft.com/office/powerpoint/2010/main" val="1318074811"/>
      </p:ext>
    </p:extLst>
  </p:cSld>
  <p:clrMap bg1="lt1" tx1="dk1" bg2="lt2" tx2="dk2" accent1="accent1" accent2="accent2" accent3="accent3" accent4="accent4" accent5="accent5" accent6="accent6" hlink="hlink" folHlink="folHlink"/>
  <p:sldLayoutIdLst>
    <p:sldLayoutId id="2147483717" r:id="rId1"/>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 id="2147483730" r:id="rId14"/>
    <p:sldLayoutId id="2147483731" r:id="rId15"/>
    <p:sldLayoutId id="2147483732" r:id="rId16"/>
    <p:sldLayoutId id="2147483733" r:id="rId17"/>
    <p:sldLayoutId id="2147483734" r:id="rId18"/>
    <p:sldLayoutId id="2147483735" r:id="rId19"/>
    <p:sldLayoutId id="2147483736" r:id="rId20"/>
  </p:sldLayoutIdLst>
  <p:timing>
    <p:tnLst>
      <p:par>
        <p:cTn id="1" dur="indefinite" restart="never" nodeType="tmRoot"/>
      </p:par>
    </p:tnLst>
  </p:timing>
  <p:hf hdr="0" dt="0"/>
  <p:txStyles>
    <p:titleStyle>
      <a:lvl1pPr marL="0" indent="0" algn="l" defTabSz="1088449" rtl="0" eaLnBrk="1" latinLnBrk="0" hangingPunct="1">
        <a:spcBef>
          <a:spcPts val="400"/>
        </a:spcBef>
        <a:buClr>
          <a:schemeClr val="bg2">
            <a:lumMod val="25000"/>
          </a:schemeClr>
        </a:buClr>
        <a:buSzPct val="80000"/>
        <a:buFontTx/>
        <a:buNone/>
        <a:defRPr lang="en-US" sz="4000" b="1" kern="1200" dirty="0">
          <a:solidFill>
            <a:schemeClr val="bg2">
              <a:lumMod val="25000"/>
            </a:schemeClr>
          </a:solidFill>
          <a:latin typeface="Arial" charset="0"/>
          <a:ea typeface="+mj-ea"/>
          <a:cs typeface="Arial" charset="0"/>
        </a:defRPr>
      </a:lvl1pPr>
    </p:titleStyle>
    <p:bodyStyle>
      <a:lvl1pPr marL="285721" indent="-285721" algn="l" defTabSz="1088449" rtl="0" eaLnBrk="1" latinLnBrk="0" hangingPunct="1">
        <a:spcBef>
          <a:spcPts val="400"/>
        </a:spcBef>
        <a:buClr>
          <a:schemeClr val="bg2">
            <a:lumMod val="25000"/>
          </a:schemeClr>
        </a:buClr>
        <a:buSzPct val="80000"/>
        <a:buFont typeface="Arial" charset="0"/>
        <a:buChar char="•"/>
        <a:defRPr sz="2000" b="0" kern="1200">
          <a:solidFill>
            <a:schemeClr val="bg2">
              <a:lumMod val="25000"/>
            </a:schemeClr>
          </a:solidFill>
          <a:latin typeface="+mj-lt"/>
          <a:ea typeface="+mn-ea"/>
          <a:cs typeface="+mn-cs"/>
        </a:defRPr>
      </a:lvl1pPr>
      <a:lvl2pPr marL="0" indent="0" algn="l" defTabSz="1088449" rtl="0" eaLnBrk="1" latinLnBrk="0" hangingPunct="1">
        <a:spcBef>
          <a:spcPts val="600"/>
        </a:spcBef>
        <a:buClr>
          <a:schemeClr val="accent1"/>
        </a:buClr>
        <a:buSzPct val="80000"/>
        <a:buFont typeface="Wingdings" pitchFamily="2" charset="2"/>
        <a:buNone/>
        <a:defRPr sz="2000" kern="1200">
          <a:solidFill>
            <a:schemeClr val="tx1"/>
          </a:solidFill>
          <a:latin typeface="+mn-lt"/>
          <a:ea typeface="+mn-ea"/>
          <a:cs typeface="+mn-cs"/>
        </a:defRPr>
      </a:lvl2pPr>
      <a:lvl3pPr marL="179946" indent="-179946" algn="l" defTabSz="1088449" rtl="0" eaLnBrk="1" latinLnBrk="0" hangingPunct="1">
        <a:spcBef>
          <a:spcPts val="400"/>
        </a:spcBef>
        <a:buClr>
          <a:schemeClr val="accent1"/>
        </a:buClr>
        <a:buSzPct val="100000"/>
        <a:buFont typeface="Wingdings" pitchFamily="2" charset="2"/>
        <a:buChar char=""/>
        <a:defRPr sz="1800" kern="1200">
          <a:solidFill>
            <a:schemeClr val="tx1"/>
          </a:solidFill>
          <a:latin typeface="+mn-lt"/>
          <a:ea typeface="+mn-ea"/>
          <a:cs typeface="+mn-cs"/>
        </a:defRPr>
      </a:lvl3pPr>
      <a:lvl4pPr marL="359892" indent="-179946" algn="l" defTabSz="1088449" rtl="0" eaLnBrk="1" latinLnBrk="0" hangingPunct="1">
        <a:spcBef>
          <a:spcPts val="400"/>
        </a:spcBef>
        <a:buClr>
          <a:schemeClr val="accent2"/>
        </a:buClr>
        <a:buSzPct val="100000"/>
        <a:buFont typeface="Arial" pitchFamily="34" charset="0"/>
        <a:buChar char="–"/>
        <a:defRPr sz="1500" b="0" kern="1200">
          <a:solidFill>
            <a:schemeClr val="bg2">
              <a:lumMod val="25000"/>
            </a:schemeClr>
          </a:solidFill>
          <a:latin typeface="+mn-lt"/>
          <a:ea typeface="+mn-ea"/>
          <a:cs typeface="+mn-cs"/>
        </a:defRPr>
      </a:lvl4pPr>
      <a:lvl5pPr marL="539838" indent="-179946" algn="l" defTabSz="1088449" rtl="0" eaLnBrk="1" latinLnBrk="0" hangingPunct="1">
        <a:spcBef>
          <a:spcPts val="250"/>
        </a:spcBef>
        <a:buClr>
          <a:schemeClr val="accent2"/>
        </a:buClr>
        <a:buSzPct val="100000"/>
        <a:buFont typeface="Courier New" pitchFamily="49" charset="0"/>
        <a:buChar char="o"/>
        <a:defRPr sz="1500" b="0" kern="1200">
          <a:solidFill>
            <a:schemeClr val="bg2">
              <a:lumMod val="25000"/>
            </a:schemeClr>
          </a:solidFill>
          <a:latin typeface="+mn-lt"/>
          <a:ea typeface="+mn-ea"/>
          <a:cs typeface="+mn-cs"/>
        </a:defRPr>
      </a:lvl5pPr>
      <a:lvl6pPr marL="2993236" indent="-272112" algn="l" defTabSz="1088449"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460" indent="-272112" algn="l" defTabSz="1088449"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1685" indent="-272112" algn="l" defTabSz="1088449"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5910" indent="-272112" algn="l" defTabSz="1088449"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de-DE"/>
      </a:defPPr>
      <a:lvl1pPr marL="0" algn="l" defTabSz="1088449" rtl="0" eaLnBrk="1" latinLnBrk="0" hangingPunct="1">
        <a:defRPr sz="2100" kern="1200">
          <a:solidFill>
            <a:schemeClr val="tx1"/>
          </a:solidFill>
          <a:latin typeface="+mn-lt"/>
          <a:ea typeface="+mn-ea"/>
          <a:cs typeface="+mn-cs"/>
        </a:defRPr>
      </a:lvl1pPr>
      <a:lvl2pPr marL="544225" algn="l" defTabSz="1088449" rtl="0" eaLnBrk="1" latinLnBrk="0" hangingPunct="1">
        <a:defRPr sz="2100" kern="1200">
          <a:solidFill>
            <a:schemeClr val="tx1"/>
          </a:solidFill>
          <a:latin typeface="+mn-lt"/>
          <a:ea typeface="+mn-ea"/>
          <a:cs typeface="+mn-cs"/>
        </a:defRPr>
      </a:lvl2pPr>
      <a:lvl3pPr marL="1088449" algn="l" defTabSz="1088449" rtl="0" eaLnBrk="1" latinLnBrk="0" hangingPunct="1">
        <a:defRPr sz="2100" kern="1200">
          <a:solidFill>
            <a:schemeClr val="tx1"/>
          </a:solidFill>
          <a:latin typeface="+mn-lt"/>
          <a:ea typeface="+mn-ea"/>
          <a:cs typeface="+mn-cs"/>
        </a:defRPr>
      </a:lvl3pPr>
      <a:lvl4pPr marL="1632674" algn="l" defTabSz="1088449" rtl="0" eaLnBrk="1" latinLnBrk="0" hangingPunct="1">
        <a:defRPr sz="2100" kern="1200">
          <a:solidFill>
            <a:schemeClr val="tx1"/>
          </a:solidFill>
          <a:latin typeface="+mn-lt"/>
          <a:ea typeface="+mn-ea"/>
          <a:cs typeface="+mn-cs"/>
        </a:defRPr>
      </a:lvl4pPr>
      <a:lvl5pPr marL="2176899" algn="l" defTabSz="1088449" rtl="0" eaLnBrk="1" latinLnBrk="0" hangingPunct="1">
        <a:defRPr sz="2100" kern="1200">
          <a:solidFill>
            <a:schemeClr val="tx1"/>
          </a:solidFill>
          <a:latin typeface="+mn-lt"/>
          <a:ea typeface="+mn-ea"/>
          <a:cs typeface="+mn-cs"/>
        </a:defRPr>
      </a:lvl5pPr>
      <a:lvl6pPr marL="2721123" algn="l" defTabSz="1088449" rtl="0" eaLnBrk="1" latinLnBrk="0" hangingPunct="1">
        <a:defRPr sz="2100" kern="1200">
          <a:solidFill>
            <a:schemeClr val="tx1"/>
          </a:solidFill>
          <a:latin typeface="+mn-lt"/>
          <a:ea typeface="+mn-ea"/>
          <a:cs typeface="+mn-cs"/>
        </a:defRPr>
      </a:lvl6pPr>
      <a:lvl7pPr marL="3265348" algn="l" defTabSz="1088449" rtl="0" eaLnBrk="1" latinLnBrk="0" hangingPunct="1">
        <a:defRPr sz="2100" kern="1200">
          <a:solidFill>
            <a:schemeClr val="tx1"/>
          </a:solidFill>
          <a:latin typeface="+mn-lt"/>
          <a:ea typeface="+mn-ea"/>
          <a:cs typeface="+mn-cs"/>
        </a:defRPr>
      </a:lvl7pPr>
      <a:lvl8pPr marL="3809573" algn="l" defTabSz="1088449" rtl="0" eaLnBrk="1" latinLnBrk="0" hangingPunct="1">
        <a:defRPr sz="2100" kern="1200">
          <a:solidFill>
            <a:schemeClr val="tx1"/>
          </a:solidFill>
          <a:latin typeface="+mn-lt"/>
          <a:ea typeface="+mn-ea"/>
          <a:cs typeface="+mn-cs"/>
        </a:defRPr>
      </a:lvl8pPr>
      <a:lvl9pPr marL="4353797" algn="l" defTabSz="1088449" rtl="0" eaLnBrk="1" latinLnBrk="0" hangingPunct="1">
        <a:defRPr sz="21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oleObject" Target="../embeddings/oleObject6.bin"/><Relationship Id="rId3" Type="http://schemas.openxmlformats.org/officeDocument/2006/relationships/slideLayout" Target="../slideLayouts/slideLayout20.xml"/><Relationship Id="rId7" Type="http://schemas.openxmlformats.org/officeDocument/2006/relationships/oleObject" Target="../embeddings/oleObject5.bin"/><Relationship Id="rId2" Type="http://schemas.openxmlformats.org/officeDocument/2006/relationships/tags" Target="../tags/tag5.xml"/><Relationship Id="rId1" Type="http://schemas.openxmlformats.org/officeDocument/2006/relationships/vmlDrawing" Target="../drawings/vmlDrawing4.vml"/><Relationship Id="rId6" Type="http://schemas.openxmlformats.org/officeDocument/2006/relationships/image" Target="../media/image1.emf"/><Relationship Id="rId5" Type="http://schemas.openxmlformats.org/officeDocument/2006/relationships/oleObject" Target="../embeddings/oleObject4.bin"/><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hyperlink" Target="http://byterot.blogspot.co.il/2015/06/five-crazy-abstractions-my-deep-learning-word2doc-model-just-did-NLP-gensim.html" TargetMode="External"/><Relationship Id="rId2" Type="http://schemas.openxmlformats.org/officeDocument/2006/relationships/notesSlide" Target="../notesSlides/notesSlide8.xml"/><Relationship Id="rId1" Type="http://schemas.openxmlformats.org/officeDocument/2006/relationships/slideLayout" Target="../slideLayouts/slideLayout61.xml"/></Relationships>
</file>

<file path=ppt/slides/_rels/slide1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9.xml"/><Relationship Id="rId1" Type="http://schemas.openxmlformats.org/officeDocument/2006/relationships/slideLayout" Target="../slideLayouts/slideLayout61.xml"/></Relationships>
</file>

<file path=ppt/slides/_rels/slide12.xml.rels><?xml version="1.0" encoding="UTF-8" standalone="yes"?>
<Relationships xmlns="http://schemas.openxmlformats.org/package/2006/relationships"><Relationship Id="rId3" Type="http://schemas.openxmlformats.org/officeDocument/2006/relationships/hyperlink" Target="http://karpathy.github.io/2015/05/21/rnn-effectiveness/" TargetMode="External"/><Relationship Id="rId2" Type="http://schemas.openxmlformats.org/officeDocument/2006/relationships/notesSlide" Target="../notesSlides/notesSlide10.xml"/><Relationship Id="rId1" Type="http://schemas.openxmlformats.org/officeDocument/2006/relationships/slideLayout" Target="../slideLayouts/slideLayout6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4.xml.rels><?xml version="1.0" encoding="UTF-8" standalone="yes"?>
<Relationships xmlns="http://schemas.openxmlformats.org/package/2006/relationships"><Relationship Id="rId8" Type="http://schemas.openxmlformats.org/officeDocument/2006/relationships/hyperlink" Target="http://www.image-net.org/" TargetMode="External"/><Relationship Id="rId3" Type="http://schemas.openxmlformats.org/officeDocument/2006/relationships/image" Target="../media/image47.png"/><Relationship Id="rId7" Type="http://schemas.openxmlformats.org/officeDocument/2006/relationships/image" Target="../media/image51.png"/><Relationship Id="rId12" Type="http://schemas.openxmlformats.org/officeDocument/2006/relationships/hyperlink" Target="https://developer.nvidia.com/devbox" TargetMode="External"/><Relationship Id="rId2" Type="http://schemas.openxmlformats.org/officeDocument/2006/relationships/image" Target="../media/image46.png"/><Relationship Id="rId1" Type="http://schemas.openxmlformats.org/officeDocument/2006/relationships/slideLayout" Target="../slideLayouts/slideLayout62.xml"/><Relationship Id="rId6" Type="http://schemas.openxmlformats.org/officeDocument/2006/relationships/image" Target="../media/image50.png"/><Relationship Id="rId11" Type="http://schemas.openxmlformats.org/officeDocument/2006/relationships/hyperlink" Target="https://docs.nvidia.com/cuda/cuda-c-programming-guide/index.html" TargetMode="External"/><Relationship Id="rId5" Type="http://schemas.openxmlformats.org/officeDocument/2006/relationships/image" Target="../media/image49.png"/><Relationship Id="rId10" Type="http://schemas.openxmlformats.org/officeDocument/2006/relationships/hyperlink" Target="https://gigaom.com/2015/01/14/baidu-has-built-a-supercomputer-for-deep-learning/" TargetMode="External"/><Relationship Id="rId4" Type="http://schemas.openxmlformats.org/officeDocument/2006/relationships/image" Target="../media/image48.jpeg"/><Relationship Id="rId9" Type="http://schemas.openxmlformats.org/officeDocument/2006/relationships/hyperlink" Target="http://wordnet.princeton.edu/"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62.xml"/></Relationships>
</file>

<file path=ppt/slides/_rels/slide16.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62.xml"/></Relationships>
</file>

<file path=ppt/slides/_rels/slide1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1.xml"/><Relationship Id="rId1" Type="http://schemas.openxmlformats.org/officeDocument/2006/relationships/slideLayout" Target="../slideLayouts/slideLayout61.xml"/><Relationship Id="rId4" Type="http://schemas.openxmlformats.org/officeDocument/2006/relationships/image" Target="../media/image56.png"/></Relationships>
</file>

<file path=ppt/slides/_rels/slide1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2.xml"/><Relationship Id="rId1" Type="http://schemas.openxmlformats.org/officeDocument/2006/relationships/slideLayout" Target="../slideLayouts/slideLayout61.xml"/></Relationships>
</file>

<file path=ppt/slides/_rels/slide19.xml.rels><?xml version="1.0" encoding="UTF-8" standalone="yes"?>
<Relationships xmlns="http://schemas.openxmlformats.org/package/2006/relationships"><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notesSlide" Target="../notesSlides/notesSlide13.xml"/><Relationship Id="rId1" Type="http://schemas.openxmlformats.org/officeDocument/2006/relationships/slideLayout" Target="../slideLayouts/slideLayout61.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2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6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2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61.xml"/><Relationship Id="rId5" Type="http://schemas.openxmlformats.org/officeDocument/2006/relationships/hyperlink" Target="http://nikhilbuduma.com/2015/01/11/a-deep-dive-into-recurrent-neural-networks/" TargetMode="External"/><Relationship Id="rId4" Type="http://schemas.openxmlformats.org/officeDocument/2006/relationships/image" Target="../media/image6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24.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67.png"/><Relationship Id="rId7" Type="http://schemas.openxmlformats.org/officeDocument/2006/relationships/image" Target="../media/image71.png"/><Relationship Id="rId2" Type="http://schemas.openxmlformats.org/officeDocument/2006/relationships/notesSlide" Target="../notesSlides/notesSlide14.xml"/><Relationship Id="rId1" Type="http://schemas.openxmlformats.org/officeDocument/2006/relationships/slideLayout" Target="../slideLayouts/slideLayout46.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s>
</file>

<file path=ppt/slides/_rels/slide2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hyperlink" Target="https://console.ng.bluemix.net/catalog/" TargetMode="External"/><Relationship Id="rId1" Type="http://schemas.openxmlformats.org/officeDocument/2006/relationships/slideLayout" Target="../slideLayouts/slideLayout63.xml"/></Relationships>
</file>

<file path=ppt/slides/_rels/slide26.xml.rels><?xml version="1.0" encoding="UTF-8" standalone="yes"?>
<Relationships xmlns="http://schemas.openxmlformats.org/package/2006/relationships"><Relationship Id="rId3" Type="http://schemas.openxmlformats.org/officeDocument/2006/relationships/hyperlink" Target="http://www.infoworld.com/article/2886132/machine-learning/how-machine-learning-ate-microsoft.html" TargetMode="External"/><Relationship Id="rId2" Type="http://schemas.openxmlformats.org/officeDocument/2006/relationships/notesSlide" Target="../notesSlides/notesSlide15.xml"/><Relationship Id="rId1" Type="http://schemas.openxmlformats.org/officeDocument/2006/relationships/slideLayout" Target="../slideLayouts/slideLayout67.xml"/></Relationships>
</file>

<file path=ppt/slides/_rels/slide27.xml.rels><?xml version="1.0" encoding="UTF-8" standalone="yes"?>
<Relationships xmlns="http://schemas.openxmlformats.org/package/2006/relationships"><Relationship Id="rId13" Type="http://schemas.openxmlformats.org/officeDocument/2006/relationships/image" Target="../media/image84.png"/><Relationship Id="rId18" Type="http://schemas.openxmlformats.org/officeDocument/2006/relationships/image" Target="../media/image89.png"/><Relationship Id="rId26" Type="http://schemas.openxmlformats.org/officeDocument/2006/relationships/image" Target="../media/image97.png"/><Relationship Id="rId39" Type="http://schemas.openxmlformats.org/officeDocument/2006/relationships/image" Target="../media/image108.png"/><Relationship Id="rId21" Type="http://schemas.openxmlformats.org/officeDocument/2006/relationships/image" Target="../media/image92.png"/><Relationship Id="rId34" Type="http://schemas.openxmlformats.org/officeDocument/2006/relationships/hyperlink" Target="http://www.narrativescience.com/" TargetMode="External"/><Relationship Id="rId42" Type="http://schemas.openxmlformats.org/officeDocument/2006/relationships/image" Target="../media/image111.png"/><Relationship Id="rId47" Type="http://schemas.openxmlformats.org/officeDocument/2006/relationships/image" Target="../media/image116.png"/><Relationship Id="rId50" Type="http://schemas.openxmlformats.org/officeDocument/2006/relationships/image" Target="../media/image118.png"/><Relationship Id="rId55" Type="http://schemas.openxmlformats.org/officeDocument/2006/relationships/image" Target="../media/image123.png"/><Relationship Id="rId63" Type="http://schemas.openxmlformats.org/officeDocument/2006/relationships/image" Target="../media/image131.png"/><Relationship Id="rId68" Type="http://schemas.openxmlformats.org/officeDocument/2006/relationships/image" Target="../media/image135.png"/><Relationship Id="rId76" Type="http://schemas.openxmlformats.org/officeDocument/2006/relationships/image" Target="../media/image141.png"/><Relationship Id="rId7" Type="http://schemas.openxmlformats.org/officeDocument/2006/relationships/image" Target="../media/image78.png"/><Relationship Id="rId71" Type="http://schemas.openxmlformats.org/officeDocument/2006/relationships/hyperlink" Target="https://scaledinference.com/" TargetMode="External"/><Relationship Id="rId2" Type="http://schemas.openxmlformats.org/officeDocument/2006/relationships/notesSlide" Target="../notesSlides/notesSlide16.xml"/><Relationship Id="rId16" Type="http://schemas.openxmlformats.org/officeDocument/2006/relationships/image" Target="../media/image87.png"/><Relationship Id="rId29" Type="http://schemas.openxmlformats.org/officeDocument/2006/relationships/image" Target="../media/image100.png"/><Relationship Id="rId11" Type="http://schemas.openxmlformats.org/officeDocument/2006/relationships/image" Target="../media/image82.png"/><Relationship Id="rId24" Type="http://schemas.openxmlformats.org/officeDocument/2006/relationships/image" Target="../media/image95.png"/><Relationship Id="rId32" Type="http://schemas.openxmlformats.org/officeDocument/2006/relationships/image" Target="../media/image102.png"/><Relationship Id="rId37" Type="http://schemas.openxmlformats.org/officeDocument/2006/relationships/image" Target="../media/image106.png"/><Relationship Id="rId40" Type="http://schemas.openxmlformats.org/officeDocument/2006/relationships/image" Target="../media/image109.png"/><Relationship Id="rId45" Type="http://schemas.openxmlformats.org/officeDocument/2006/relationships/image" Target="../media/image114.png"/><Relationship Id="rId53" Type="http://schemas.openxmlformats.org/officeDocument/2006/relationships/image" Target="../media/image121.png"/><Relationship Id="rId58" Type="http://schemas.openxmlformats.org/officeDocument/2006/relationships/image" Target="../media/image126.png"/><Relationship Id="rId66" Type="http://schemas.openxmlformats.org/officeDocument/2006/relationships/hyperlink" Target="https://databricks.com/" TargetMode="External"/><Relationship Id="rId74" Type="http://schemas.openxmlformats.org/officeDocument/2006/relationships/image" Target="../media/image139.png"/><Relationship Id="rId79" Type="http://schemas.openxmlformats.org/officeDocument/2006/relationships/image" Target="../media/image144.png"/><Relationship Id="rId5" Type="http://schemas.openxmlformats.org/officeDocument/2006/relationships/image" Target="../media/image76.png"/><Relationship Id="rId61" Type="http://schemas.openxmlformats.org/officeDocument/2006/relationships/image" Target="../media/image129.png"/><Relationship Id="rId10" Type="http://schemas.openxmlformats.org/officeDocument/2006/relationships/image" Target="../media/image81.png"/><Relationship Id="rId19" Type="http://schemas.openxmlformats.org/officeDocument/2006/relationships/image" Target="../media/image90.png"/><Relationship Id="rId31" Type="http://schemas.openxmlformats.org/officeDocument/2006/relationships/image" Target="../media/image101.png"/><Relationship Id="rId44" Type="http://schemas.openxmlformats.org/officeDocument/2006/relationships/image" Target="../media/image113.png"/><Relationship Id="rId52" Type="http://schemas.openxmlformats.org/officeDocument/2006/relationships/image" Target="../media/image120.png"/><Relationship Id="rId60" Type="http://schemas.openxmlformats.org/officeDocument/2006/relationships/image" Target="../media/image128.png"/><Relationship Id="rId65" Type="http://schemas.openxmlformats.org/officeDocument/2006/relationships/image" Target="../media/image133.png"/><Relationship Id="rId73" Type="http://schemas.openxmlformats.org/officeDocument/2006/relationships/hyperlink" Target="https://sense.io/" TargetMode="External"/><Relationship Id="rId78" Type="http://schemas.openxmlformats.org/officeDocument/2006/relationships/image" Target="../media/image143.png"/><Relationship Id="rId4" Type="http://schemas.openxmlformats.org/officeDocument/2006/relationships/image" Target="../media/image75.png"/><Relationship Id="rId9" Type="http://schemas.openxmlformats.org/officeDocument/2006/relationships/image" Target="../media/image80.png"/><Relationship Id="rId14" Type="http://schemas.openxmlformats.org/officeDocument/2006/relationships/image" Target="../media/image85.png"/><Relationship Id="rId22" Type="http://schemas.openxmlformats.org/officeDocument/2006/relationships/image" Target="../media/image93.png"/><Relationship Id="rId27" Type="http://schemas.openxmlformats.org/officeDocument/2006/relationships/image" Target="../media/image98.png"/><Relationship Id="rId30" Type="http://schemas.openxmlformats.org/officeDocument/2006/relationships/hyperlink" Target="https://zephyrhealth.com/" TargetMode="External"/><Relationship Id="rId35" Type="http://schemas.openxmlformats.org/officeDocument/2006/relationships/image" Target="../media/image104.png"/><Relationship Id="rId43" Type="http://schemas.openxmlformats.org/officeDocument/2006/relationships/image" Target="../media/image112.png"/><Relationship Id="rId48" Type="http://schemas.openxmlformats.org/officeDocument/2006/relationships/hyperlink" Target="http://www.clarifai.com/" TargetMode="External"/><Relationship Id="rId56" Type="http://schemas.openxmlformats.org/officeDocument/2006/relationships/image" Target="../media/image124.png"/><Relationship Id="rId64" Type="http://schemas.openxmlformats.org/officeDocument/2006/relationships/image" Target="../media/image132.png"/><Relationship Id="rId69" Type="http://schemas.openxmlformats.org/officeDocument/2006/relationships/image" Target="../media/image136.png"/><Relationship Id="rId77" Type="http://schemas.openxmlformats.org/officeDocument/2006/relationships/image" Target="../media/image142.png"/><Relationship Id="rId8" Type="http://schemas.openxmlformats.org/officeDocument/2006/relationships/image" Target="../media/image79.png"/><Relationship Id="rId51" Type="http://schemas.openxmlformats.org/officeDocument/2006/relationships/image" Target="../media/image119.png"/><Relationship Id="rId72" Type="http://schemas.openxmlformats.org/officeDocument/2006/relationships/image" Target="../media/image138.png"/><Relationship Id="rId80" Type="http://schemas.openxmlformats.org/officeDocument/2006/relationships/image" Target="../media/image145.png"/><Relationship Id="rId3" Type="http://schemas.openxmlformats.org/officeDocument/2006/relationships/image" Target="../media/image74.png"/><Relationship Id="rId12" Type="http://schemas.openxmlformats.org/officeDocument/2006/relationships/image" Target="../media/image83.png"/><Relationship Id="rId17" Type="http://schemas.openxmlformats.org/officeDocument/2006/relationships/image" Target="../media/image88.png"/><Relationship Id="rId25" Type="http://schemas.openxmlformats.org/officeDocument/2006/relationships/image" Target="../media/image96.png"/><Relationship Id="rId33" Type="http://schemas.openxmlformats.org/officeDocument/2006/relationships/image" Target="../media/image103.png"/><Relationship Id="rId38" Type="http://schemas.openxmlformats.org/officeDocument/2006/relationships/image" Target="../media/image107.png"/><Relationship Id="rId46" Type="http://schemas.openxmlformats.org/officeDocument/2006/relationships/image" Target="../media/image115.png"/><Relationship Id="rId59" Type="http://schemas.openxmlformats.org/officeDocument/2006/relationships/image" Target="../media/image127.png"/><Relationship Id="rId67" Type="http://schemas.openxmlformats.org/officeDocument/2006/relationships/image" Target="../media/image134.png"/><Relationship Id="rId20" Type="http://schemas.openxmlformats.org/officeDocument/2006/relationships/image" Target="../media/image91.png"/><Relationship Id="rId41" Type="http://schemas.openxmlformats.org/officeDocument/2006/relationships/image" Target="../media/image110.gif"/><Relationship Id="rId54" Type="http://schemas.openxmlformats.org/officeDocument/2006/relationships/image" Target="../media/image122.png"/><Relationship Id="rId62" Type="http://schemas.openxmlformats.org/officeDocument/2006/relationships/image" Target="../media/image130.png"/><Relationship Id="rId70" Type="http://schemas.openxmlformats.org/officeDocument/2006/relationships/image" Target="../media/image137.png"/><Relationship Id="rId75" Type="http://schemas.openxmlformats.org/officeDocument/2006/relationships/image" Target="../media/image140.png"/><Relationship Id="rId1" Type="http://schemas.openxmlformats.org/officeDocument/2006/relationships/slideLayout" Target="../slideLayouts/slideLayout64.xml"/><Relationship Id="rId6" Type="http://schemas.openxmlformats.org/officeDocument/2006/relationships/image" Target="../media/image77.png"/><Relationship Id="rId15" Type="http://schemas.openxmlformats.org/officeDocument/2006/relationships/image" Target="../media/image86.png"/><Relationship Id="rId23" Type="http://schemas.openxmlformats.org/officeDocument/2006/relationships/image" Target="../media/image94.png"/><Relationship Id="rId28" Type="http://schemas.openxmlformats.org/officeDocument/2006/relationships/image" Target="../media/image99.png"/><Relationship Id="rId36" Type="http://schemas.openxmlformats.org/officeDocument/2006/relationships/image" Target="../media/image105.png"/><Relationship Id="rId49" Type="http://schemas.openxmlformats.org/officeDocument/2006/relationships/image" Target="../media/image117.png"/><Relationship Id="rId57" Type="http://schemas.openxmlformats.org/officeDocument/2006/relationships/image" Target="../media/image125.png"/></Relationships>
</file>

<file path=ppt/slides/_rels/slide28.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hyperlink" Target="http://rollioforce.com/" TargetMode="External"/><Relationship Id="rId1" Type="http://schemas.openxmlformats.org/officeDocument/2006/relationships/slideLayout" Target="../slideLayouts/slideLayout70.xml"/></Relationships>
</file>

<file path=ppt/slides/_rels/slide29.xml.rels><?xml version="1.0" encoding="UTF-8" standalone="yes"?>
<Relationships xmlns="http://schemas.openxmlformats.org/package/2006/relationships"><Relationship Id="rId8" Type="http://schemas.openxmlformats.org/officeDocument/2006/relationships/hyperlink" Target="http://deeplearning4j.org/" TargetMode="External"/><Relationship Id="rId3" Type="http://schemas.openxmlformats.org/officeDocument/2006/relationships/hyperlink" Target="http://caffe.berkeleyvision.org/" TargetMode="External"/><Relationship Id="rId7" Type="http://schemas.openxmlformats.org/officeDocument/2006/relationships/hyperlink" Target="http://download.tensorflow.org/paper/whitepaper2015.pdf" TargetMode="External"/><Relationship Id="rId2" Type="http://schemas.openxmlformats.org/officeDocument/2006/relationships/notesSlide" Target="../notesSlides/notesSlide17.xml"/><Relationship Id="rId1" Type="http://schemas.openxmlformats.org/officeDocument/2006/relationships/slideLayout" Target="../slideLayouts/slideLayout65.xml"/><Relationship Id="rId6" Type="http://schemas.openxmlformats.org/officeDocument/2006/relationships/hyperlink" Target="http://madlib.net/" TargetMode="External"/><Relationship Id="rId5" Type="http://schemas.openxmlformats.org/officeDocument/2006/relationships/hyperlink" Target="http://deeplearning.net/software/theano/" TargetMode="External"/><Relationship Id="rId4" Type="http://schemas.openxmlformats.org/officeDocument/2006/relationships/hyperlink" Target="http://torch.ch/"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31.xml.rels><?xml version="1.0" encoding="UTF-8" standalone="yes"?>
<Relationships xmlns="http://schemas.openxmlformats.org/package/2006/relationships"><Relationship Id="rId8" Type="http://schemas.openxmlformats.org/officeDocument/2006/relationships/tags" Target="../tags/tag23.xml"/><Relationship Id="rId13" Type="http://schemas.openxmlformats.org/officeDocument/2006/relationships/tags" Target="../tags/tag28.xml"/><Relationship Id="rId18" Type="http://schemas.openxmlformats.org/officeDocument/2006/relationships/tags" Target="../tags/tag33.xml"/><Relationship Id="rId26" Type="http://schemas.openxmlformats.org/officeDocument/2006/relationships/slide" Target="slide34.xml"/><Relationship Id="rId3" Type="http://schemas.openxmlformats.org/officeDocument/2006/relationships/tags" Target="../tags/tag18.xml"/><Relationship Id="rId21" Type="http://schemas.openxmlformats.org/officeDocument/2006/relationships/tags" Target="../tags/tag36.xml"/><Relationship Id="rId7" Type="http://schemas.openxmlformats.org/officeDocument/2006/relationships/tags" Target="../tags/tag22.xml"/><Relationship Id="rId12" Type="http://schemas.openxmlformats.org/officeDocument/2006/relationships/tags" Target="../tags/tag27.xml"/><Relationship Id="rId17" Type="http://schemas.openxmlformats.org/officeDocument/2006/relationships/tags" Target="../tags/tag32.xml"/><Relationship Id="rId25" Type="http://schemas.openxmlformats.org/officeDocument/2006/relationships/notesSlide" Target="../notesSlides/notesSlide18.xml"/><Relationship Id="rId2" Type="http://schemas.openxmlformats.org/officeDocument/2006/relationships/tags" Target="../tags/tag17.xml"/><Relationship Id="rId16" Type="http://schemas.openxmlformats.org/officeDocument/2006/relationships/tags" Target="../tags/tag31.xml"/><Relationship Id="rId20" Type="http://schemas.openxmlformats.org/officeDocument/2006/relationships/tags" Target="../tags/tag35.xml"/><Relationship Id="rId29" Type="http://schemas.openxmlformats.org/officeDocument/2006/relationships/slide" Target="slide33.xml"/><Relationship Id="rId1" Type="http://schemas.openxmlformats.org/officeDocument/2006/relationships/vmlDrawing" Target="../drawings/vmlDrawing5.vml"/><Relationship Id="rId6" Type="http://schemas.openxmlformats.org/officeDocument/2006/relationships/tags" Target="../tags/tag21.xml"/><Relationship Id="rId11" Type="http://schemas.openxmlformats.org/officeDocument/2006/relationships/tags" Target="../tags/tag26.xml"/><Relationship Id="rId24" Type="http://schemas.openxmlformats.org/officeDocument/2006/relationships/slideLayout" Target="../slideLayouts/slideLayout52.xml"/><Relationship Id="rId5" Type="http://schemas.openxmlformats.org/officeDocument/2006/relationships/tags" Target="../tags/tag20.xml"/><Relationship Id="rId15" Type="http://schemas.openxmlformats.org/officeDocument/2006/relationships/tags" Target="../tags/tag30.xml"/><Relationship Id="rId23" Type="http://schemas.openxmlformats.org/officeDocument/2006/relationships/tags" Target="../tags/tag38.xml"/><Relationship Id="rId28" Type="http://schemas.openxmlformats.org/officeDocument/2006/relationships/slide" Target="slide17.xml"/><Relationship Id="rId10" Type="http://schemas.openxmlformats.org/officeDocument/2006/relationships/tags" Target="../tags/tag25.xml"/><Relationship Id="rId19" Type="http://schemas.openxmlformats.org/officeDocument/2006/relationships/tags" Target="../tags/tag34.xml"/><Relationship Id="rId31" Type="http://schemas.openxmlformats.org/officeDocument/2006/relationships/image" Target="../media/image147.emf"/><Relationship Id="rId4" Type="http://schemas.openxmlformats.org/officeDocument/2006/relationships/tags" Target="../tags/tag19.xml"/><Relationship Id="rId9" Type="http://schemas.openxmlformats.org/officeDocument/2006/relationships/tags" Target="../tags/tag24.xml"/><Relationship Id="rId14" Type="http://schemas.openxmlformats.org/officeDocument/2006/relationships/tags" Target="../tags/tag29.xml"/><Relationship Id="rId22" Type="http://schemas.openxmlformats.org/officeDocument/2006/relationships/tags" Target="../tags/tag37.xml"/><Relationship Id="rId27" Type="http://schemas.openxmlformats.org/officeDocument/2006/relationships/slide" Target="slide29.xml"/><Relationship Id="rId30" Type="http://schemas.openxmlformats.org/officeDocument/2006/relationships/oleObject" Target="../embeddings/oleObject7.bin"/></Relationships>
</file>

<file path=ppt/slides/_rels/slide32.xml.rels><?xml version="1.0" encoding="UTF-8" standalone="yes"?>
<Relationships xmlns="http://schemas.openxmlformats.org/package/2006/relationships"><Relationship Id="rId8" Type="http://schemas.openxmlformats.org/officeDocument/2006/relationships/image" Target="../media/image149.png"/><Relationship Id="rId13" Type="http://schemas.openxmlformats.org/officeDocument/2006/relationships/image" Target="../media/image154.png"/><Relationship Id="rId18" Type="http://schemas.openxmlformats.org/officeDocument/2006/relationships/image" Target="../media/image159.jpeg"/><Relationship Id="rId3" Type="http://schemas.openxmlformats.org/officeDocument/2006/relationships/slideLayout" Target="../slideLayouts/slideLayout61.xml"/><Relationship Id="rId7" Type="http://schemas.openxmlformats.org/officeDocument/2006/relationships/image" Target="../media/image148.png"/><Relationship Id="rId12" Type="http://schemas.openxmlformats.org/officeDocument/2006/relationships/image" Target="../media/image153.png"/><Relationship Id="rId17" Type="http://schemas.openxmlformats.org/officeDocument/2006/relationships/image" Target="../media/image158.gif"/><Relationship Id="rId2" Type="http://schemas.openxmlformats.org/officeDocument/2006/relationships/tags" Target="../tags/tag39.xml"/><Relationship Id="rId16" Type="http://schemas.openxmlformats.org/officeDocument/2006/relationships/image" Target="../media/image157.jpeg"/><Relationship Id="rId1" Type="http://schemas.openxmlformats.org/officeDocument/2006/relationships/vmlDrawing" Target="../drawings/vmlDrawing6.vml"/><Relationship Id="rId6" Type="http://schemas.openxmlformats.org/officeDocument/2006/relationships/image" Target="../media/image1.emf"/><Relationship Id="rId11" Type="http://schemas.openxmlformats.org/officeDocument/2006/relationships/image" Target="../media/image152.png"/><Relationship Id="rId5" Type="http://schemas.openxmlformats.org/officeDocument/2006/relationships/oleObject" Target="../embeddings/oleObject8.bin"/><Relationship Id="rId15" Type="http://schemas.openxmlformats.org/officeDocument/2006/relationships/image" Target="../media/image156.png"/><Relationship Id="rId10" Type="http://schemas.openxmlformats.org/officeDocument/2006/relationships/image" Target="../media/image151.png"/><Relationship Id="rId19" Type="http://schemas.openxmlformats.org/officeDocument/2006/relationships/image" Target="../media/image160.png"/><Relationship Id="rId4" Type="http://schemas.openxmlformats.org/officeDocument/2006/relationships/notesSlide" Target="../notesSlides/notesSlide19.xml"/><Relationship Id="rId9" Type="http://schemas.openxmlformats.org/officeDocument/2006/relationships/image" Target="../media/image150.png"/><Relationship Id="rId14" Type="http://schemas.openxmlformats.org/officeDocument/2006/relationships/image" Target="../media/image155.png"/></Relationships>
</file>

<file path=ppt/slides/_rels/slide33.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20.xml"/><Relationship Id="rId1" Type="http://schemas.openxmlformats.org/officeDocument/2006/relationships/slideLayout" Target="../slideLayouts/slideLayout46.xml"/><Relationship Id="rId6" Type="http://schemas.openxmlformats.org/officeDocument/2006/relationships/image" Target="../media/image164.png"/><Relationship Id="rId5" Type="http://schemas.openxmlformats.org/officeDocument/2006/relationships/image" Target="../media/image163.png"/><Relationship Id="rId4" Type="http://schemas.openxmlformats.org/officeDocument/2006/relationships/image" Target="../media/image162.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36.xml.rels><?xml version="1.0" encoding="UTF-8" standalone="yes"?>
<Relationships xmlns="http://schemas.openxmlformats.org/package/2006/relationships"><Relationship Id="rId8" Type="http://schemas.openxmlformats.org/officeDocument/2006/relationships/tags" Target="../tags/tag46.xml"/><Relationship Id="rId13" Type="http://schemas.openxmlformats.org/officeDocument/2006/relationships/image" Target="../media/image165.emf"/><Relationship Id="rId3" Type="http://schemas.openxmlformats.org/officeDocument/2006/relationships/tags" Target="../tags/tag41.xml"/><Relationship Id="rId7" Type="http://schemas.openxmlformats.org/officeDocument/2006/relationships/tags" Target="../tags/tag45.xml"/><Relationship Id="rId12" Type="http://schemas.openxmlformats.org/officeDocument/2006/relationships/oleObject" Target="../embeddings/oleObject9.bin"/><Relationship Id="rId2" Type="http://schemas.openxmlformats.org/officeDocument/2006/relationships/tags" Target="../tags/tag40.xml"/><Relationship Id="rId1" Type="http://schemas.openxmlformats.org/officeDocument/2006/relationships/vmlDrawing" Target="../drawings/vmlDrawing7.vml"/><Relationship Id="rId6" Type="http://schemas.openxmlformats.org/officeDocument/2006/relationships/tags" Target="../tags/tag44.xml"/><Relationship Id="rId11" Type="http://schemas.openxmlformats.org/officeDocument/2006/relationships/notesSlide" Target="../notesSlides/notesSlide22.xml"/><Relationship Id="rId5" Type="http://schemas.openxmlformats.org/officeDocument/2006/relationships/tags" Target="../tags/tag43.xml"/><Relationship Id="rId10" Type="http://schemas.openxmlformats.org/officeDocument/2006/relationships/slideLayout" Target="../slideLayouts/slideLayout46.xml"/><Relationship Id="rId4" Type="http://schemas.openxmlformats.org/officeDocument/2006/relationships/tags" Target="../tags/tag42.xml"/><Relationship Id="rId9" Type="http://schemas.openxmlformats.org/officeDocument/2006/relationships/tags" Target="../tags/tag47.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71.xml"/><Relationship Id="rId7" Type="http://schemas.openxmlformats.org/officeDocument/2006/relationships/image" Target="../media/image166.png"/><Relationship Id="rId2" Type="http://schemas.openxmlformats.org/officeDocument/2006/relationships/tags" Target="../tags/tag48.xml"/><Relationship Id="rId1" Type="http://schemas.openxmlformats.org/officeDocument/2006/relationships/vmlDrawing" Target="../drawings/vmlDrawing8.vml"/><Relationship Id="rId6" Type="http://schemas.openxmlformats.org/officeDocument/2006/relationships/image" Target="../media/image1.emf"/><Relationship Id="rId5" Type="http://schemas.openxmlformats.org/officeDocument/2006/relationships/oleObject" Target="../embeddings/oleObject10.bin"/><Relationship Id="rId4" Type="http://schemas.openxmlformats.org/officeDocument/2006/relationships/notesSlide" Target="../notesSlides/notesSlide23.xml"/></Relationships>
</file>

<file path=ppt/slides/_rels/slide38.xml.rels><?xml version="1.0" encoding="UTF-8" standalone="yes"?>
<Relationships xmlns="http://schemas.openxmlformats.org/package/2006/relationships"><Relationship Id="rId8" Type="http://schemas.openxmlformats.org/officeDocument/2006/relationships/image" Target="../media/image172.jpeg"/><Relationship Id="rId3" Type="http://schemas.openxmlformats.org/officeDocument/2006/relationships/image" Target="../media/image168.jpeg"/><Relationship Id="rId7" Type="http://schemas.microsoft.com/office/2007/relationships/hdphoto" Target="../media/hdphoto1.wdp"/><Relationship Id="rId2" Type="http://schemas.openxmlformats.org/officeDocument/2006/relationships/image" Target="../media/image167.jpeg"/><Relationship Id="rId1" Type="http://schemas.openxmlformats.org/officeDocument/2006/relationships/slideLayout" Target="../slideLayouts/slideLayout46.xml"/><Relationship Id="rId6" Type="http://schemas.openxmlformats.org/officeDocument/2006/relationships/image" Target="../media/image171.png"/><Relationship Id="rId5" Type="http://schemas.openxmlformats.org/officeDocument/2006/relationships/image" Target="../media/image170.jpeg"/><Relationship Id="rId4" Type="http://schemas.openxmlformats.org/officeDocument/2006/relationships/image" Target="../media/image169.jpeg"/><Relationship Id="rId9" Type="http://schemas.openxmlformats.org/officeDocument/2006/relationships/image" Target="../media/image173.png"/></Relationships>
</file>

<file path=ppt/slides/_rels/slide39.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image" Target="../media/image173.png"/><Relationship Id="rId1" Type="http://schemas.openxmlformats.org/officeDocument/2006/relationships/slideLayout" Target="../slideLayouts/slideLayout46.xml"/></Relationships>
</file>

<file path=ppt/slides/_rels/slide4.xml.rels><?xml version="1.0" encoding="UTF-8" standalone="yes"?>
<Relationships xmlns="http://schemas.openxmlformats.org/package/2006/relationships"><Relationship Id="rId8" Type="http://schemas.openxmlformats.org/officeDocument/2006/relationships/image" Target="../media/image32.jpeg"/><Relationship Id="rId3" Type="http://schemas.openxmlformats.org/officeDocument/2006/relationships/tags" Target="../tags/tag8.xml"/><Relationship Id="rId7" Type="http://schemas.openxmlformats.org/officeDocument/2006/relationships/hyperlink" Target="http://imageannotator.cs.tau.ac.il/" TargetMode="External"/><Relationship Id="rId2" Type="http://schemas.openxmlformats.org/officeDocument/2006/relationships/tags" Target="../tags/tag7.xml"/><Relationship Id="rId1" Type="http://schemas.openxmlformats.org/officeDocument/2006/relationships/tags" Target="../tags/tag6.xml"/><Relationship Id="rId6" Type="http://schemas.openxmlformats.org/officeDocument/2006/relationships/hyperlink" Target="http://www.clarifai.com/" TargetMode="External"/><Relationship Id="rId5" Type="http://schemas.openxmlformats.org/officeDocument/2006/relationships/notesSlide" Target="../notesSlides/notesSlide2.xml"/><Relationship Id="rId10" Type="http://schemas.openxmlformats.org/officeDocument/2006/relationships/image" Target="../media/image34.png"/><Relationship Id="rId4" Type="http://schemas.openxmlformats.org/officeDocument/2006/relationships/slideLayout" Target="../slideLayouts/slideLayout61.xml"/><Relationship Id="rId9" Type="http://schemas.openxmlformats.org/officeDocument/2006/relationships/image" Target="../media/image33.png"/></Relationships>
</file>

<file path=ppt/slides/_rels/slide40.xml.rels><?xml version="1.0" encoding="UTF-8" standalone="yes"?>
<Relationships xmlns="http://schemas.openxmlformats.org/package/2006/relationships"><Relationship Id="rId8" Type="http://schemas.openxmlformats.org/officeDocument/2006/relationships/image" Target="../media/image180.png"/><Relationship Id="rId3" Type="http://schemas.openxmlformats.org/officeDocument/2006/relationships/image" Target="../media/image175.png"/><Relationship Id="rId7" Type="http://schemas.openxmlformats.org/officeDocument/2006/relationships/image" Target="../media/image179.png"/><Relationship Id="rId2" Type="http://schemas.openxmlformats.org/officeDocument/2006/relationships/notesSlide" Target="../notesSlides/notesSlide24.xml"/><Relationship Id="rId1" Type="http://schemas.openxmlformats.org/officeDocument/2006/relationships/slideLayout" Target="../slideLayouts/slideLayout68.xml"/><Relationship Id="rId6" Type="http://schemas.openxmlformats.org/officeDocument/2006/relationships/image" Target="../media/image178.png"/><Relationship Id="rId5" Type="http://schemas.openxmlformats.org/officeDocument/2006/relationships/image" Target="../media/image177.png"/><Relationship Id="rId4" Type="http://schemas.openxmlformats.org/officeDocument/2006/relationships/image" Target="../media/image176.png"/></Relationships>
</file>

<file path=ppt/slides/_rels/slide41.xml.rels><?xml version="1.0" encoding="UTF-8" standalone="yes"?>
<Relationships xmlns="http://schemas.openxmlformats.org/package/2006/relationships"><Relationship Id="rId3" Type="http://schemas.openxmlformats.org/officeDocument/2006/relationships/image" Target="../media/image181.jpg"/><Relationship Id="rId2" Type="http://schemas.openxmlformats.org/officeDocument/2006/relationships/notesSlide" Target="../notesSlides/notesSlide25.xml"/><Relationship Id="rId1" Type="http://schemas.openxmlformats.org/officeDocument/2006/relationships/slideLayout" Target="../slideLayouts/slideLayout69.xml"/><Relationship Id="rId5" Type="http://schemas.openxmlformats.org/officeDocument/2006/relationships/image" Target="../media/image183.jpg"/><Relationship Id="rId4" Type="http://schemas.openxmlformats.org/officeDocument/2006/relationships/image" Target="../media/image182.png"/></Relationships>
</file>

<file path=ppt/slides/_rels/slide42.xml.rels><?xml version="1.0" encoding="UTF-8" standalone="yes"?>
<Relationships xmlns="http://schemas.openxmlformats.org/package/2006/relationships"><Relationship Id="rId8" Type="http://schemas.openxmlformats.org/officeDocument/2006/relationships/image" Target="../media/image189.png"/><Relationship Id="rId13" Type="http://schemas.openxmlformats.org/officeDocument/2006/relationships/image" Target="../media/image194.png"/><Relationship Id="rId3" Type="http://schemas.openxmlformats.org/officeDocument/2006/relationships/image" Target="../media/image184.jpeg"/><Relationship Id="rId7" Type="http://schemas.openxmlformats.org/officeDocument/2006/relationships/image" Target="../media/image188.png"/><Relationship Id="rId12" Type="http://schemas.openxmlformats.org/officeDocument/2006/relationships/image" Target="../media/image193.png"/><Relationship Id="rId2" Type="http://schemas.openxmlformats.org/officeDocument/2006/relationships/notesSlide" Target="../notesSlides/notesSlide26.xml"/><Relationship Id="rId16" Type="http://schemas.openxmlformats.org/officeDocument/2006/relationships/image" Target="../media/image196.jpg"/><Relationship Id="rId1" Type="http://schemas.openxmlformats.org/officeDocument/2006/relationships/slideLayout" Target="../slideLayouts/slideLayout69.xml"/><Relationship Id="rId6" Type="http://schemas.openxmlformats.org/officeDocument/2006/relationships/image" Target="../media/image187.png"/><Relationship Id="rId11" Type="http://schemas.openxmlformats.org/officeDocument/2006/relationships/image" Target="../media/image192.png"/><Relationship Id="rId5" Type="http://schemas.openxmlformats.org/officeDocument/2006/relationships/image" Target="../media/image186.jpeg"/><Relationship Id="rId15" Type="http://schemas.openxmlformats.org/officeDocument/2006/relationships/hyperlink" Target="https://youtu.be/KBrCy6d9_No" TargetMode="External"/><Relationship Id="rId10" Type="http://schemas.openxmlformats.org/officeDocument/2006/relationships/image" Target="../media/image191.png"/><Relationship Id="rId4" Type="http://schemas.openxmlformats.org/officeDocument/2006/relationships/image" Target="../media/image185.png"/><Relationship Id="rId9" Type="http://schemas.openxmlformats.org/officeDocument/2006/relationships/image" Target="../media/image190.gif"/><Relationship Id="rId14" Type="http://schemas.openxmlformats.org/officeDocument/2006/relationships/image" Target="../media/image195.gif"/></Relationships>
</file>

<file path=ppt/slides/_rels/slide43.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6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2.xml"/></Relationships>
</file>

<file path=ppt/slides/_rels/slide48.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notesSlide" Target="../notesSlides/notesSlide27.xml"/><Relationship Id="rId1" Type="http://schemas.openxmlformats.org/officeDocument/2006/relationships/slideLayout" Target="../slideLayouts/slideLayout66.xml"/><Relationship Id="rId4" Type="http://schemas.openxmlformats.org/officeDocument/2006/relationships/image" Target="../media/image199.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5.xml.rels><?xml version="1.0" encoding="UTF-8" standalone="yes"?>
<Relationships xmlns="http://schemas.openxmlformats.org/package/2006/relationships"><Relationship Id="rId3" Type="http://schemas.openxmlformats.org/officeDocument/2006/relationships/tags" Target="../tags/tag11.xml"/><Relationship Id="rId7" Type="http://schemas.openxmlformats.org/officeDocument/2006/relationships/image" Target="../media/image35.png"/><Relationship Id="rId2" Type="http://schemas.openxmlformats.org/officeDocument/2006/relationships/tags" Target="../tags/tag10.xml"/><Relationship Id="rId1" Type="http://schemas.openxmlformats.org/officeDocument/2006/relationships/tags" Target="../tags/tag9.xml"/><Relationship Id="rId6" Type="http://schemas.openxmlformats.org/officeDocument/2006/relationships/notesSlide" Target="../notesSlides/notesSlide3.xml"/><Relationship Id="rId5" Type="http://schemas.openxmlformats.org/officeDocument/2006/relationships/slideLayout" Target="../slideLayouts/slideLayout61.xml"/><Relationship Id="rId4" Type="http://schemas.openxmlformats.org/officeDocument/2006/relationships/tags" Target="../tags/tag12.xml"/></Relationships>
</file>

<file path=ppt/slides/_rels/slide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xml"/><Relationship Id="rId1" Type="http://schemas.openxmlformats.org/officeDocument/2006/relationships/slideLayout" Target="../slideLayouts/slideLayout61.xml"/><Relationship Id="rId4" Type="http://schemas.openxmlformats.org/officeDocument/2006/relationships/image" Target="../media/image37.png"/></Relationships>
</file>

<file path=ppt/slides/_rels/slide7.xml.rels><?xml version="1.0" encoding="UTF-8" standalone="yes"?>
<Relationships xmlns="http://schemas.openxmlformats.org/package/2006/relationships"><Relationship Id="rId8" Type="http://schemas.openxmlformats.org/officeDocument/2006/relationships/image" Target="../media/image39.jpeg"/><Relationship Id="rId3" Type="http://schemas.openxmlformats.org/officeDocument/2006/relationships/tags" Target="../tags/tag15.xml"/><Relationship Id="rId7" Type="http://schemas.openxmlformats.org/officeDocument/2006/relationships/image" Target="../media/image38.png"/><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notesSlide" Target="../notesSlides/notesSlide5.xml"/><Relationship Id="rId5" Type="http://schemas.openxmlformats.org/officeDocument/2006/relationships/slideLayout" Target="../slideLayouts/slideLayout61.xml"/><Relationship Id="rId10" Type="http://schemas.openxmlformats.org/officeDocument/2006/relationships/hyperlink" Target="http://imageannotator.cs.tau.ac.il/" TargetMode="External"/><Relationship Id="rId4" Type="http://schemas.openxmlformats.org/officeDocument/2006/relationships/tags" Target="../tags/tag16.xml"/><Relationship Id="rId9" Type="http://schemas.openxmlformats.org/officeDocument/2006/relationships/hyperlink" Target="http://www.clarifai.com/"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googleresearch.blogspot.co.il/2015/06/inceptionism-going-deeper-into-neural.html" TargetMode="External"/><Relationship Id="rId2" Type="http://schemas.openxmlformats.org/officeDocument/2006/relationships/notesSlide" Target="../notesSlides/notesSlide6.xml"/><Relationship Id="rId1" Type="http://schemas.openxmlformats.org/officeDocument/2006/relationships/slideLayout" Target="../slideLayouts/slideLayout61.xml"/><Relationship Id="rId4" Type="http://schemas.openxmlformats.org/officeDocument/2006/relationships/image" Target="../media/image40.png"/></Relationships>
</file>

<file path=ppt/slides/_rels/slide9.xml.rels><?xml version="1.0" encoding="UTF-8" standalone="yes"?>
<Relationships xmlns="http://schemas.openxmlformats.org/package/2006/relationships"><Relationship Id="rId3" Type="http://schemas.openxmlformats.org/officeDocument/2006/relationships/hyperlink" Target="https://code.google.com/p/word2vec/" TargetMode="External"/><Relationship Id="rId7" Type="http://schemas.openxmlformats.org/officeDocument/2006/relationships/image" Target="../media/image44.png"/><Relationship Id="rId2" Type="http://schemas.openxmlformats.org/officeDocument/2006/relationships/notesSlide" Target="../notesSlides/notesSlide7.xml"/><Relationship Id="rId1" Type="http://schemas.openxmlformats.org/officeDocument/2006/relationships/slideLayout" Target="../slideLayouts/slideLayout61.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Object 9" hidden="1"/>
          <p:cNvGraphicFramePr>
            <a:graphicFrameLocks noChangeAspect="1"/>
          </p:cNvGraphicFramePr>
          <p:nvPr>
            <p:custDataLst>
              <p:tags r:id="rId2"/>
            </p:custDataLst>
            <p:extLst>
              <p:ext uri="{D42A27DB-BD31-4B8C-83A1-F6EECF244321}">
                <p14:modId xmlns:p14="http://schemas.microsoft.com/office/powerpoint/2010/main" val="2417364816"/>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0423" name="think-cell Slide" r:id="rId5" imgW="360" imgH="360" progId="TCLayout.ActiveDocument.1">
                  <p:embed/>
                </p:oleObj>
              </mc:Choice>
              <mc:Fallback>
                <p:oleObj name="think-cell Slide" r:id="rId5" imgW="360" imgH="360"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p:graphicFrame>
        <p:nvGraphicFramePr>
          <p:cNvPr id="9" name="Object 8" hidden="1"/>
          <p:cNvGraphicFramePr>
            <a:graphicFrameLocks noChangeAspect="1"/>
          </p:cNvGraphicFramePr>
          <p:nvPr>
            <p:extLst>
              <p:ext uri="{D42A27DB-BD31-4B8C-83A1-F6EECF244321}">
                <p14:modId xmlns:p14="http://schemas.microsoft.com/office/powerpoint/2010/main" val="1176089273"/>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0424" name="think-cell Slide" r:id="rId7" imgW="360" imgH="360" progId="TCLayout.ActiveDocument.1">
                  <p:embed/>
                </p:oleObj>
              </mc:Choice>
              <mc:Fallback>
                <p:oleObj name="think-cell Slide" r:id="rId7" imgW="360" imgH="360"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p:graphicFrame>
        <p:nvGraphicFramePr>
          <p:cNvPr id="7" name="Object 6" hidden="1"/>
          <p:cNvGraphicFramePr>
            <a:graphicFrameLocks noChangeAspect="1"/>
          </p:cNvGraphicFramePr>
          <p:nvPr>
            <p:extLst>
              <p:ext uri="{D42A27DB-BD31-4B8C-83A1-F6EECF244321}">
                <p14:modId xmlns:p14="http://schemas.microsoft.com/office/powerpoint/2010/main" val="782205881"/>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0425" name="think-cell Slide" r:id="rId8" imgW="360" imgH="360" progId="TCLayout.ActiveDocument.1">
                  <p:embed/>
                </p:oleObj>
              </mc:Choice>
              <mc:Fallback>
                <p:oleObj name="think-cell Slide" r:id="rId8" imgW="360" imgH="360"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3" name="Text Placeholder 2"/>
          <p:cNvSpPr>
            <a:spLocks noGrp="1"/>
          </p:cNvSpPr>
          <p:nvPr>
            <p:ph type="body" sz="quarter" idx="10"/>
          </p:nvPr>
        </p:nvSpPr>
        <p:spPr>
          <a:xfrm>
            <a:off x="451013" y="1663437"/>
            <a:ext cx="5988864" cy="451019"/>
          </a:xfrm>
        </p:spPr>
        <p:txBody>
          <a:bodyPr/>
          <a:lstStyle/>
          <a:p>
            <a:r>
              <a:rPr lang="de-DE" sz="2800" dirty="0" smtClean="0"/>
              <a:t>Enterprise </a:t>
            </a:r>
            <a:r>
              <a:rPr lang="de-DE" sz="2800" dirty="0" err="1" smtClean="0"/>
              <a:t>Machine</a:t>
            </a:r>
            <a:r>
              <a:rPr lang="de-DE" sz="2800" dirty="0" smtClean="0"/>
              <a:t> </a:t>
            </a:r>
            <a:br>
              <a:rPr lang="de-DE" sz="2800" dirty="0" smtClean="0"/>
            </a:br>
            <a:r>
              <a:rPr lang="de-DE" sz="2800" dirty="0" smtClean="0"/>
              <a:t>Learning </a:t>
            </a:r>
            <a:r>
              <a:rPr lang="de-DE" sz="2800" dirty="0" err="1" smtClean="0"/>
              <a:t>Bootcamp</a:t>
            </a:r>
            <a:endParaRPr lang="de-DE" sz="2800" dirty="0" smtClean="0"/>
          </a:p>
        </p:txBody>
      </p:sp>
      <p:sp>
        <p:nvSpPr>
          <p:cNvPr id="4" name="Text Placeholder 3"/>
          <p:cNvSpPr>
            <a:spLocks noGrp="1"/>
          </p:cNvSpPr>
          <p:nvPr>
            <p:ph type="body" sz="quarter" idx="14"/>
          </p:nvPr>
        </p:nvSpPr>
        <p:spPr>
          <a:xfrm>
            <a:off x="451674" y="3013355"/>
            <a:ext cx="6423199" cy="1138564"/>
          </a:xfrm>
        </p:spPr>
        <p:txBody>
          <a:bodyPr/>
          <a:lstStyle/>
          <a:p>
            <a:r>
              <a:rPr lang="de-DE" sz="1900" dirty="0" smtClean="0"/>
              <a:t>Markus </a:t>
            </a:r>
            <a:r>
              <a:rPr lang="de-DE" sz="1900" dirty="0" smtClean="0"/>
              <a:t>Noga</a:t>
            </a:r>
            <a:r>
              <a:rPr lang="de-DE" sz="1900" dirty="0"/>
              <a:t/>
            </a:r>
            <a:br>
              <a:rPr lang="de-DE" sz="1900" dirty="0"/>
            </a:br>
            <a:r>
              <a:rPr lang="de-DE" sz="1900" dirty="0" err="1" smtClean="0"/>
              <a:t>Machine</a:t>
            </a:r>
            <a:r>
              <a:rPr lang="de-DE" sz="1900" dirty="0" smtClean="0"/>
              <a:t> Learning</a:t>
            </a:r>
            <a:r>
              <a:rPr lang="de-DE" sz="1900" dirty="0" smtClean="0"/>
              <a:t> </a:t>
            </a:r>
            <a:r>
              <a:rPr lang="de-DE" sz="1900" dirty="0" err="1" smtClean="0"/>
              <a:t>Incubation</a:t>
            </a:r>
            <a:endParaRPr lang="de-DE" sz="1900" dirty="0"/>
          </a:p>
        </p:txBody>
      </p:sp>
      <p:sp>
        <p:nvSpPr>
          <p:cNvPr id="6" name="Text Placeholder 3"/>
          <p:cNvSpPr txBox="1">
            <a:spLocks/>
          </p:cNvSpPr>
          <p:nvPr/>
        </p:nvSpPr>
        <p:spPr bwMode="gray">
          <a:xfrm>
            <a:off x="451674" y="6540500"/>
            <a:ext cx="6423199" cy="317500"/>
          </a:xfrm>
          <a:prstGeom prst="rect">
            <a:avLst/>
          </a:prstGeom>
        </p:spPr>
        <p:txBody>
          <a:bodyPr vert="horz" lIns="0" tIns="0" rIns="0" bIns="0" rtlCol="0">
            <a:noAutofit/>
          </a:bodyPr>
          <a:lstStyle>
            <a:lvl1pPr marL="0" marR="0" indent="0" algn="l" defTabSz="816337" rtl="0" eaLnBrk="1" fontAlgn="auto" latinLnBrk="0" hangingPunct="1">
              <a:lnSpc>
                <a:spcPct val="150000"/>
              </a:lnSpc>
              <a:spcBef>
                <a:spcPts val="0"/>
              </a:spcBef>
              <a:spcAft>
                <a:spcPts val="0"/>
              </a:spcAft>
              <a:buClrTx/>
              <a:buSzTx/>
              <a:buFontTx/>
              <a:buNone/>
              <a:tabLst/>
              <a:defRPr sz="1499" b="0" kern="1200" baseline="0">
                <a:solidFill>
                  <a:schemeClr val="bg1"/>
                </a:solidFill>
                <a:latin typeface="+mj-lt"/>
                <a:ea typeface="+mn-ea"/>
                <a:cs typeface="+mn-cs"/>
              </a:defRPr>
            </a:lvl1pPr>
            <a:lvl2pPr marL="0" indent="0" algn="l" defTabSz="816337" rtl="0" eaLnBrk="1" latinLnBrk="0" hangingPunct="1">
              <a:spcBef>
                <a:spcPts val="450"/>
              </a:spcBef>
              <a:buClr>
                <a:schemeClr val="accent1"/>
              </a:buClr>
              <a:buSzPct val="80000"/>
              <a:buFont typeface="Wingdings" pitchFamily="2" charset="2"/>
              <a:buNone/>
              <a:defRPr sz="1499" kern="1200">
                <a:solidFill>
                  <a:schemeClr val="tx1"/>
                </a:solidFill>
                <a:latin typeface="+mn-lt"/>
                <a:ea typeface="+mn-ea"/>
                <a:cs typeface="+mn-cs"/>
              </a:defRPr>
            </a:lvl2pPr>
            <a:lvl3pPr marL="134960" indent="-134960" algn="l" defTabSz="816337" rtl="0" eaLnBrk="1" latinLnBrk="0" hangingPunct="1">
              <a:spcBef>
                <a:spcPts val="300"/>
              </a:spcBef>
              <a:buClr>
                <a:schemeClr val="accent1"/>
              </a:buClr>
              <a:buSzPct val="100000"/>
              <a:buFont typeface="Wingdings" pitchFamily="2" charset="2"/>
              <a:buChar char=""/>
              <a:defRPr sz="1349" kern="1200">
                <a:solidFill>
                  <a:schemeClr val="tx1"/>
                </a:solidFill>
                <a:latin typeface="+mn-lt"/>
                <a:ea typeface="+mn-ea"/>
                <a:cs typeface="+mn-cs"/>
              </a:defRPr>
            </a:lvl3pPr>
            <a:lvl4pPr marL="269919" indent="-134960" algn="l" defTabSz="816337" rtl="0" eaLnBrk="1" latinLnBrk="0" hangingPunct="1">
              <a:spcBef>
                <a:spcPts val="300"/>
              </a:spcBef>
              <a:buClr>
                <a:schemeClr val="accent2"/>
              </a:buClr>
              <a:buSzPct val="100000"/>
              <a:buFont typeface="Arial" pitchFamily="34" charset="0"/>
              <a:buChar char="–"/>
              <a:defRPr sz="1125" b="0" kern="1200">
                <a:solidFill>
                  <a:schemeClr val="bg2">
                    <a:lumMod val="25000"/>
                  </a:schemeClr>
                </a:solidFill>
                <a:latin typeface="+mn-lt"/>
                <a:ea typeface="+mn-ea"/>
                <a:cs typeface="+mn-cs"/>
              </a:defRPr>
            </a:lvl4pPr>
            <a:lvl5pPr marL="404879" indent="-134960" algn="l" defTabSz="816337" rtl="0" eaLnBrk="1" latinLnBrk="0" hangingPunct="1">
              <a:spcBef>
                <a:spcPts val="188"/>
              </a:spcBef>
              <a:buClr>
                <a:schemeClr val="accent2"/>
              </a:buClr>
              <a:buSzPct val="100000"/>
              <a:buFont typeface="Courier New" pitchFamily="49" charset="0"/>
              <a:buChar char="o"/>
              <a:defRPr sz="1125" b="0" kern="1200">
                <a:solidFill>
                  <a:schemeClr val="bg2">
                    <a:lumMod val="25000"/>
                  </a:schemeClr>
                </a:solidFill>
                <a:latin typeface="+mn-lt"/>
                <a:ea typeface="+mn-ea"/>
                <a:cs typeface="+mn-cs"/>
              </a:defRPr>
            </a:lvl5pPr>
            <a:lvl6pPr marL="2244927" indent="-204084" algn="l" defTabSz="816337" rtl="0" eaLnBrk="1" latinLnBrk="0" hangingPunct="1">
              <a:spcBef>
                <a:spcPct val="20000"/>
              </a:spcBef>
              <a:buFont typeface="Arial" pitchFamily="34" charset="0"/>
              <a:buChar char="•"/>
              <a:defRPr sz="1799" kern="1200">
                <a:solidFill>
                  <a:schemeClr val="tx1"/>
                </a:solidFill>
                <a:latin typeface="+mn-lt"/>
                <a:ea typeface="+mn-ea"/>
                <a:cs typeface="+mn-cs"/>
              </a:defRPr>
            </a:lvl6pPr>
            <a:lvl7pPr marL="2653095" indent="-204084" algn="l" defTabSz="816337" rtl="0" eaLnBrk="1" latinLnBrk="0" hangingPunct="1">
              <a:spcBef>
                <a:spcPct val="20000"/>
              </a:spcBef>
              <a:buFont typeface="Arial" pitchFamily="34" charset="0"/>
              <a:buChar char="•"/>
              <a:defRPr sz="1799" kern="1200">
                <a:solidFill>
                  <a:schemeClr val="tx1"/>
                </a:solidFill>
                <a:latin typeface="+mn-lt"/>
                <a:ea typeface="+mn-ea"/>
                <a:cs typeface="+mn-cs"/>
              </a:defRPr>
            </a:lvl7pPr>
            <a:lvl8pPr marL="3061264" indent="-204084" algn="l" defTabSz="816337" rtl="0" eaLnBrk="1" latinLnBrk="0" hangingPunct="1">
              <a:spcBef>
                <a:spcPct val="20000"/>
              </a:spcBef>
              <a:buFont typeface="Arial" pitchFamily="34" charset="0"/>
              <a:buChar char="•"/>
              <a:defRPr sz="1799" kern="1200">
                <a:solidFill>
                  <a:schemeClr val="tx1"/>
                </a:solidFill>
                <a:latin typeface="+mn-lt"/>
                <a:ea typeface="+mn-ea"/>
                <a:cs typeface="+mn-cs"/>
              </a:defRPr>
            </a:lvl8pPr>
            <a:lvl9pPr marL="3469433" indent="-204084" algn="l" defTabSz="816337" rtl="0" eaLnBrk="1" latinLnBrk="0" hangingPunct="1">
              <a:spcBef>
                <a:spcPct val="20000"/>
              </a:spcBef>
              <a:buFont typeface="Arial" pitchFamily="34" charset="0"/>
              <a:buChar char="•"/>
              <a:defRPr sz="1799" kern="1200">
                <a:solidFill>
                  <a:schemeClr val="tx1"/>
                </a:solidFill>
                <a:latin typeface="+mn-lt"/>
                <a:ea typeface="+mn-ea"/>
                <a:cs typeface="+mn-cs"/>
              </a:defRPr>
            </a:lvl9pPr>
          </a:lstStyle>
          <a:p>
            <a:r>
              <a:rPr lang="en-US" sz="1000" dirty="0" smtClean="0"/>
              <a:t>Image credits: bestfreejpg.com</a:t>
            </a:r>
            <a:endParaRPr lang="en-US" sz="1000" dirty="0"/>
          </a:p>
        </p:txBody>
      </p:sp>
      <p:sp>
        <p:nvSpPr>
          <p:cNvPr id="8" name="Rectangle 7"/>
          <p:cNvSpPr/>
          <p:nvPr/>
        </p:nvSpPr>
        <p:spPr>
          <a:xfrm>
            <a:off x="375474" y="764538"/>
            <a:ext cx="6096000" cy="369332"/>
          </a:xfrm>
          <a:prstGeom prst="rect">
            <a:avLst/>
          </a:prstGeom>
        </p:spPr>
        <p:txBody>
          <a:bodyPr>
            <a:spAutoFit/>
          </a:bodyPr>
          <a:lstStyle/>
          <a:p>
            <a:r>
              <a:rPr lang="en-US" dirty="0" smtClean="0">
                <a:solidFill>
                  <a:schemeClr val="bg1"/>
                </a:solidFill>
              </a:rPr>
              <a:t>January 13, </a:t>
            </a:r>
            <a:r>
              <a:rPr lang="en-US" dirty="0" smtClean="0">
                <a:solidFill>
                  <a:schemeClr val="bg1"/>
                </a:solidFill>
              </a:rPr>
              <a:t>2015</a:t>
            </a:r>
            <a:endParaRPr lang="en-US" dirty="0">
              <a:solidFill>
                <a:schemeClr val="bg1"/>
              </a:solidFill>
            </a:endParaRPr>
          </a:p>
        </p:txBody>
      </p:sp>
    </p:spTree>
    <p:extLst>
      <p:ext uri="{BB962C8B-B14F-4D97-AF65-F5344CB8AC3E}">
        <p14:creationId xmlns:p14="http://schemas.microsoft.com/office/powerpoint/2010/main" val="204718949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smtClean="0"/>
              <a:t>Computers can “get” words</a:t>
            </a:r>
            <a:endParaRPr lang="en-US" sz="2800" dirty="0"/>
          </a:p>
        </p:txBody>
      </p:sp>
      <p:sp>
        <p:nvSpPr>
          <p:cNvPr id="4" name="Footer Placeholder 3"/>
          <p:cNvSpPr>
            <a:spLocks noGrp="1"/>
          </p:cNvSpPr>
          <p:nvPr>
            <p:ph type="ftr" sz="quarter" idx="3"/>
          </p:nvPr>
        </p:nvSpPr>
        <p:spPr/>
        <p:txBody>
          <a:bodyPr/>
          <a:lstStyle/>
          <a:p>
            <a:r>
              <a:rPr lang="en-US" smtClean="0">
                <a:solidFill>
                  <a:srgbClr val="000000">
                    <a:lumMod val="65000"/>
                    <a:lumOff val="35000"/>
                  </a:srgbClr>
                </a:solidFill>
              </a:rPr>
              <a:t>Confidential</a:t>
            </a:r>
            <a:endParaRPr lang="en-US" dirty="0">
              <a:solidFill>
                <a:srgbClr val="000000">
                  <a:lumMod val="65000"/>
                  <a:lumOff val="35000"/>
                </a:srgbClr>
              </a:solidFill>
            </a:endParaRPr>
          </a:p>
        </p:txBody>
      </p:sp>
      <p:sp>
        <p:nvSpPr>
          <p:cNvPr id="5" name="Slide Number Placeholder 4"/>
          <p:cNvSpPr>
            <a:spLocks noGrp="1"/>
          </p:cNvSpPr>
          <p:nvPr>
            <p:ph type="sldNum" sz="quarter" idx="4"/>
          </p:nvPr>
        </p:nvSpPr>
        <p:spPr/>
        <p:txBody>
          <a:bodyPr/>
          <a:lstStyle/>
          <a:p>
            <a:fld id="{52D116E8-C1B7-4800-ACA1-0CD42BEC2FD7}" type="slidenum">
              <a:rPr lang="en-US" sz="1000" smtClean="0">
                <a:solidFill>
                  <a:srgbClr val="CCCCCC">
                    <a:lumMod val="25000"/>
                  </a:srgbClr>
                </a:solidFill>
              </a:rPr>
              <a:pPr/>
              <a:t>10</a:t>
            </a:fld>
            <a:endParaRPr lang="en-US" dirty="0">
              <a:solidFill>
                <a:srgbClr val="000000">
                  <a:tint val="75000"/>
                </a:srgbClr>
              </a:solidFill>
            </a:endParaRPr>
          </a:p>
        </p:txBody>
      </p:sp>
      <p:sp>
        <p:nvSpPr>
          <p:cNvPr id="6" name="Rectangle 5"/>
          <p:cNvSpPr/>
          <p:nvPr/>
        </p:nvSpPr>
        <p:spPr>
          <a:xfrm>
            <a:off x="336616" y="6382896"/>
            <a:ext cx="11542194" cy="246221"/>
          </a:xfrm>
          <a:prstGeom prst="rect">
            <a:avLst/>
          </a:prstGeom>
        </p:spPr>
        <p:txBody>
          <a:bodyPr wrap="square" anchor="b">
            <a:spAutoFit/>
          </a:bodyPr>
          <a:lstStyle/>
          <a:p>
            <a:r>
              <a:rPr lang="en-US" sz="1000" dirty="0" smtClean="0"/>
              <a:t>Source: </a:t>
            </a:r>
            <a:r>
              <a:rPr lang="en-US" sz="1000" dirty="0" smtClean="0">
                <a:hlinkClick r:id="rId3"/>
              </a:rPr>
              <a:t>http</a:t>
            </a:r>
            <a:r>
              <a:rPr lang="en-US" sz="1000" dirty="0">
                <a:hlinkClick r:id="rId3"/>
              </a:rPr>
              <a:t>://</a:t>
            </a:r>
            <a:r>
              <a:rPr lang="en-US" sz="1000" dirty="0" smtClean="0">
                <a:hlinkClick r:id="rId3"/>
              </a:rPr>
              <a:t>byterot.blogspot.co.il/2015/06/five-crazy-abstractions-my-deep-learning-word2doc-model-just-did-NLP-gensim.html</a:t>
            </a:r>
            <a:r>
              <a:rPr lang="en-US" sz="1000" dirty="0" smtClean="0"/>
              <a:t> </a:t>
            </a:r>
            <a:endParaRPr lang="en-US" sz="1000" dirty="0"/>
          </a:p>
        </p:txBody>
      </p:sp>
      <p:sp>
        <p:nvSpPr>
          <p:cNvPr id="16" name="Text Placeholder 2"/>
          <p:cNvSpPr>
            <a:spLocks noGrp="1"/>
          </p:cNvSpPr>
          <p:nvPr>
            <p:ph type="body" sz="quarter" idx="10"/>
          </p:nvPr>
        </p:nvSpPr>
        <p:spPr>
          <a:xfrm>
            <a:off x="897119" y="1939435"/>
            <a:ext cx="8615182" cy="3925958"/>
          </a:xfrm>
          <a:solidFill>
            <a:schemeClr val="bg1"/>
          </a:solidFill>
        </p:spPr>
        <p:txBody>
          <a:bodyPr/>
          <a:lstStyle/>
          <a:p>
            <a:pPr marL="0" indent="0">
              <a:buNone/>
            </a:pPr>
            <a:r>
              <a:rPr lang="en-US" b="1" dirty="0">
                <a:solidFill>
                  <a:schemeClr val="tx1"/>
                </a:solidFill>
              </a:rPr>
              <a:t> </a:t>
            </a:r>
            <a:r>
              <a:rPr lang="en-US" b="1" dirty="0" smtClean="0">
                <a:solidFill>
                  <a:schemeClr val="tx1"/>
                </a:solidFill>
              </a:rPr>
              <a:t>                                                Stock </a:t>
            </a:r>
            <a:r>
              <a:rPr lang="en-US" b="1" dirty="0">
                <a:solidFill>
                  <a:schemeClr val="tx1"/>
                </a:solidFill>
              </a:rPr>
              <a:t>Market   ≈   Thermometer </a:t>
            </a:r>
            <a:r>
              <a:rPr lang="en-US" b="1" dirty="0" smtClean="0">
                <a:solidFill>
                  <a:schemeClr val="tx1"/>
                </a:solidFill>
              </a:rPr>
              <a:t/>
            </a:r>
            <a:br>
              <a:rPr lang="en-US" b="1" dirty="0" smtClean="0">
                <a:solidFill>
                  <a:schemeClr val="tx1"/>
                </a:solidFill>
              </a:rPr>
            </a:br>
            <a:endParaRPr lang="en-US" b="1" dirty="0" smtClean="0">
              <a:solidFill>
                <a:schemeClr val="tx1"/>
              </a:solidFill>
            </a:endParaRPr>
          </a:p>
          <a:p>
            <a:pPr marL="0" indent="0">
              <a:buNone/>
            </a:pPr>
            <a:r>
              <a:rPr lang="en-US" b="1" dirty="0" smtClean="0">
                <a:solidFill>
                  <a:schemeClr val="tx1"/>
                </a:solidFill>
              </a:rPr>
              <a:t>		          Human  -   Animal   =   Ethics</a:t>
            </a:r>
          </a:p>
          <a:p>
            <a:pPr marL="0" indent="0">
              <a:buNone/>
            </a:pPr>
            <a:r>
              <a:rPr lang="en-US" b="1" dirty="0" smtClean="0">
                <a:solidFill>
                  <a:schemeClr val="tx1"/>
                </a:solidFill>
              </a:rPr>
              <a:t>                                          Library -   Books    =   Hall</a:t>
            </a:r>
          </a:p>
          <a:p>
            <a:pPr marL="0" indent="0">
              <a:buNone/>
            </a:pPr>
            <a:r>
              <a:rPr lang="en-US" b="1" dirty="0" smtClean="0">
                <a:solidFill>
                  <a:schemeClr val="tx1"/>
                </a:solidFill>
              </a:rPr>
              <a:t>                                                Iraq - Violence  =   Jordan</a:t>
            </a:r>
          </a:p>
          <a:p>
            <a:pPr marL="0" indent="0">
              <a:buNone/>
            </a:pPr>
            <a:r>
              <a:rPr lang="en-US" b="1" dirty="0" smtClean="0">
                <a:solidFill>
                  <a:schemeClr val="tx1"/>
                </a:solidFill>
              </a:rPr>
              <a:t>                                      President </a:t>
            </a:r>
            <a:r>
              <a:rPr lang="en-US" b="1" dirty="0">
                <a:solidFill>
                  <a:schemeClr val="tx1"/>
                </a:solidFill>
              </a:rPr>
              <a:t>- Power </a:t>
            </a:r>
            <a:r>
              <a:rPr lang="en-US" b="1" dirty="0" smtClean="0">
                <a:solidFill>
                  <a:schemeClr val="tx1"/>
                </a:solidFill>
              </a:rPr>
              <a:t>     =   Prime Minister</a:t>
            </a:r>
            <a:br>
              <a:rPr lang="en-US" b="1" dirty="0" smtClean="0">
                <a:solidFill>
                  <a:schemeClr val="tx1"/>
                </a:solidFill>
              </a:rPr>
            </a:br>
            <a:endParaRPr lang="en-US" b="1" dirty="0" smtClean="0">
              <a:solidFill>
                <a:schemeClr val="tx1"/>
              </a:solidFill>
            </a:endParaRPr>
          </a:p>
          <a:p>
            <a:pPr marL="0" indent="0">
              <a:buNone/>
            </a:pPr>
            <a:r>
              <a:rPr lang="en-US" b="1" dirty="0">
                <a:solidFill>
                  <a:schemeClr val="tx1"/>
                </a:solidFill>
              </a:rPr>
              <a:t>                   </a:t>
            </a:r>
            <a:r>
              <a:rPr lang="en-US" b="1" dirty="0" smtClean="0">
                <a:solidFill>
                  <a:schemeClr val="tx1"/>
                </a:solidFill>
              </a:rPr>
              <a:t> Obama    </a:t>
            </a:r>
            <a:r>
              <a:rPr lang="en-US" b="1" dirty="0">
                <a:solidFill>
                  <a:schemeClr val="tx1"/>
                </a:solidFill>
              </a:rPr>
              <a:t>+    Russia -   USA        =   </a:t>
            </a:r>
            <a:r>
              <a:rPr lang="en-US" b="1" dirty="0" smtClean="0">
                <a:solidFill>
                  <a:schemeClr val="tx1"/>
                </a:solidFill>
              </a:rPr>
              <a:t>Putin</a:t>
            </a:r>
            <a:br>
              <a:rPr lang="en-US" b="1" dirty="0" smtClean="0">
                <a:solidFill>
                  <a:schemeClr val="tx1"/>
                </a:solidFill>
              </a:rPr>
            </a:br>
            <a:endParaRPr lang="en-US" b="1" dirty="0" smtClean="0">
              <a:solidFill>
                <a:schemeClr val="tx1"/>
              </a:solidFill>
            </a:endParaRPr>
          </a:p>
          <a:p>
            <a:pPr marL="0" indent="0">
              <a:buNone/>
            </a:pPr>
            <a:r>
              <a:rPr lang="en-US" sz="4400" b="1" dirty="0" smtClean="0">
                <a:solidFill>
                  <a:srgbClr val="FFC000"/>
                </a:solidFill>
              </a:rPr>
              <a:t>         </a:t>
            </a:r>
            <a:r>
              <a:rPr lang="en-US" sz="4400" b="1" dirty="0" smtClean="0">
                <a:solidFill>
                  <a:schemeClr val="tx2"/>
                </a:solidFill>
              </a:rPr>
              <a:t>Politics - Lies = Germans</a:t>
            </a:r>
          </a:p>
          <a:p>
            <a:endParaRPr lang="en-US" b="1" dirty="0">
              <a:solidFill>
                <a:schemeClr val="tx1"/>
              </a:solidFill>
            </a:endParaRPr>
          </a:p>
        </p:txBody>
      </p:sp>
    </p:spTree>
    <p:extLst>
      <p:ext uri="{BB962C8B-B14F-4D97-AF65-F5344CB8AC3E}">
        <p14:creationId xmlns:p14="http://schemas.microsoft.com/office/powerpoint/2010/main" val="5256974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916" y="327312"/>
            <a:ext cx="11542194" cy="756000"/>
          </a:xfrm>
        </p:spPr>
        <p:txBody>
          <a:bodyPr/>
          <a:lstStyle/>
          <a:p>
            <a:r>
              <a:rPr lang="en-US" sz="2800" dirty="0" smtClean="0"/>
              <a:t>Computers can “get” sentences, too</a:t>
            </a:r>
            <a:endParaRPr lang="en-US" sz="1800" b="0" dirty="0"/>
          </a:p>
        </p:txBody>
      </p:sp>
      <p:sp>
        <p:nvSpPr>
          <p:cNvPr id="4" name="Footer Placeholder 3"/>
          <p:cNvSpPr>
            <a:spLocks noGrp="1"/>
          </p:cNvSpPr>
          <p:nvPr>
            <p:ph type="ftr" sz="quarter" idx="3"/>
          </p:nvPr>
        </p:nvSpPr>
        <p:spPr/>
        <p:txBody>
          <a:bodyPr/>
          <a:lstStyle/>
          <a:p>
            <a:r>
              <a:rPr lang="en-US" smtClean="0">
                <a:solidFill>
                  <a:srgbClr val="000000">
                    <a:lumMod val="65000"/>
                    <a:lumOff val="35000"/>
                  </a:srgbClr>
                </a:solidFill>
              </a:rPr>
              <a:t>Confidential</a:t>
            </a:r>
            <a:endParaRPr lang="en-US" dirty="0">
              <a:solidFill>
                <a:srgbClr val="000000">
                  <a:lumMod val="65000"/>
                  <a:lumOff val="35000"/>
                </a:srgbClr>
              </a:solidFill>
            </a:endParaRPr>
          </a:p>
        </p:txBody>
      </p:sp>
      <p:sp>
        <p:nvSpPr>
          <p:cNvPr id="5" name="Slide Number Placeholder 4"/>
          <p:cNvSpPr>
            <a:spLocks noGrp="1"/>
          </p:cNvSpPr>
          <p:nvPr>
            <p:ph type="sldNum" sz="quarter" idx="4"/>
          </p:nvPr>
        </p:nvSpPr>
        <p:spPr/>
        <p:txBody>
          <a:bodyPr/>
          <a:lstStyle/>
          <a:p>
            <a:fld id="{52D116E8-C1B7-4800-ACA1-0CD42BEC2FD7}" type="slidenum">
              <a:rPr lang="en-US" sz="1000" smtClean="0">
                <a:solidFill>
                  <a:srgbClr val="CCCCCC">
                    <a:lumMod val="25000"/>
                  </a:srgbClr>
                </a:solidFill>
              </a:rPr>
              <a:pPr/>
              <a:t>11</a:t>
            </a:fld>
            <a:endParaRPr lang="en-US" dirty="0">
              <a:solidFill>
                <a:srgbClr val="000000">
                  <a:tint val="75000"/>
                </a:srgbClr>
              </a:solidFill>
            </a:endParaRPr>
          </a:p>
        </p:txBody>
      </p:sp>
      <p:pic>
        <p:nvPicPr>
          <p:cNvPr id="15" name="Picture 14" descr="Screen Shot 2015-04-14 at 2.29.14 PM.png"/>
          <p:cNvPicPr>
            <a:picLocks noChangeAspect="1"/>
          </p:cNvPicPr>
          <p:nvPr/>
        </p:nvPicPr>
        <p:blipFill rotWithShape="1">
          <a:blip r:embed="rId3" cstate="screen">
            <a:extLst>
              <a:ext uri="{28A0092B-C50C-407E-A947-70E740481C1C}">
                <a14:useLocalDpi xmlns:a14="http://schemas.microsoft.com/office/drawing/2010/main"/>
              </a:ext>
            </a:extLst>
          </a:blip>
          <a:srcRect l="3955" t="8814" r="2307"/>
          <a:stretch/>
        </p:blipFill>
        <p:spPr>
          <a:xfrm>
            <a:off x="737424" y="2168013"/>
            <a:ext cx="10382864" cy="3995998"/>
          </a:xfrm>
          <a:prstGeom prst="rect">
            <a:avLst/>
          </a:prstGeom>
        </p:spPr>
      </p:pic>
      <p:sp>
        <p:nvSpPr>
          <p:cNvPr id="16" name="TextBox 15"/>
          <p:cNvSpPr txBox="1"/>
          <p:nvPr/>
        </p:nvSpPr>
        <p:spPr>
          <a:xfrm>
            <a:off x="4405281" y="1787290"/>
            <a:ext cx="3381439" cy="276999"/>
          </a:xfrm>
          <a:prstGeom prst="rect">
            <a:avLst/>
          </a:prstGeom>
          <a:noFill/>
        </p:spPr>
        <p:txBody>
          <a:bodyPr wrap="none" lIns="0" tIns="0" rIns="0" bIns="0" rtlCol="0">
            <a:spAutoFit/>
          </a:bodyPr>
          <a:lstStyle/>
          <a:p>
            <a:pPr algn="ctr" fontAlgn="base">
              <a:spcBef>
                <a:spcPts val="600"/>
              </a:spcBef>
              <a:spcAft>
                <a:spcPct val="0"/>
              </a:spcAft>
              <a:buClr>
                <a:srgbClr val="F0AB00"/>
              </a:buClr>
              <a:buSzPct val="80000"/>
            </a:pPr>
            <a:r>
              <a:rPr lang="en-US" sz="1800" b="1" dirty="0" smtClean="0">
                <a:solidFill>
                  <a:srgbClr val="000000"/>
                </a:solidFill>
              </a:rPr>
              <a:t>Stanford NLP Sentiment Trees </a:t>
            </a:r>
            <a:endParaRPr lang="en-US" sz="1800" kern="0" dirty="0" smtClean="0">
              <a:solidFill>
                <a:srgbClr val="000000"/>
              </a:solidFill>
              <a:ea typeface="Arial Unicode MS" pitchFamily="34" charset="-128"/>
              <a:cs typeface="Arial Unicode MS" pitchFamily="34" charset="-128"/>
            </a:endParaRPr>
          </a:p>
        </p:txBody>
      </p:sp>
      <p:sp>
        <p:nvSpPr>
          <p:cNvPr id="19" name="Rectangle 18"/>
          <p:cNvSpPr/>
          <p:nvPr/>
        </p:nvSpPr>
        <p:spPr>
          <a:xfrm>
            <a:off x="332787" y="6376295"/>
            <a:ext cx="11533323" cy="246221"/>
          </a:xfrm>
          <a:prstGeom prst="rect">
            <a:avLst/>
          </a:prstGeom>
          <a:solidFill>
            <a:schemeClr val="bg1"/>
          </a:solidFill>
        </p:spPr>
        <p:txBody>
          <a:bodyPr wrap="square" anchor="b">
            <a:spAutoFit/>
          </a:bodyPr>
          <a:lstStyle/>
          <a:p>
            <a:r>
              <a:rPr lang="en-US" sz="1000" dirty="0" smtClean="0"/>
              <a:t>Source:  Stanford NLP team</a:t>
            </a:r>
            <a:endParaRPr lang="en-US" sz="1000" dirty="0"/>
          </a:p>
        </p:txBody>
      </p:sp>
    </p:spTree>
    <p:extLst>
      <p:ext uri="{BB962C8B-B14F-4D97-AF65-F5344CB8AC3E}">
        <p14:creationId xmlns:p14="http://schemas.microsoft.com/office/powerpoint/2010/main" val="214757391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916" y="327312"/>
            <a:ext cx="11542194" cy="756000"/>
          </a:xfrm>
        </p:spPr>
        <p:txBody>
          <a:bodyPr/>
          <a:lstStyle/>
          <a:p>
            <a:r>
              <a:rPr lang="en-US" sz="2800" dirty="0" smtClean="0"/>
              <a:t>Computers can write, “almost” like famous authors</a:t>
            </a:r>
            <a:endParaRPr lang="en-US" sz="1800" b="0" dirty="0"/>
          </a:p>
        </p:txBody>
      </p:sp>
      <p:sp>
        <p:nvSpPr>
          <p:cNvPr id="4" name="Footer Placeholder 3"/>
          <p:cNvSpPr>
            <a:spLocks noGrp="1"/>
          </p:cNvSpPr>
          <p:nvPr>
            <p:ph type="ftr" sz="quarter" idx="3"/>
          </p:nvPr>
        </p:nvSpPr>
        <p:spPr/>
        <p:txBody>
          <a:bodyPr/>
          <a:lstStyle/>
          <a:p>
            <a:r>
              <a:rPr lang="en-US" smtClean="0">
                <a:solidFill>
                  <a:srgbClr val="000000">
                    <a:lumMod val="65000"/>
                    <a:lumOff val="35000"/>
                  </a:srgbClr>
                </a:solidFill>
              </a:rPr>
              <a:t>Confidential</a:t>
            </a:r>
            <a:endParaRPr lang="en-US" dirty="0">
              <a:solidFill>
                <a:srgbClr val="000000">
                  <a:lumMod val="65000"/>
                  <a:lumOff val="35000"/>
                </a:srgbClr>
              </a:solidFill>
            </a:endParaRPr>
          </a:p>
        </p:txBody>
      </p:sp>
      <p:sp>
        <p:nvSpPr>
          <p:cNvPr id="5" name="Slide Number Placeholder 4"/>
          <p:cNvSpPr>
            <a:spLocks noGrp="1"/>
          </p:cNvSpPr>
          <p:nvPr>
            <p:ph type="sldNum" sz="quarter" idx="4"/>
          </p:nvPr>
        </p:nvSpPr>
        <p:spPr/>
        <p:txBody>
          <a:bodyPr/>
          <a:lstStyle/>
          <a:p>
            <a:fld id="{52D116E8-C1B7-4800-ACA1-0CD42BEC2FD7}" type="slidenum">
              <a:rPr lang="en-US" sz="1000" smtClean="0">
                <a:solidFill>
                  <a:srgbClr val="CCCCCC">
                    <a:lumMod val="25000"/>
                  </a:srgbClr>
                </a:solidFill>
              </a:rPr>
              <a:pPr/>
              <a:t>12</a:t>
            </a:fld>
            <a:endParaRPr lang="en-US" dirty="0">
              <a:solidFill>
                <a:srgbClr val="000000">
                  <a:tint val="75000"/>
                </a:srgbClr>
              </a:solidFill>
            </a:endParaRPr>
          </a:p>
        </p:txBody>
      </p:sp>
      <p:sp>
        <p:nvSpPr>
          <p:cNvPr id="19" name="Rectangle 18"/>
          <p:cNvSpPr/>
          <p:nvPr/>
        </p:nvSpPr>
        <p:spPr>
          <a:xfrm>
            <a:off x="332787" y="6222406"/>
            <a:ext cx="11533323" cy="400110"/>
          </a:xfrm>
          <a:prstGeom prst="rect">
            <a:avLst/>
          </a:prstGeom>
          <a:solidFill>
            <a:schemeClr val="bg1"/>
          </a:solidFill>
        </p:spPr>
        <p:txBody>
          <a:bodyPr wrap="square">
            <a:spAutoFit/>
          </a:bodyPr>
          <a:lstStyle/>
          <a:p>
            <a:r>
              <a:rPr lang="en-US" sz="1000" dirty="0" smtClean="0"/>
              <a:t>Note:  3-layer </a:t>
            </a:r>
            <a:r>
              <a:rPr lang="en-US" sz="1000" dirty="0"/>
              <a:t>RNN with 512 hidden nodes on each layer. </a:t>
            </a:r>
            <a:endParaRPr lang="en-US" sz="1000" i="1" dirty="0" smtClean="0"/>
          </a:p>
          <a:p>
            <a:r>
              <a:rPr lang="en-US" sz="1000" dirty="0" smtClean="0"/>
              <a:t>Source:  The surprising effectiveness of recurrent neural networks, </a:t>
            </a:r>
            <a:r>
              <a:rPr lang="en-US" sz="1000" dirty="0" smtClean="0">
                <a:hlinkClick r:id="rId3"/>
              </a:rPr>
              <a:t>http</a:t>
            </a:r>
            <a:r>
              <a:rPr lang="en-US" sz="1000" dirty="0">
                <a:hlinkClick r:id="rId3"/>
              </a:rPr>
              <a:t>://karpathy.github.io/2015/05/21/rnn-effectiveness</a:t>
            </a:r>
            <a:r>
              <a:rPr lang="en-US" sz="1000" dirty="0" smtClean="0">
                <a:hlinkClick r:id="rId3"/>
              </a:rPr>
              <a:t>/</a:t>
            </a:r>
            <a:r>
              <a:rPr lang="en-US" sz="1000" dirty="0" smtClean="0"/>
              <a:t> </a:t>
            </a:r>
            <a:endParaRPr lang="en-US" sz="1000" dirty="0"/>
          </a:p>
        </p:txBody>
      </p:sp>
      <p:sp>
        <p:nvSpPr>
          <p:cNvPr id="12" name="Text Placeholder 2"/>
          <p:cNvSpPr>
            <a:spLocks noGrp="1"/>
          </p:cNvSpPr>
          <p:nvPr>
            <p:ph type="body" sz="quarter" idx="10"/>
          </p:nvPr>
        </p:nvSpPr>
        <p:spPr>
          <a:xfrm>
            <a:off x="6861831" y="2149873"/>
            <a:ext cx="4252637" cy="3416320"/>
          </a:xfrm>
          <a:solidFill>
            <a:schemeClr val="bg1">
              <a:alpha val="0"/>
            </a:schemeClr>
          </a:solidFill>
          <a:ln>
            <a:noFill/>
            <a:prstDash val="dashDot"/>
          </a:ln>
        </p:spPr>
        <p:txBody>
          <a:bodyPr/>
          <a:lstStyle/>
          <a:p>
            <a:pPr marL="0" indent="0">
              <a:buNone/>
            </a:pPr>
            <a:r>
              <a:rPr lang="en-US" sz="1600" b="1" i="1" dirty="0" smtClean="0">
                <a:solidFill>
                  <a:schemeClr val="tx2"/>
                </a:solidFill>
              </a:rPr>
              <a:t>KING </a:t>
            </a:r>
            <a:r>
              <a:rPr lang="en-US" sz="1600" b="1" i="1" dirty="0">
                <a:solidFill>
                  <a:schemeClr val="tx2"/>
                </a:solidFill>
              </a:rPr>
              <a:t>LEAR:  </a:t>
            </a:r>
            <a:r>
              <a:rPr lang="en-US" sz="1600" b="1" i="1" dirty="0" smtClean="0">
                <a:solidFill>
                  <a:schemeClr val="tx2"/>
                </a:solidFill>
              </a:rPr>
              <a:t>                                               </a:t>
            </a:r>
          </a:p>
          <a:p>
            <a:pPr marL="0" indent="0">
              <a:buNone/>
            </a:pPr>
            <a:r>
              <a:rPr lang="en-US" sz="1600" i="1" dirty="0" smtClean="0"/>
              <a:t>O</a:t>
            </a:r>
            <a:r>
              <a:rPr lang="en-US" sz="1600" i="1" dirty="0"/>
              <a:t>, if you were a feeble sight, </a:t>
            </a:r>
            <a:br>
              <a:rPr lang="en-US" sz="1600" i="1" dirty="0"/>
            </a:br>
            <a:r>
              <a:rPr lang="en-US" sz="1600" i="1" dirty="0" smtClean="0"/>
              <a:t>the </a:t>
            </a:r>
            <a:r>
              <a:rPr lang="en-US" sz="1600" i="1" dirty="0"/>
              <a:t>courtesy of your law,  </a:t>
            </a:r>
            <a:r>
              <a:rPr lang="en-US" sz="1600" i="1" dirty="0" smtClean="0"/>
              <a:t>                                                                  Your </a:t>
            </a:r>
            <a:r>
              <a:rPr lang="en-US" sz="1600" i="1" dirty="0"/>
              <a:t>sight and several breath, </a:t>
            </a:r>
            <a:r>
              <a:rPr lang="en-US" sz="1600" i="1" dirty="0" smtClean="0"/>
              <a:t/>
            </a:r>
            <a:br>
              <a:rPr lang="en-US" sz="1600" i="1" dirty="0" smtClean="0"/>
            </a:br>
            <a:r>
              <a:rPr lang="en-US" sz="1600" i="1" dirty="0" smtClean="0"/>
              <a:t>will </a:t>
            </a:r>
            <a:r>
              <a:rPr lang="en-US" sz="1600" i="1" dirty="0"/>
              <a:t>wear the </a:t>
            </a:r>
            <a:r>
              <a:rPr lang="en-US" sz="1600" i="1" dirty="0" smtClean="0"/>
              <a:t>gods With </a:t>
            </a:r>
            <a:r>
              <a:rPr lang="en-US" sz="1600" i="1" dirty="0"/>
              <a:t>his heads, </a:t>
            </a:r>
            <a:r>
              <a:rPr lang="en-US" sz="1600" i="1" dirty="0" smtClean="0"/>
              <a:t/>
            </a:r>
            <a:br>
              <a:rPr lang="en-US" sz="1600" i="1" dirty="0" smtClean="0"/>
            </a:br>
            <a:r>
              <a:rPr lang="en-US" sz="1600" i="1" dirty="0" smtClean="0"/>
              <a:t>and </a:t>
            </a:r>
            <a:r>
              <a:rPr lang="en-US" sz="1600" i="1" dirty="0"/>
              <a:t>my hands are </a:t>
            </a:r>
            <a:r>
              <a:rPr lang="en-US" sz="1600" i="1" dirty="0" err="1"/>
              <a:t>wonder'd</a:t>
            </a:r>
            <a:r>
              <a:rPr lang="en-US" sz="1600" i="1" dirty="0"/>
              <a:t> at the deeds</a:t>
            </a:r>
            <a:r>
              <a:rPr lang="en-US" sz="1600" i="1" dirty="0" smtClean="0"/>
              <a:t>,</a:t>
            </a:r>
            <a:br>
              <a:rPr lang="en-US" sz="1600" i="1" dirty="0" smtClean="0"/>
            </a:br>
            <a:r>
              <a:rPr lang="en-US" sz="1600" i="1" dirty="0" smtClean="0"/>
              <a:t>                                                                  </a:t>
            </a:r>
          </a:p>
          <a:p>
            <a:pPr marL="0" indent="0">
              <a:buNone/>
            </a:pPr>
            <a:r>
              <a:rPr lang="en-US" sz="1600" i="1" dirty="0" smtClean="0"/>
              <a:t>So </a:t>
            </a:r>
            <a:r>
              <a:rPr lang="en-US" sz="1600" i="1" dirty="0"/>
              <a:t>drop upon your lordship's head, </a:t>
            </a:r>
            <a:r>
              <a:rPr lang="en-US" sz="1600" i="1" dirty="0" smtClean="0"/>
              <a:t/>
            </a:r>
            <a:br>
              <a:rPr lang="en-US" sz="1600" i="1" dirty="0" smtClean="0"/>
            </a:br>
            <a:r>
              <a:rPr lang="en-US" sz="1600" i="1" dirty="0" smtClean="0"/>
              <a:t>and </a:t>
            </a:r>
            <a:r>
              <a:rPr lang="en-US" sz="1600" i="1" dirty="0"/>
              <a:t>your opinion  </a:t>
            </a:r>
            <a:r>
              <a:rPr lang="en-US" sz="1600" i="1" dirty="0" smtClean="0"/>
              <a:t>                                                           Shall </a:t>
            </a:r>
            <a:r>
              <a:rPr lang="en-US" sz="1600" i="1" dirty="0"/>
              <a:t>be against your </a:t>
            </a:r>
            <a:r>
              <a:rPr lang="en-US" sz="1600" i="1" dirty="0" err="1"/>
              <a:t>honour</a:t>
            </a:r>
            <a:r>
              <a:rPr lang="en-US" sz="1600" i="1" dirty="0" smtClean="0"/>
              <a:t>.</a:t>
            </a:r>
          </a:p>
        </p:txBody>
      </p:sp>
      <p:sp>
        <p:nvSpPr>
          <p:cNvPr id="13" name="Rectangle 12"/>
          <p:cNvSpPr/>
          <p:nvPr/>
        </p:nvSpPr>
        <p:spPr>
          <a:xfrm>
            <a:off x="899458" y="2149873"/>
            <a:ext cx="5538200" cy="3539430"/>
          </a:xfrm>
          <a:prstGeom prst="rect">
            <a:avLst/>
          </a:prstGeom>
          <a:ln>
            <a:noFill/>
            <a:prstDash val="dash"/>
          </a:ln>
        </p:spPr>
        <p:txBody>
          <a:bodyPr wrap="square">
            <a:spAutoFit/>
          </a:bodyPr>
          <a:lstStyle/>
          <a:p>
            <a:r>
              <a:rPr lang="en-US" sz="1600" b="1" i="1" dirty="0">
                <a:solidFill>
                  <a:schemeClr val="tx2"/>
                </a:solidFill>
              </a:rPr>
              <a:t>VIOLA: </a:t>
            </a:r>
            <a:endParaRPr lang="en-US" sz="1600" b="1" i="1" dirty="0" smtClean="0">
              <a:solidFill>
                <a:schemeClr val="tx2"/>
              </a:solidFill>
            </a:endParaRPr>
          </a:p>
          <a:p>
            <a:r>
              <a:rPr lang="en-US" sz="1600" i="1" dirty="0" smtClean="0"/>
              <a:t>Why</a:t>
            </a:r>
            <a:r>
              <a:rPr lang="en-US" sz="1600" i="1" dirty="0"/>
              <a:t>, Salisbury must find his flesh and thought </a:t>
            </a:r>
            <a:endParaRPr lang="en-US" sz="1600" i="1" dirty="0" smtClean="0"/>
          </a:p>
          <a:p>
            <a:r>
              <a:rPr lang="en-US" sz="1600" i="1" dirty="0" smtClean="0"/>
              <a:t>That </a:t>
            </a:r>
            <a:r>
              <a:rPr lang="en-US" sz="1600" i="1" dirty="0"/>
              <a:t>which I am not aps, not a man and in fire, </a:t>
            </a:r>
            <a:endParaRPr lang="en-US" sz="1600" i="1" dirty="0" smtClean="0"/>
          </a:p>
          <a:p>
            <a:r>
              <a:rPr lang="en-US" sz="1600" i="1" dirty="0" smtClean="0"/>
              <a:t>To </a:t>
            </a:r>
            <a:r>
              <a:rPr lang="en-US" sz="1600" i="1" dirty="0"/>
              <a:t>show the reining of the raven and the wars </a:t>
            </a:r>
            <a:endParaRPr lang="en-US" sz="1600" i="1" dirty="0" smtClean="0"/>
          </a:p>
          <a:p>
            <a:r>
              <a:rPr lang="en-US" sz="1600" i="1" dirty="0" smtClean="0"/>
              <a:t>To </a:t>
            </a:r>
            <a:r>
              <a:rPr lang="en-US" sz="1600" i="1" dirty="0"/>
              <a:t>grace my hand reproach within, and not a fair are hand, That Caesar and my goodly father's world; </a:t>
            </a:r>
            <a:r>
              <a:rPr lang="en-US" sz="1600" i="1" dirty="0" smtClean="0"/>
              <a:t/>
            </a:r>
            <a:br>
              <a:rPr lang="en-US" sz="1600" i="1" dirty="0" smtClean="0"/>
            </a:br>
            <a:r>
              <a:rPr lang="en-US" sz="1600" i="1" dirty="0" smtClean="0"/>
              <a:t/>
            </a:r>
            <a:br>
              <a:rPr lang="en-US" sz="1600" i="1" dirty="0" smtClean="0"/>
            </a:br>
            <a:r>
              <a:rPr lang="en-US" sz="1600" i="1" dirty="0" smtClean="0"/>
              <a:t>When </a:t>
            </a:r>
            <a:r>
              <a:rPr lang="en-US" sz="1600" i="1" dirty="0"/>
              <a:t>I was heaven of presence and our fleets, </a:t>
            </a:r>
            <a:endParaRPr lang="en-US" sz="1600" i="1" dirty="0" smtClean="0"/>
          </a:p>
          <a:p>
            <a:r>
              <a:rPr lang="en-US" sz="1600" i="1" dirty="0" smtClean="0"/>
              <a:t>We </a:t>
            </a:r>
            <a:r>
              <a:rPr lang="en-US" sz="1600" i="1" dirty="0"/>
              <a:t>spare with hours, but cut thy council I am great, </a:t>
            </a:r>
            <a:r>
              <a:rPr lang="en-US" sz="1600" i="1" dirty="0" smtClean="0"/>
              <a:t/>
            </a:r>
            <a:br>
              <a:rPr lang="en-US" sz="1600" i="1" dirty="0" smtClean="0"/>
            </a:br>
            <a:r>
              <a:rPr lang="en-US" sz="1600" i="1" dirty="0" smtClean="0"/>
              <a:t/>
            </a:r>
            <a:br>
              <a:rPr lang="en-US" sz="1600" i="1" dirty="0" smtClean="0"/>
            </a:br>
            <a:r>
              <a:rPr lang="en-US" sz="1600" i="1" dirty="0" smtClean="0"/>
              <a:t>Murdered </a:t>
            </a:r>
            <a:r>
              <a:rPr lang="en-US" sz="1600" i="1" dirty="0"/>
              <a:t>and by thy master's ready there </a:t>
            </a:r>
            <a:endParaRPr lang="en-US" sz="1600" i="1" dirty="0" smtClean="0"/>
          </a:p>
          <a:p>
            <a:r>
              <a:rPr lang="en-US" sz="1600" i="1" dirty="0" smtClean="0"/>
              <a:t>My </a:t>
            </a:r>
            <a:r>
              <a:rPr lang="en-US" sz="1600" i="1" dirty="0"/>
              <a:t>power to give thee but so much as hell: </a:t>
            </a:r>
            <a:endParaRPr lang="en-US" sz="1600" i="1" dirty="0" smtClean="0"/>
          </a:p>
          <a:p>
            <a:r>
              <a:rPr lang="en-US" sz="1600" i="1" dirty="0" smtClean="0"/>
              <a:t>Some </a:t>
            </a:r>
            <a:r>
              <a:rPr lang="en-US" sz="1600" i="1" dirty="0"/>
              <a:t>service in the noble bondman here, </a:t>
            </a:r>
            <a:endParaRPr lang="en-US" sz="1600" i="1" dirty="0" smtClean="0"/>
          </a:p>
          <a:p>
            <a:r>
              <a:rPr lang="en-US" sz="1600" i="1" dirty="0" smtClean="0"/>
              <a:t>Would </a:t>
            </a:r>
            <a:r>
              <a:rPr lang="en-US" sz="1600" i="1" dirty="0"/>
              <a:t>show him to her wine. </a:t>
            </a:r>
          </a:p>
        </p:txBody>
      </p:sp>
    </p:spTree>
    <p:extLst>
      <p:ext uri="{BB962C8B-B14F-4D97-AF65-F5344CB8AC3E}">
        <p14:creationId xmlns:p14="http://schemas.microsoft.com/office/powerpoint/2010/main" val="217119107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952500" y="3009899"/>
            <a:ext cx="10071100" cy="393701"/>
          </a:xfrm>
          <a:prstGeom prst="rect">
            <a:avLst/>
          </a:prstGeom>
          <a:solidFill>
            <a:srgbClr val="C2E5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sz="2800" dirty="0" smtClean="0"/>
              <a:t>Enterprise Machine Learning</a:t>
            </a:r>
            <a:br>
              <a:rPr lang="en-US" sz="2800" dirty="0" smtClean="0"/>
            </a:br>
            <a:r>
              <a:rPr lang="en-US" sz="2800" b="0" dirty="0" smtClean="0"/>
              <a:t>Agenda</a:t>
            </a:r>
            <a:endParaRPr lang="en-US" sz="2800" b="0" dirty="0"/>
          </a:p>
        </p:txBody>
      </p:sp>
      <p:sp>
        <p:nvSpPr>
          <p:cNvPr id="3" name="Text Placeholder 2"/>
          <p:cNvSpPr>
            <a:spLocks noGrp="1"/>
          </p:cNvSpPr>
          <p:nvPr>
            <p:ph type="body" sz="quarter" idx="10"/>
          </p:nvPr>
        </p:nvSpPr>
        <p:spPr>
          <a:xfrm>
            <a:off x="1098616" y="2527299"/>
            <a:ext cx="9734484" cy="2857501"/>
          </a:xfrm>
        </p:spPr>
        <p:txBody>
          <a:bodyPr/>
          <a:lstStyle/>
          <a:p>
            <a:pPr>
              <a:spcBef>
                <a:spcPts val="1600"/>
              </a:spcBef>
              <a:buClr>
                <a:schemeClr val="tx2"/>
              </a:buClr>
              <a:buFont typeface="Wingdings" panose="05000000000000000000" pitchFamily="2" charset="2"/>
              <a:buChar char="§"/>
            </a:pPr>
            <a:r>
              <a:rPr lang="en-US" dirty="0" smtClean="0"/>
              <a:t>Some surprising new capabilities</a:t>
            </a:r>
          </a:p>
          <a:p>
            <a:pPr>
              <a:spcBef>
                <a:spcPts val="1600"/>
              </a:spcBef>
              <a:buClr>
                <a:schemeClr val="tx2"/>
              </a:buClr>
              <a:buFont typeface="Wingdings" panose="05000000000000000000" pitchFamily="2" charset="2"/>
              <a:buChar char="§"/>
            </a:pPr>
            <a:r>
              <a:rPr lang="en-US" b="1" dirty="0" smtClean="0"/>
              <a:t>Why this is possible, now   </a:t>
            </a:r>
            <a:r>
              <a:rPr lang="en-US" dirty="0" smtClean="0"/>
              <a:t>(let’s deep dive where you are interested)</a:t>
            </a:r>
            <a:endParaRPr lang="en-US" b="1" dirty="0" smtClean="0"/>
          </a:p>
          <a:p>
            <a:pPr>
              <a:spcBef>
                <a:spcPts val="1600"/>
              </a:spcBef>
              <a:buClr>
                <a:schemeClr val="tx2"/>
              </a:buClr>
              <a:buFont typeface="Wingdings" panose="05000000000000000000" pitchFamily="2" charset="2"/>
              <a:buChar char="§"/>
            </a:pPr>
            <a:r>
              <a:rPr lang="en-US" dirty="0" smtClean="0"/>
              <a:t>What competitors are doing</a:t>
            </a:r>
          </a:p>
          <a:p>
            <a:pPr>
              <a:spcBef>
                <a:spcPts val="1600"/>
              </a:spcBef>
              <a:buClr>
                <a:schemeClr val="tx2"/>
              </a:buClr>
              <a:buFont typeface="Wingdings" panose="05000000000000000000" pitchFamily="2" charset="2"/>
              <a:buChar char="§"/>
            </a:pPr>
            <a:r>
              <a:rPr lang="en-US" dirty="0" smtClean="0"/>
              <a:t>What SAP has done so far</a:t>
            </a:r>
          </a:p>
          <a:p>
            <a:pPr>
              <a:spcBef>
                <a:spcPts val="1600"/>
              </a:spcBef>
              <a:buClr>
                <a:schemeClr val="tx2"/>
              </a:buClr>
              <a:buFont typeface="Wingdings" panose="05000000000000000000" pitchFamily="2" charset="2"/>
              <a:buChar char="§"/>
            </a:pPr>
            <a:r>
              <a:rPr lang="en-US" dirty="0" smtClean="0"/>
              <a:t>Emerging enterprise opportunities</a:t>
            </a:r>
          </a:p>
          <a:p>
            <a:pPr>
              <a:spcBef>
                <a:spcPts val="1600"/>
              </a:spcBef>
              <a:buClr>
                <a:schemeClr val="tx2"/>
              </a:buClr>
              <a:buFont typeface="Wingdings" panose="05000000000000000000" pitchFamily="2" charset="2"/>
              <a:buChar char="§"/>
            </a:pPr>
            <a:r>
              <a:rPr lang="en-US" dirty="0" smtClean="0"/>
              <a:t>Our strategy and approach going forward</a:t>
            </a:r>
          </a:p>
          <a:p>
            <a:pPr>
              <a:spcBef>
                <a:spcPts val="1600"/>
              </a:spcBef>
              <a:buClr>
                <a:schemeClr val="tx2"/>
              </a:buClr>
              <a:buFont typeface="Wingdings" panose="05000000000000000000" pitchFamily="2" charset="2"/>
              <a:buChar char="§"/>
            </a:pPr>
            <a:endParaRPr lang="en-US" dirty="0"/>
          </a:p>
        </p:txBody>
      </p:sp>
      <p:sp>
        <p:nvSpPr>
          <p:cNvPr id="4" name="Footer Placeholder 3"/>
          <p:cNvSpPr>
            <a:spLocks noGrp="1"/>
          </p:cNvSpPr>
          <p:nvPr>
            <p:ph type="ftr" sz="quarter" idx="3"/>
          </p:nvPr>
        </p:nvSpPr>
        <p:spPr/>
        <p:txBody>
          <a:bodyPr/>
          <a:lstStyle/>
          <a:p>
            <a:r>
              <a:rPr lang="de-DE" smtClean="0">
                <a:solidFill>
                  <a:srgbClr val="000000">
                    <a:lumMod val="65000"/>
                    <a:lumOff val="35000"/>
                  </a:srgbClr>
                </a:solidFill>
              </a:rPr>
              <a:t>Confidential</a:t>
            </a:r>
            <a:endParaRPr lang="de-DE" dirty="0">
              <a:solidFill>
                <a:srgbClr val="000000">
                  <a:lumMod val="65000"/>
                  <a:lumOff val="35000"/>
                </a:srgbClr>
              </a:solidFill>
            </a:endParaRPr>
          </a:p>
        </p:txBody>
      </p:sp>
      <p:sp>
        <p:nvSpPr>
          <p:cNvPr id="5" name="Slide Number Placeholder 4"/>
          <p:cNvSpPr>
            <a:spLocks noGrp="1"/>
          </p:cNvSpPr>
          <p:nvPr>
            <p:ph type="sldNum" sz="quarter" idx="4"/>
          </p:nvPr>
        </p:nvSpPr>
        <p:spPr/>
        <p:txBody>
          <a:bodyPr/>
          <a:lstStyle/>
          <a:p>
            <a:fld id="{52D116E8-C1B7-4800-ACA1-0CD42BEC2FD7}" type="slidenum">
              <a:rPr lang="en-US" sz="1000" smtClean="0">
                <a:solidFill>
                  <a:srgbClr val="CCCCCC">
                    <a:lumMod val="25000"/>
                  </a:srgbClr>
                </a:solidFill>
              </a:rPr>
              <a:pPr/>
              <a:t>13</a:t>
            </a:fld>
            <a:endParaRPr lang="en-US" dirty="0">
              <a:solidFill>
                <a:srgbClr val="000000">
                  <a:tint val="75000"/>
                </a:srgbClr>
              </a:solidFill>
            </a:endParaRPr>
          </a:p>
        </p:txBody>
      </p:sp>
    </p:spTree>
    <p:extLst>
      <p:ext uri="{BB962C8B-B14F-4D97-AF65-F5344CB8AC3E}">
        <p14:creationId xmlns:p14="http://schemas.microsoft.com/office/powerpoint/2010/main" val="389340945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smtClean="0"/>
              <a:t>Why is this possible </a:t>
            </a:r>
            <a:r>
              <a:rPr lang="en-US" sz="2800" u="sng" dirty="0" smtClean="0"/>
              <a:t>now</a:t>
            </a:r>
            <a:r>
              <a:rPr lang="en-US" sz="2800" dirty="0" smtClean="0"/>
              <a:t>? Three step changes</a:t>
            </a:r>
            <a:endParaRPr lang="en-US" sz="1800" dirty="0"/>
          </a:p>
        </p:txBody>
      </p:sp>
      <p:sp>
        <p:nvSpPr>
          <p:cNvPr id="8" name="Rectangle 7"/>
          <p:cNvSpPr/>
          <p:nvPr/>
        </p:nvSpPr>
        <p:spPr bwMode="gray">
          <a:xfrm>
            <a:off x="9404614" y="3919614"/>
            <a:ext cx="2660993" cy="903955"/>
          </a:xfrm>
          <a:prstGeom prst="rect">
            <a:avLst/>
          </a:prstGeom>
          <a:solidFill>
            <a:schemeClr val="bg1">
              <a:alpha val="80000"/>
            </a:schemeClr>
          </a:solidFill>
          <a:ln w="15875" cap="flat" cmpd="sng" algn="ctr">
            <a:noFill/>
            <a:prstDash val="solid"/>
            <a:miter lim="800000"/>
            <a:headEnd type="none" w="med" len="med"/>
            <a:tailEnd type="none" w="med" len="med"/>
          </a:ln>
        </p:spPr>
        <p:txBody>
          <a:bodyPr lIns="89962" tIns="71968" rIns="89962" bIns="71968" rtlCol="0" anchor="ctr"/>
          <a:lstStyle/>
          <a:p>
            <a:pPr algn="ctr" fontAlgn="base">
              <a:spcBef>
                <a:spcPct val="50000"/>
              </a:spcBef>
              <a:spcAft>
                <a:spcPct val="0"/>
              </a:spcAft>
              <a:buClr>
                <a:srgbClr val="F0AB00"/>
              </a:buClr>
              <a:buSzPct val="80000"/>
            </a:pPr>
            <a:endParaRPr lang="en-US" sz="1400" kern="0">
              <a:solidFill>
                <a:srgbClr val="000000"/>
              </a:solidFill>
              <a:ea typeface="Arial Unicode MS" pitchFamily="34" charset="-128"/>
              <a:cs typeface="Arial Unicode MS" pitchFamily="34" charset="-128"/>
            </a:endParaRPr>
          </a:p>
        </p:txBody>
      </p:sp>
      <p:sp>
        <p:nvSpPr>
          <p:cNvPr id="12" name="Rectangle 11"/>
          <p:cNvSpPr/>
          <p:nvPr/>
        </p:nvSpPr>
        <p:spPr bwMode="gray">
          <a:xfrm>
            <a:off x="4289272" y="1464058"/>
            <a:ext cx="3657344" cy="4064047"/>
          </a:xfrm>
          <a:prstGeom prst="rect">
            <a:avLst/>
          </a:prstGeom>
          <a:solidFill>
            <a:schemeClr val="bg1">
              <a:lumMod val="95000"/>
            </a:schemeClr>
          </a:solidFill>
          <a:ln w="15875" cap="flat" cmpd="sng" algn="ctr">
            <a:noFill/>
            <a:prstDash val="solid"/>
            <a:miter lim="800000"/>
            <a:headEnd type="none" w="med" len="med"/>
            <a:tailEnd type="none" w="med" len="med"/>
          </a:ln>
        </p:spPr>
        <p:txBody>
          <a:bodyPr lIns="89962" tIns="71968" rIns="89962" bIns="71968" rtlCol="0" anchor="t"/>
          <a:lstStyle/>
          <a:p>
            <a:pPr lvl="0" algn="ctr"/>
            <a:r>
              <a:rPr lang="en-US" b="1" dirty="0" smtClean="0">
                <a:solidFill>
                  <a:schemeClr val="tx2"/>
                </a:solidFill>
              </a:rPr>
              <a:t>Massive </a:t>
            </a:r>
            <a:r>
              <a:rPr lang="en-US" b="1" dirty="0">
                <a:solidFill>
                  <a:schemeClr val="tx2"/>
                </a:solidFill>
              </a:rPr>
              <a:t>Parallelism</a:t>
            </a:r>
          </a:p>
          <a:p>
            <a:pPr lvl="0" algn="ctr"/>
            <a:r>
              <a:rPr lang="en-US" sz="1400" dirty="0" smtClean="0"/>
              <a:t/>
            </a:r>
            <a:br>
              <a:rPr lang="en-US" sz="1400" dirty="0" smtClean="0"/>
            </a:br>
            <a:r>
              <a:rPr lang="en-US" sz="1400" dirty="0" err="1" smtClean="0"/>
              <a:t>Tera</a:t>
            </a:r>
            <a:r>
              <a:rPr lang="en-US" sz="1400" dirty="0" smtClean="0"/>
              <a:t>-FLOPS </a:t>
            </a:r>
            <a:r>
              <a:rPr lang="en-US" sz="1400" dirty="0"/>
              <a:t>on consumer </a:t>
            </a:r>
            <a:r>
              <a:rPr lang="en-US" sz="1400" dirty="0" smtClean="0"/>
              <a:t>GPUs</a:t>
            </a:r>
            <a:br>
              <a:rPr lang="en-US" sz="1400" dirty="0" smtClean="0"/>
            </a:br>
            <a:endParaRPr lang="en-US" sz="500" dirty="0" smtClean="0"/>
          </a:p>
          <a:p>
            <a:pPr lvl="0" algn="ctr"/>
            <a:r>
              <a:rPr lang="en-US" sz="1400" dirty="0" smtClean="0"/>
              <a:t>GPU supercomputer clusters</a:t>
            </a:r>
            <a:r>
              <a:rPr lang="en-US" sz="1400" baseline="30000" dirty="0" smtClean="0"/>
              <a:t>3</a:t>
            </a:r>
          </a:p>
          <a:p>
            <a:pPr lvl="0" algn="ctr"/>
            <a:r>
              <a:rPr lang="en-US" sz="500" dirty="0" smtClean="0"/>
              <a:t/>
            </a:r>
            <a:br>
              <a:rPr lang="en-US" sz="500" dirty="0" smtClean="0"/>
            </a:br>
            <a:r>
              <a:rPr lang="en-US" sz="1400" dirty="0" smtClean="0"/>
              <a:t>$15k </a:t>
            </a:r>
            <a:r>
              <a:rPr lang="en-US" sz="1400" dirty="0" err="1" smtClean="0"/>
              <a:t>DevBox</a:t>
            </a:r>
            <a:r>
              <a:rPr lang="en-US" sz="1400" dirty="0" smtClean="0"/>
              <a:t> appliance: 28 TFLOPs,</a:t>
            </a:r>
            <a:br>
              <a:rPr lang="en-US" sz="1400" dirty="0" smtClean="0"/>
            </a:br>
            <a:r>
              <a:rPr lang="en-US" sz="1400" dirty="0" smtClean="0"/>
              <a:t>48 GB GPU memory across 4 boards</a:t>
            </a:r>
            <a:endParaRPr lang="en-US" sz="1400" dirty="0"/>
          </a:p>
          <a:p>
            <a:pPr lvl="0" algn="ctr"/>
            <a:endParaRPr lang="de-DE" sz="1400" baseline="30000" dirty="0"/>
          </a:p>
        </p:txBody>
      </p:sp>
      <p:sp>
        <p:nvSpPr>
          <p:cNvPr id="13" name="Rectangle 12"/>
          <p:cNvSpPr/>
          <p:nvPr/>
        </p:nvSpPr>
        <p:spPr bwMode="gray">
          <a:xfrm>
            <a:off x="594735" y="1464058"/>
            <a:ext cx="3418466" cy="4064048"/>
          </a:xfrm>
          <a:prstGeom prst="rect">
            <a:avLst/>
          </a:prstGeom>
          <a:solidFill>
            <a:schemeClr val="bg1">
              <a:lumMod val="95000"/>
            </a:schemeClr>
          </a:solidFill>
          <a:ln w="15875" cap="flat" cmpd="sng" algn="ctr">
            <a:noFill/>
            <a:prstDash val="solid"/>
            <a:miter lim="800000"/>
            <a:headEnd type="none" w="med" len="med"/>
            <a:tailEnd type="none" w="med" len="med"/>
          </a:ln>
        </p:spPr>
        <p:txBody>
          <a:bodyPr lIns="89962" tIns="71968" rIns="89962" bIns="71968" rtlCol="0" anchor="t"/>
          <a:lstStyle/>
          <a:p>
            <a:pPr lvl="0" algn="ctr"/>
            <a:r>
              <a:rPr lang="en-US" b="1" dirty="0">
                <a:solidFill>
                  <a:schemeClr val="tx2"/>
                </a:solidFill>
              </a:rPr>
              <a:t>Huge Datasets</a:t>
            </a:r>
          </a:p>
          <a:p>
            <a:pPr lvl="0" algn="ctr"/>
            <a:r>
              <a:rPr lang="en-US" sz="1400" dirty="0" smtClean="0"/>
              <a:t/>
            </a:r>
            <a:br>
              <a:rPr lang="en-US" sz="1400" dirty="0" smtClean="0"/>
            </a:br>
            <a:r>
              <a:rPr lang="en-US" sz="1400" dirty="0" smtClean="0"/>
              <a:t>E.g</a:t>
            </a:r>
            <a:r>
              <a:rPr lang="en-US" sz="1400" dirty="0"/>
              <a:t>. </a:t>
            </a:r>
            <a:r>
              <a:rPr lang="en-US" sz="1400" dirty="0" err="1"/>
              <a:t>ImageNet</a:t>
            </a:r>
            <a:r>
              <a:rPr lang="en-US" sz="1400" dirty="0"/>
              <a:t> (14M </a:t>
            </a:r>
            <a:r>
              <a:rPr lang="en-US" sz="1400" dirty="0" smtClean="0"/>
              <a:t>images)</a:t>
            </a:r>
            <a:r>
              <a:rPr lang="en-US" sz="1400" baseline="30000" dirty="0" smtClean="0"/>
              <a:t>1</a:t>
            </a:r>
            <a:r>
              <a:rPr lang="en-US" sz="1400" dirty="0" smtClean="0"/>
              <a:t>, </a:t>
            </a:r>
            <a:br>
              <a:rPr lang="en-US" sz="1400" dirty="0" smtClean="0"/>
            </a:br>
            <a:r>
              <a:rPr lang="en-US" sz="1400" dirty="0" err="1" smtClean="0"/>
              <a:t>WordNet</a:t>
            </a:r>
            <a:r>
              <a:rPr lang="en-US" sz="1400" dirty="0" smtClean="0"/>
              <a:t> </a:t>
            </a:r>
            <a:r>
              <a:rPr lang="en-US" sz="1400" dirty="0"/>
              <a:t>(155k words in </a:t>
            </a:r>
            <a:r>
              <a:rPr lang="en-US" sz="1400" dirty="0" smtClean="0"/>
              <a:t>taxonomy)</a:t>
            </a:r>
            <a:r>
              <a:rPr lang="en-US" sz="1400" baseline="30000" dirty="0" smtClean="0"/>
              <a:t>3</a:t>
            </a:r>
            <a:r>
              <a:rPr lang="en-US" sz="1400" dirty="0" smtClean="0"/>
              <a:t>2 Wikipedia (23bn words in 291 languages)</a:t>
            </a:r>
            <a:endParaRPr lang="de-DE" sz="1400" dirty="0"/>
          </a:p>
        </p:txBody>
      </p:sp>
      <p:sp>
        <p:nvSpPr>
          <p:cNvPr id="14" name="Rectangle 13"/>
          <p:cNvSpPr/>
          <p:nvPr/>
        </p:nvSpPr>
        <p:spPr bwMode="gray">
          <a:xfrm>
            <a:off x="8217625" y="1479894"/>
            <a:ext cx="3298896" cy="4048211"/>
          </a:xfrm>
          <a:prstGeom prst="rect">
            <a:avLst/>
          </a:prstGeom>
          <a:solidFill>
            <a:schemeClr val="bg1">
              <a:lumMod val="95000"/>
            </a:schemeClr>
          </a:solidFill>
          <a:ln w="15875" cap="flat" cmpd="sng" algn="ctr">
            <a:noFill/>
            <a:prstDash val="solid"/>
            <a:miter lim="800000"/>
            <a:headEnd type="none" w="med" len="med"/>
            <a:tailEnd type="none" w="med" len="med"/>
          </a:ln>
        </p:spPr>
        <p:txBody>
          <a:bodyPr lIns="89962" tIns="71968" rIns="89962" bIns="71968" rtlCol="0" anchor="t"/>
          <a:lstStyle/>
          <a:p>
            <a:pPr lvl="0" algn="ctr"/>
            <a:r>
              <a:rPr lang="en-US" b="1" dirty="0" smtClean="0">
                <a:solidFill>
                  <a:schemeClr val="tx2"/>
                </a:solidFill>
              </a:rPr>
              <a:t>Better </a:t>
            </a:r>
            <a:r>
              <a:rPr lang="en-US" b="1" dirty="0">
                <a:solidFill>
                  <a:schemeClr val="tx2"/>
                </a:solidFill>
              </a:rPr>
              <a:t>Algorithms</a:t>
            </a:r>
          </a:p>
          <a:p>
            <a:pPr lvl="0" algn="ctr"/>
            <a:r>
              <a:rPr lang="en-US" sz="1400" dirty="0" smtClean="0"/>
              <a:t/>
            </a:r>
            <a:br>
              <a:rPr lang="en-US" sz="1400" dirty="0" smtClean="0"/>
            </a:br>
            <a:r>
              <a:rPr lang="en-US" sz="1400" dirty="0" smtClean="0"/>
              <a:t>Same </a:t>
            </a:r>
            <a:r>
              <a:rPr lang="en-US" sz="1400" dirty="0" err="1" smtClean="0"/>
              <a:t>backpropagation</a:t>
            </a:r>
            <a:r>
              <a:rPr lang="en-US" sz="1400" dirty="0" smtClean="0"/>
              <a:t> algorithm</a:t>
            </a:r>
            <a:br>
              <a:rPr lang="en-US" sz="1400" dirty="0" smtClean="0"/>
            </a:br>
            <a:r>
              <a:rPr lang="en-US" sz="1400" dirty="0" smtClean="0"/>
              <a:t>Same CNNs, RNNs as in the 1990s</a:t>
            </a:r>
          </a:p>
          <a:p>
            <a:pPr lvl="0" algn="ctr"/>
            <a:endParaRPr lang="en-US" sz="1400" dirty="0"/>
          </a:p>
          <a:p>
            <a:pPr lvl="0" algn="ctr"/>
            <a:r>
              <a:rPr lang="en-US" sz="1400" dirty="0" smtClean="0"/>
              <a:t>BUT: Deeper </a:t>
            </a:r>
          </a:p>
          <a:p>
            <a:pPr lvl="0" algn="ctr"/>
            <a:endParaRPr lang="en-US" sz="1400" dirty="0"/>
          </a:p>
          <a:p>
            <a:pPr lvl="0" algn="ctr"/>
            <a:r>
              <a:rPr lang="en-US" sz="1400" dirty="0" smtClean="0"/>
              <a:t>Replacing sigmoid transfer </a:t>
            </a:r>
            <a:r>
              <a:rPr lang="en-US" sz="1400" dirty="0"/>
              <a:t>functions with </a:t>
            </a:r>
            <a:r>
              <a:rPr lang="en-US" sz="1400" dirty="0" err="1" smtClean="0"/>
              <a:t>ReLUs</a:t>
            </a:r>
            <a:r>
              <a:rPr lang="en-US" sz="1400" dirty="0" smtClean="0"/>
              <a:t>, leaky </a:t>
            </a:r>
            <a:r>
              <a:rPr lang="en-US" sz="1400" dirty="0" err="1" smtClean="0"/>
              <a:t>ReLUs</a:t>
            </a:r>
            <a:r>
              <a:rPr lang="en-US" sz="1400" dirty="0" smtClean="0"/>
              <a:t/>
            </a:r>
            <a:br>
              <a:rPr lang="en-US" sz="1400" dirty="0" smtClean="0"/>
            </a:br>
            <a:r>
              <a:rPr lang="en-US" sz="1400" dirty="0" smtClean="0"/>
              <a:t/>
            </a:r>
            <a:br>
              <a:rPr lang="en-US" sz="1400" dirty="0" smtClean="0"/>
            </a:br>
            <a:r>
              <a:rPr lang="en-US" sz="1400" dirty="0" smtClean="0"/>
              <a:t>Introduction </a:t>
            </a:r>
            <a:r>
              <a:rPr lang="en-US" sz="1400" dirty="0"/>
              <a:t>of pooling </a:t>
            </a:r>
            <a:r>
              <a:rPr lang="en-US" sz="1400" dirty="0" smtClean="0"/>
              <a:t>&amp; </a:t>
            </a:r>
            <a:r>
              <a:rPr lang="en-US" sz="1400" dirty="0" err="1" smtClean="0"/>
              <a:t>softmax</a:t>
            </a:r>
            <a:r>
              <a:rPr lang="en-US" sz="1400" dirty="0" smtClean="0"/>
              <a:t> layers </a:t>
            </a:r>
            <a:endParaRPr lang="en-US" sz="1400" dirty="0"/>
          </a:p>
          <a:p>
            <a:pPr lvl="0" algn="ctr"/>
            <a:endParaRPr lang="en-US" sz="1400" dirty="0"/>
          </a:p>
        </p:txBody>
      </p:sp>
      <p:pic>
        <p:nvPicPr>
          <p:cNvPr id="3789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65868" y="3087660"/>
            <a:ext cx="1510925" cy="214834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7893" name="Picture 5" descr="Image result for faceboo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0806" y="3087660"/>
            <a:ext cx="1364510" cy="693085"/>
          </a:xfrm>
          <a:prstGeom prst="rect">
            <a:avLst/>
          </a:prstGeom>
          <a:noFill/>
          <a:extLst>
            <a:ext uri="{909E8E84-426E-40DD-AFC4-6F175D3DCCD1}">
              <a14:hiddenFill xmlns:a14="http://schemas.microsoft.com/office/drawing/2010/main">
                <a:solidFill>
                  <a:srgbClr val="FFFFFF"/>
                </a:solidFill>
              </a14:hiddenFill>
            </a:ext>
          </a:extLst>
        </p:spPr>
      </p:pic>
      <p:pic>
        <p:nvPicPr>
          <p:cNvPr id="37895" name="Picture 7" descr="https://encrypted-tbn2.gstatic.com/images?q=tbn:ANd9GcTCOgb16PM14P8-q8vsNaZMBgP7h42LVCUDPhQd5O1_3bQu66i2dsk9-u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1266" y="3917474"/>
            <a:ext cx="1243590" cy="361718"/>
          </a:xfrm>
          <a:prstGeom prst="rect">
            <a:avLst/>
          </a:prstGeom>
          <a:noFill/>
          <a:extLst>
            <a:ext uri="{909E8E84-426E-40DD-AFC4-6F175D3DCCD1}">
              <a14:hiddenFill xmlns:a14="http://schemas.microsoft.com/office/drawing/2010/main">
                <a:solidFill>
                  <a:srgbClr val="FFFFFF"/>
                </a:solidFill>
              </a14:hiddenFill>
            </a:ext>
          </a:extLst>
        </p:spPr>
      </p:pic>
      <p:pic>
        <p:nvPicPr>
          <p:cNvPr id="37897" name="Picture 9" descr="https://encrypted-tbn1.gstatic.com/images?q=tbn:ANd9GcTYl8oiV2xC92DSJDBMDDXn0nhtU3C8YpLUBishGqtwEaVRBnHQBVNY5QSk"/>
          <p:cNvPicPr>
            <a:picLocks noChangeAspect="1" noChangeArrowheads="1"/>
          </p:cNvPicPr>
          <p:nvPr/>
        </p:nvPicPr>
        <p:blipFill rotWithShape="1">
          <a:blip r:embed="rId5">
            <a:extLst>
              <a:ext uri="{28A0092B-C50C-407E-A947-70E740481C1C}">
                <a14:useLocalDpi xmlns:a14="http://schemas.microsoft.com/office/drawing/2010/main" val="0"/>
              </a:ext>
            </a:extLst>
          </a:blip>
          <a:srcRect l="7841" t="24665" r="4206" b="24111"/>
          <a:stretch/>
        </p:blipFill>
        <p:spPr bwMode="auto">
          <a:xfrm>
            <a:off x="952500" y="4600957"/>
            <a:ext cx="1193800" cy="431801"/>
          </a:xfrm>
          <a:prstGeom prst="rect">
            <a:avLst/>
          </a:prstGeom>
          <a:noFill/>
          <a:extLst>
            <a:ext uri="{909E8E84-426E-40DD-AFC4-6F175D3DCCD1}">
              <a14:hiddenFill xmlns:a14="http://schemas.microsoft.com/office/drawing/2010/main">
                <a:solidFill>
                  <a:srgbClr val="FFFFFF"/>
                </a:solidFill>
              </a14:hiddenFill>
            </a:ext>
          </a:extLst>
        </p:spPr>
      </p:pic>
      <p:sp>
        <p:nvSpPr>
          <p:cNvPr id="3" name="AutoShape 12" descr="Image result for ReLUs pooling layers  and softmax layer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14" descr="Image result for ReLUs pooling layers  and softmax layers"/>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3" name="Picture 32"/>
          <p:cNvPicPr>
            <a:picLocks noChangeAspect="1"/>
          </p:cNvPicPr>
          <p:nvPr/>
        </p:nvPicPr>
        <p:blipFill>
          <a:blip r:embed="rId6"/>
          <a:stretch>
            <a:fillRect/>
          </a:stretch>
        </p:blipFill>
        <p:spPr>
          <a:xfrm>
            <a:off x="8414998" y="4369976"/>
            <a:ext cx="2954948" cy="974595"/>
          </a:xfrm>
          <a:prstGeom prst="rect">
            <a:avLst/>
          </a:prstGeom>
        </p:spPr>
      </p:pic>
      <p:grpSp>
        <p:nvGrpSpPr>
          <p:cNvPr id="5" name="Group 4"/>
          <p:cNvGrpSpPr/>
          <p:nvPr/>
        </p:nvGrpSpPr>
        <p:grpSpPr>
          <a:xfrm>
            <a:off x="4569892" y="3239129"/>
            <a:ext cx="3338046" cy="2105442"/>
            <a:chOff x="4569892" y="3768971"/>
            <a:chExt cx="2330301" cy="1469816"/>
          </a:xfrm>
        </p:grpSpPr>
        <p:pic>
          <p:nvPicPr>
            <p:cNvPr id="16" name="Picture 2"/>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569892" y="3838469"/>
              <a:ext cx="2134012" cy="14003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7" name="TextBox 16"/>
            <p:cNvSpPr txBox="1"/>
            <p:nvPr/>
          </p:nvSpPr>
          <p:spPr>
            <a:xfrm>
              <a:off x="6281068" y="3768971"/>
              <a:ext cx="389530" cy="215444"/>
            </a:xfrm>
            <a:prstGeom prst="rect">
              <a:avLst/>
            </a:prstGeom>
            <a:noFill/>
          </p:spPr>
          <p:txBody>
            <a:bodyPr wrap="none" lIns="0" tIns="0" rIns="0" bIns="0" rtlCol="0">
              <a:spAutoFit/>
            </a:bodyPr>
            <a:lstStyle/>
            <a:p>
              <a:pPr fontAlgn="base">
                <a:spcBef>
                  <a:spcPts val="600"/>
                </a:spcBef>
                <a:spcAft>
                  <a:spcPct val="0"/>
                </a:spcAft>
                <a:buClr>
                  <a:srgbClr val="F0AB00"/>
                </a:buClr>
                <a:buSzPct val="80000"/>
              </a:pPr>
              <a:r>
                <a:rPr lang="en-US" sz="1400" b="1" kern="0" dirty="0" smtClean="0">
                  <a:solidFill>
                    <a:schemeClr val="accent4"/>
                  </a:solidFill>
                  <a:ea typeface="Arial Unicode MS" pitchFamily="34" charset="-128"/>
                  <a:cs typeface="Arial Unicode MS" pitchFamily="34" charset="-128"/>
                </a:rPr>
                <a:t>GPU</a:t>
              </a:r>
            </a:p>
          </p:txBody>
        </p:sp>
        <p:sp>
          <p:nvSpPr>
            <p:cNvPr id="18" name="TextBox 17"/>
            <p:cNvSpPr txBox="1"/>
            <p:nvPr/>
          </p:nvSpPr>
          <p:spPr>
            <a:xfrm>
              <a:off x="6520281" y="4897587"/>
              <a:ext cx="379912" cy="215444"/>
            </a:xfrm>
            <a:prstGeom prst="rect">
              <a:avLst/>
            </a:prstGeom>
            <a:noFill/>
          </p:spPr>
          <p:txBody>
            <a:bodyPr wrap="none" lIns="0" tIns="0" rIns="0" bIns="0" rtlCol="0">
              <a:spAutoFit/>
            </a:bodyPr>
            <a:lstStyle/>
            <a:p>
              <a:pPr fontAlgn="base">
                <a:spcBef>
                  <a:spcPts val="600"/>
                </a:spcBef>
                <a:spcAft>
                  <a:spcPct val="0"/>
                </a:spcAft>
                <a:buClr>
                  <a:srgbClr val="F0AB00"/>
                </a:buClr>
                <a:buSzPct val="80000"/>
              </a:pPr>
              <a:r>
                <a:rPr lang="en-US" sz="1400" b="1" kern="0" dirty="0" smtClean="0">
                  <a:solidFill>
                    <a:schemeClr val="accent3"/>
                  </a:solidFill>
                  <a:ea typeface="Arial Unicode MS" pitchFamily="34" charset="-128"/>
                  <a:cs typeface="Arial Unicode MS" pitchFamily="34" charset="-128"/>
                </a:rPr>
                <a:t>CPU</a:t>
              </a:r>
            </a:p>
          </p:txBody>
        </p:sp>
      </p:grpSp>
      <p:sp>
        <p:nvSpPr>
          <p:cNvPr id="24" name="Rectangle 23"/>
          <p:cNvSpPr/>
          <p:nvPr/>
        </p:nvSpPr>
        <p:spPr>
          <a:xfrm>
            <a:off x="346768" y="6294489"/>
            <a:ext cx="8452796" cy="300054"/>
          </a:xfrm>
          <a:prstGeom prst="rect">
            <a:avLst/>
          </a:prstGeom>
        </p:spPr>
        <p:txBody>
          <a:bodyPr wrap="square" lIns="68553" tIns="34276" rIns="68553" bIns="34276">
            <a:spAutoFit/>
          </a:bodyPr>
          <a:lstStyle/>
          <a:p>
            <a:pPr marL="171329" indent="-171329" defTabSz="816010">
              <a:buFontTx/>
              <a:buAutoNum type="arabicParenR"/>
            </a:pPr>
            <a:r>
              <a:rPr lang="en-US" sz="750" dirty="0" smtClean="0">
                <a:hlinkClick r:id="rId8"/>
              </a:rPr>
              <a:t>http</a:t>
            </a:r>
            <a:r>
              <a:rPr lang="en-US" sz="750" dirty="0">
                <a:hlinkClick r:id="rId8"/>
              </a:rPr>
              <a:t>://www.image-net.org/</a:t>
            </a:r>
            <a:r>
              <a:rPr lang="en-US" sz="750" dirty="0"/>
              <a:t>      </a:t>
            </a:r>
            <a:r>
              <a:rPr lang="en-US" sz="750" dirty="0" smtClean="0"/>
              <a:t>2)  </a:t>
            </a:r>
            <a:r>
              <a:rPr lang="en-US" sz="750" dirty="0">
                <a:hlinkClick r:id="rId9"/>
              </a:rPr>
              <a:t>http://wordnet.princeton.edu/</a:t>
            </a:r>
            <a:r>
              <a:rPr lang="en-US" sz="750" dirty="0"/>
              <a:t>     </a:t>
            </a:r>
            <a:r>
              <a:rPr lang="en-US" sz="750" dirty="0" smtClean="0"/>
              <a:t>3) </a:t>
            </a:r>
            <a:r>
              <a:rPr lang="en-US" sz="750" dirty="0">
                <a:hlinkClick r:id="rId10"/>
              </a:rPr>
              <a:t>https://gigaom.com/2015/01/14/baidu-has-built-a-supercomputer-for-deep-learning/</a:t>
            </a:r>
            <a:r>
              <a:rPr lang="en-US" sz="750" dirty="0"/>
              <a:t> </a:t>
            </a:r>
            <a:r>
              <a:rPr lang="en-US" sz="750" dirty="0" smtClean="0"/>
              <a:t>    </a:t>
            </a:r>
          </a:p>
          <a:p>
            <a:pPr defTabSz="816010"/>
            <a:r>
              <a:rPr lang="en-US" sz="750" dirty="0"/>
              <a:t>4</a:t>
            </a:r>
            <a:r>
              <a:rPr lang="en-US" sz="750" dirty="0" smtClean="0"/>
              <a:t>)   </a:t>
            </a:r>
            <a:r>
              <a:rPr lang="en-US" sz="750" dirty="0">
                <a:hlinkClick r:id="rId11"/>
              </a:rPr>
              <a:t>https://</a:t>
            </a:r>
            <a:r>
              <a:rPr lang="en-US" sz="750" dirty="0" smtClean="0">
                <a:hlinkClick r:id="rId11"/>
              </a:rPr>
              <a:t>docs.nvidia.com/cuda/cuda-c-programming-guide/index.html</a:t>
            </a:r>
            <a:r>
              <a:rPr lang="en-US" sz="750" dirty="0" smtClean="0"/>
              <a:t>     5</a:t>
            </a:r>
            <a:r>
              <a:rPr lang="en-US" sz="750" dirty="0"/>
              <a:t>) </a:t>
            </a:r>
            <a:r>
              <a:rPr lang="en-US" sz="750" dirty="0">
                <a:hlinkClick r:id="rId12"/>
              </a:rPr>
              <a:t>https://developer.nvidia.com/devbox</a:t>
            </a:r>
            <a:r>
              <a:rPr lang="en-US" sz="750" dirty="0"/>
              <a:t>  </a:t>
            </a:r>
            <a:r>
              <a:rPr lang="en-US" sz="750" dirty="0">
                <a:solidFill>
                  <a:srgbClr val="000000"/>
                </a:solidFill>
              </a:rPr>
              <a:t>                                                       </a:t>
            </a:r>
          </a:p>
        </p:txBody>
      </p:sp>
      <p:sp>
        <p:nvSpPr>
          <p:cNvPr id="19" name="Chevron 18"/>
          <p:cNvSpPr/>
          <p:nvPr/>
        </p:nvSpPr>
        <p:spPr bwMode="gray">
          <a:xfrm>
            <a:off x="1258350" y="5692236"/>
            <a:ext cx="261443" cy="432048"/>
          </a:xfrm>
          <a:prstGeom prst="chevron">
            <a:avLst/>
          </a:prstGeom>
          <a:solidFill>
            <a:schemeClr val="tx2"/>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20" name="TextBox 19"/>
          <p:cNvSpPr txBox="1"/>
          <p:nvPr/>
        </p:nvSpPr>
        <p:spPr>
          <a:xfrm>
            <a:off x="1760795" y="5620557"/>
            <a:ext cx="1745671" cy="553998"/>
          </a:xfrm>
          <a:prstGeom prst="rect">
            <a:avLst/>
          </a:prstGeom>
          <a:noFill/>
        </p:spPr>
        <p:txBody>
          <a:bodyPr wrap="none" lIns="0" tIns="0" rIns="0" bIns="0" rtlCol="0">
            <a:spAutoFit/>
          </a:bodyPr>
          <a:lstStyle/>
          <a:p>
            <a:pPr fontAlgn="base">
              <a:spcBef>
                <a:spcPts val="600"/>
              </a:spcBef>
              <a:spcAft>
                <a:spcPct val="0"/>
              </a:spcAft>
              <a:buClr>
                <a:srgbClr val="F0AB00"/>
              </a:buClr>
              <a:buSzPct val="80000"/>
            </a:pPr>
            <a:r>
              <a:rPr lang="en-US" sz="1200" b="1" kern="0" dirty="0" smtClean="0">
                <a:ea typeface="Arial Unicode MS" pitchFamily="34" charset="-128"/>
                <a:cs typeface="Arial Unicode MS" pitchFamily="34" charset="-128"/>
              </a:rPr>
              <a:t>Key SAP differentiator:</a:t>
            </a:r>
            <a:r>
              <a:rPr lang="en-US" sz="1200" kern="0" dirty="0" smtClean="0">
                <a:ea typeface="Arial Unicode MS" pitchFamily="34" charset="-128"/>
                <a:cs typeface="Arial Unicode MS" pitchFamily="34" charset="-128"/>
              </a:rPr>
              <a:t/>
            </a:r>
            <a:br>
              <a:rPr lang="en-US" sz="1200" kern="0" dirty="0" smtClean="0">
                <a:ea typeface="Arial Unicode MS" pitchFamily="34" charset="-128"/>
                <a:cs typeface="Arial Unicode MS" pitchFamily="34" charset="-128"/>
              </a:rPr>
            </a:br>
            <a:r>
              <a:rPr lang="en-US" sz="1200" b="1" kern="0" dirty="0" smtClean="0">
                <a:ea typeface="Arial Unicode MS" pitchFamily="34" charset="-128"/>
                <a:cs typeface="Arial Unicode MS" pitchFamily="34" charset="-128"/>
              </a:rPr>
              <a:t>we own enterprise data,</a:t>
            </a:r>
            <a:br>
              <a:rPr lang="en-US" sz="1200" b="1" kern="0" dirty="0" smtClean="0">
                <a:ea typeface="Arial Unicode MS" pitchFamily="34" charset="-128"/>
                <a:cs typeface="Arial Unicode MS" pitchFamily="34" charset="-128"/>
              </a:rPr>
            </a:br>
            <a:r>
              <a:rPr lang="en-US" sz="1200" kern="0" dirty="0" smtClean="0">
                <a:ea typeface="Arial Unicode MS" pitchFamily="34" charset="-128"/>
                <a:cs typeface="Arial Unicode MS" pitchFamily="34" charset="-128"/>
              </a:rPr>
              <a:t>especially in our cloud</a:t>
            </a:r>
          </a:p>
        </p:txBody>
      </p:sp>
      <p:sp>
        <p:nvSpPr>
          <p:cNvPr id="21" name="Chevron 20"/>
          <p:cNvSpPr/>
          <p:nvPr/>
        </p:nvSpPr>
        <p:spPr bwMode="gray">
          <a:xfrm>
            <a:off x="5038446" y="5692236"/>
            <a:ext cx="261443" cy="432048"/>
          </a:xfrm>
          <a:prstGeom prst="chevron">
            <a:avLst/>
          </a:prstGeom>
          <a:solidFill>
            <a:schemeClr val="tx2"/>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22" name="TextBox 21"/>
          <p:cNvSpPr txBox="1"/>
          <p:nvPr/>
        </p:nvSpPr>
        <p:spPr>
          <a:xfrm>
            <a:off x="5512316" y="5620557"/>
            <a:ext cx="1859483" cy="553998"/>
          </a:xfrm>
          <a:prstGeom prst="rect">
            <a:avLst/>
          </a:prstGeom>
          <a:noFill/>
        </p:spPr>
        <p:txBody>
          <a:bodyPr wrap="none" lIns="0" tIns="0" rIns="0" bIns="0" rtlCol="0">
            <a:spAutoFit/>
          </a:bodyPr>
          <a:lstStyle/>
          <a:p>
            <a:pPr fontAlgn="base">
              <a:spcBef>
                <a:spcPts val="600"/>
              </a:spcBef>
              <a:spcAft>
                <a:spcPct val="0"/>
              </a:spcAft>
              <a:buClr>
                <a:srgbClr val="F0AB00"/>
              </a:buClr>
              <a:buSzPct val="80000"/>
            </a:pPr>
            <a:r>
              <a:rPr lang="en-US" sz="1200" kern="0" dirty="0" smtClean="0">
                <a:ea typeface="Arial Unicode MS" pitchFamily="34" charset="-128"/>
                <a:cs typeface="Arial Unicode MS" pitchFamily="34" charset="-128"/>
              </a:rPr>
              <a:t>SAP implication:</a:t>
            </a:r>
            <a:br>
              <a:rPr lang="en-US" sz="1200" kern="0" dirty="0" smtClean="0">
                <a:ea typeface="Arial Unicode MS" pitchFamily="34" charset="-128"/>
                <a:cs typeface="Arial Unicode MS" pitchFamily="34" charset="-128"/>
              </a:rPr>
            </a:br>
            <a:r>
              <a:rPr lang="en-US" sz="1200" kern="0" dirty="0" smtClean="0">
                <a:ea typeface="Arial Unicode MS" pitchFamily="34" charset="-128"/>
                <a:cs typeface="Arial Unicode MS" pitchFamily="34" charset="-128"/>
              </a:rPr>
              <a:t>embrace GPU like we have</a:t>
            </a:r>
            <a:br>
              <a:rPr lang="en-US" sz="1200" kern="0" dirty="0" smtClean="0">
                <a:ea typeface="Arial Unicode MS" pitchFamily="34" charset="-128"/>
                <a:cs typeface="Arial Unicode MS" pitchFamily="34" charset="-128"/>
              </a:rPr>
            </a:br>
            <a:r>
              <a:rPr lang="en-US" sz="1200" kern="0" dirty="0" smtClean="0">
                <a:ea typeface="Arial Unicode MS" pitchFamily="34" charset="-128"/>
                <a:cs typeface="Arial Unicode MS" pitchFamily="34" charset="-128"/>
              </a:rPr>
              <a:t>embraced in-memory</a:t>
            </a:r>
          </a:p>
        </p:txBody>
      </p:sp>
      <p:sp>
        <p:nvSpPr>
          <p:cNvPr id="23" name="Chevron 22"/>
          <p:cNvSpPr/>
          <p:nvPr/>
        </p:nvSpPr>
        <p:spPr bwMode="gray">
          <a:xfrm>
            <a:off x="8826711" y="5692236"/>
            <a:ext cx="261443" cy="432048"/>
          </a:xfrm>
          <a:prstGeom prst="chevron">
            <a:avLst/>
          </a:prstGeom>
          <a:solidFill>
            <a:schemeClr val="tx2"/>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25" name="TextBox 24"/>
          <p:cNvSpPr txBox="1"/>
          <p:nvPr/>
        </p:nvSpPr>
        <p:spPr>
          <a:xfrm>
            <a:off x="9216685" y="5620557"/>
            <a:ext cx="1984518" cy="553998"/>
          </a:xfrm>
          <a:prstGeom prst="rect">
            <a:avLst/>
          </a:prstGeom>
          <a:noFill/>
        </p:spPr>
        <p:txBody>
          <a:bodyPr wrap="none" lIns="0" tIns="0" rIns="0" bIns="0" rtlCol="0">
            <a:spAutoFit/>
          </a:bodyPr>
          <a:lstStyle/>
          <a:p>
            <a:pPr fontAlgn="base">
              <a:spcBef>
                <a:spcPts val="600"/>
              </a:spcBef>
              <a:spcAft>
                <a:spcPct val="0"/>
              </a:spcAft>
              <a:buClr>
                <a:srgbClr val="F0AB00"/>
              </a:buClr>
              <a:buSzPct val="80000"/>
            </a:pPr>
            <a:r>
              <a:rPr lang="en-US" sz="1200" kern="0" dirty="0" smtClean="0">
                <a:ea typeface="Arial Unicode MS" pitchFamily="34" charset="-128"/>
                <a:cs typeface="Arial Unicode MS" pitchFamily="34" charset="-128"/>
              </a:rPr>
              <a:t>SAP implication:</a:t>
            </a:r>
            <a:br>
              <a:rPr lang="en-US" sz="1200" kern="0" dirty="0" smtClean="0">
                <a:ea typeface="Arial Unicode MS" pitchFamily="34" charset="-128"/>
                <a:cs typeface="Arial Unicode MS" pitchFamily="34" charset="-128"/>
              </a:rPr>
            </a:br>
            <a:r>
              <a:rPr lang="en-US" sz="1200" kern="0" dirty="0" smtClean="0">
                <a:ea typeface="Arial Unicode MS" pitchFamily="34" charset="-128"/>
                <a:cs typeface="Arial Unicode MS" pitchFamily="34" charset="-128"/>
              </a:rPr>
              <a:t>embrace leading researchers</a:t>
            </a:r>
            <a:br>
              <a:rPr lang="en-US" sz="1200" kern="0" dirty="0" smtClean="0">
                <a:ea typeface="Arial Unicode MS" pitchFamily="34" charset="-128"/>
                <a:cs typeface="Arial Unicode MS" pitchFamily="34" charset="-128"/>
              </a:rPr>
            </a:br>
            <a:r>
              <a:rPr lang="en-US" sz="1200" kern="0" dirty="0" smtClean="0">
                <a:ea typeface="Arial Unicode MS" pitchFamily="34" charset="-128"/>
                <a:cs typeface="Arial Unicode MS" pitchFamily="34" charset="-128"/>
              </a:rPr>
              <a:t>and open-source</a:t>
            </a:r>
          </a:p>
        </p:txBody>
      </p:sp>
    </p:spTree>
    <p:extLst>
      <p:ext uri="{BB962C8B-B14F-4D97-AF65-F5344CB8AC3E}">
        <p14:creationId xmlns:p14="http://schemas.microsoft.com/office/powerpoint/2010/main" val="127382032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Why is this possible </a:t>
            </a:r>
            <a:r>
              <a:rPr lang="en-US" sz="2800" u="sng" dirty="0"/>
              <a:t>now</a:t>
            </a:r>
            <a:r>
              <a:rPr lang="en-US" sz="2800" dirty="0"/>
              <a:t>? Compute power</a:t>
            </a:r>
            <a:br>
              <a:rPr lang="en-US" sz="2800" dirty="0"/>
            </a:br>
            <a:r>
              <a:rPr lang="en-US" sz="2800" b="0" dirty="0" smtClean="0"/>
              <a:t>Latest GPUs as of Nov 2015</a:t>
            </a:r>
            <a:endParaRPr lang="en-US" sz="2800" dirty="0"/>
          </a:p>
        </p:txBody>
      </p:sp>
      <p:pic>
        <p:nvPicPr>
          <p:cNvPr id="52226" name="Picture 2" descr="Tesla_M4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3914" y="2485197"/>
            <a:ext cx="2857500" cy="1533526"/>
          </a:xfrm>
          <a:prstGeom prst="rect">
            <a:avLst/>
          </a:prstGeom>
          <a:noFill/>
          <a:extLst>
            <a:ext uri="{909E8E84-426E-40DD-AFC4-6F175D3DCCD1}">
              <a14:hiddenFill xmlns:a14="http://schemas.microsoft.com/office/drawing/2010/main">
                <a:solidFill>
                  <a:srgbClr val="FFFFFF"/>
                </a:solidFill>
              </a14:hiddenFill>
            </a:ext>
          </a:extLst>
        </p:spPr>
      </p:pic>
      <p:pic>
        <p:nvPicPr>
          <p:cNvPr id="52228" name="Picture 4" descr="tesla_m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3914" y="4685728"/>
            <a:ext cx="2857500" cy="147637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381998" y="2004585"/>
            <a:ext cx="3121332" cy="369332"/>
          </a:xfrm>
          <a:prstGeom prst="rect">
            <a:avLst/>
          </a:prstGeom>
        </p:spPr>
        <p:txBody>
          <a:bodyPr wrap="square">
            <a:spAutoFit/>
          </a:bodyPr>
          <a:lstStyle/>
          <a:p>
            <a:pPr algn="ctr"/>
            <a:r>
              <a:rPr lang="de-DE" b="1" dirty="0" err="1" smtClean="0">
                <a:solidFill>
                  <a:srgbClr val="333333"/>
                </a:solidFill>
                <a:latin typeface="DINWebPro"/>
              </a:rPr>
              <a:t>Nvidia</a:t>
            </a:r>
            <a:r>
              <a:rPr lang="de-DE" b="1" dirty="0" smtClean="0">
                <a:solidFill>
                  <a:srgbClr val="333333"/>
                </a:solidFill>
                <a:latin typeface="DINWebPro"/>
              </a:rPr>
              <a:t> M40</a:t>
            </a:r>
            <a:endParaRPr lang="de-DE" b="0" i="0" dirty="0">
              <a:solidFill>
                <a:srgbClr val="333333"/>
              </a:solidFill>
              <a:effectLst/>
              <a:latin typeface="DINWebPro"/>
            </a:endParaRPr>
          </a:p>
        </p:txBody>
      </p:sp>
      <p:sp>
        <p:nvSpPr>
          <p:cNvPr id="7" name="Rectangle 6"/>
          <p:cNvSpPr/>
          <p:nvPr/>
        </p:nvSpPr>
        <p:spPr>
          <a:xfrm>
            <a:off x="381998" y="4342897"/>
            <a:ext cx="3121332" cy="369332"/>
          </a:xfrm>
          <a:prstGeom prst="rect">
            <a:avLst/>
          </a:prstGeom>
        </p:spPr>
        <p:txBody>
          <a:bodyPr wrap="square">
            <a:spAutoFit/>
          </a:bodyPr>
          <a:lstStyle/>
          <a:p>
            <a:pPr algn="ctr"/>
            <a:r>
              <a:rPr lang="de-DE" b="1" dirty="0" err="1" smtClean="0">
                <a:solidFill>
                  <a:srgbClr val="333333"/>
                </a:solidFill>
                <a:latin typeface="DINWebPro"/>
              </a:rPr>
              <a:t>Nvidia</a:t>
            </a:r>
            <a:r>
              <a:rPr lang="de-DE" b="1" dirty="0" smtClean="0">
                <a:solidFill>
                  <a:srgbClr val="333333"/>
                </a:solidFill>
                <a:latin typeface="DINWebPro"/>
              </a:rPr>
              <a:t> M44</a:t>
            </a:r>
            <a:endParaRPr lang="de-DE" b="0" i="0" dirty="0">
              <a:solidFill>
                <a:srgbClr val="333333"/>
              </a:solidFill>
              <a:effectLst/>
              <a:latin typeface="DINWebPro"/>
            </a:endParaRPr>
          </a:p>
        </p:txBody>
      </p:sp>
      <p:graphicFrame>
        <p:nvGraphicFramePr>
          <p:cNvPr id="4" name="Table 3"/>
          <p:cNvGraphicFramePr>
            <a:graphicFrameLocks noGrp="1"/>
          </p:cNvGraphicFramePr>
          <p:nvPr>
            <p:extLst>
              <p:ext uri="{D42A27DB-BD31-4B8C-83A1-F6EECF244321}">
                <p14:modId xmlns:p14="http://schemas.microsoft.com/office/powerpoint/2010/main" val="2929920558"/>
              </p:ext>
            </p:extLst>
          </p:nvPr>
        </p:nvGraphicFramePr>
        <p:xfrm>
          <a:off x="5246205" y="1683359"/>
          <a:ext cx="5845862" cy="4674211"/>
        </p:xfrm>
        <a:graphic>
          <a:graphicData uri="http://schemas.openxmlformats.org/drawingml/2006/table">
            <a:tbl>
              <a:tblPr firstRow="1" bandRow="1">
                <a:tableStyleId>{C083E6E3-FA7D-4D7B-A595-EF9225AFEA82}</a:tableStyleId>
              </a:tblPr>
              <a:tblGrid>
                <a:gridCol w="2336390"/>
                <a:gridCol w="1564110"/>
                <a:gridCol w="1945362"/>
              </a:tblGrid>
              <a:tr h="316153">
                <a:tc>
                  <a:txBody>
                    <a:bodyPr/>
                    <a:lstStyle/>
                    <a:p>
                      <a:pPr fontAlgn="t"/>
                      <a:r>
                        <a:rPr lang="de-DE" sz="1400" dirty="0">
                          <a:effectLst/>
                        </a:rPr>
                        <a:t>GPU </a:t>
                      </a:r>
                      <a:r>
                        <a:rPr lang="de-DE" sz="1400" dirty="0" err="1">
                          <a:effectLst/>
                        </a:rPr>
                        <a:t>Accelerator</a:t>
                      </a:r>
                      <a:endParaRPr lang="de-DE" sz="1400" dirty="0">
                        <a:effectLst/>
                      </a:endParaRPr>
                    </a:p>
                  </a:txBody>
                  <a:tcPr marL="38322" marR="39918" marT="23951" marB="23951"/>
                </a:tc>
                <a:tc>
                  <a:txBody>
                    <a:bodyPr/>
                    <a:lstStyle/>
                    <a:p>
                      <a:pPr algn="r" fontAlgn="t"/>
                      <a:r>
                        <a:rPr lang="de-DE" sz="1400" dirty="0">
                          <a:effectLst/>
                        </a:rPr>
                        <a:t>Tesla </a:t>
                      </a:r>
                      <a:r>
                        <a:rPr lang="de-DE" sz="1400" dirty="0" smtClean="0">
                          <a:effectLst/>
                        </a:rPr>
                        <a:t>M40</a:t>
                      </a:r>
                      <a:endParaRPr lang="de-DE" sz="1400" dirty="0">
                        <a:effectLst/>
                      </a:endParaRPr>
                    </a:p>
                  </a:txBody>
                  <a:tcPr marL="38322" marR="39918" marT="23951" marB="23951"/>
                </a:tc>
                <a:tc>
                  <a:txBody>
                    <a:bodyPr/>
                    <a:lstStyle/>
                    <a:p>
                      <a:pPr algn="r" fontAlgn="t"/>
                      <a:r>
                        <a:rPr lang="de-DE" sz="1400" dirty="0">
                          <a:effectLst/>
                        </a:rPr>
                        <a:t>Tesla </a:t>
                      </a:r>
                      <a:r>
                        <a:rPr lang="de-DE" sz="1400" dirty="0" smtClean="0">
                          <a:effectLst/>
                        </a:rPr>
                        <a:t>M4</a:t>
                      </a:r>
                      <a:endParaRPr lang="de-DE" sz="1400" dirty="0">
                        <a:effectLst/>
                      </a:endParaRPr>
                    </a:p>
                  </a:txBody>
                  <a:tcPr marL="38322" marR="39918" marT="23951" marB="23951"/>
                </a:tc>
              </a:tr>
              <a:tr h="182027">
                <a:tc>
                  <a:txBody>
                    <a:bodyPr/>
                    <a:lstStyle/>
                    <a:p>
                      <a:pPr fontAlgn="t"/>
                      <a:r>
                        <a:rPr lang="de-DE" sz="1400">
                          <a:effectLst/>
                        </a:rPr>
                        <a:t>CUDA Cores</a:t>
                      </a:r>
                    </a:p>
                  </a:txBody>
                  <a:tcPr marL="38322" marR="39918" marT="23951" marB="23951"/>
                </a:tc>
                <a:tc>
                  <a:txBody>
                    <a:bodyPr/>
                    <a:lstStyle/>
                    <a:p>
                      <a:pPr algn="r" fontAlgn="t"/>
                      <a:r>
                        <a:rPr lang="de-DE" sz="1400" dirty="0">
                          <a:effectLst/>
                        </a:rPr>
                        <a:t>3072</a:t>
                      </a:r>
                    </a:p>
                  </a:txBody>
                  <a:tcPr marL="38322" marR="39918" marT="23951" marB="23951"/>
                </a:tc>
                <a:tc>
                  <a:txBody>
                    <a:bodyPr/>
                    <a:lstStyle/>
                    <a:p>
                      <a:pPr algn="r" fontAlgn="t"/>
                      <a:r>
                        <a:rPr lang="de-DE" sz="1400">
                          <a:effectLst/>
                        </a:rPr>
                        <a:t>1024</a:t>
                      </a:r>
                    </a:p>
                  </a:txBody>
                  <a:tcPr marL="38322" marR="39918" marT="23951" marB="23951"/>
                </a:tc>
              </a:tr>
              <a:tr h="182027">
                <a:tc>
                  <a:txBody>
                    <a:bodyPr/>
                    <a:lstStyle/>
                    <a:p>
                      <a:pPr fontAlgn="t"/>
                      <a:r>
                        <a:rPr lang="de-DE" sz="1400">
                          <a:effectLst/>
                        </a:rPr>
                        <a:t>FP32 TFLOP/s</a:t>
                      </a:r>
                    </a:p>
                  </a:txBody>
                  <a:tcPr marL="38322" marR="39918" marT="23951" marB="23951"/>
                </a:tc>
                <a:tc>
                  <a:txBody>
                    <a:bodyPr/>
                    <a:lstStyle/>
                    <a:p>
                      <a:pPr algn="r" fontAlgn="t"/>
                      <a:r>
                        <a:rPr lang="de-DE" sz="1400" dirty="0">
                          <a:effectLst/>
                        </a:rPr>
                        <a:t>7</a:t>
                      </a:r>
                    </a:p>
                  </a:txBody>
                  <a:tcPr marL="38322" marR="39918" marT="23951" marB="23951"/>
                </a:tc>
                <a:tc>
                  <a:txBody>
                    <a:bodyPr/>
                    <a:lstStyle/>
                    <a:p>
                      <a:pPr algn="r" fontAlgn="t"/>
                      <a:r>
                        <a:rPr lang="de-DE" sz="1400">
                          <a:effectLst/>
                        </a:rPr>
                        <a:t>2.2</a:t>
                      </a:r>
                    </a:p>
                  </a:txBody>
                  <a:tcPr marL="38322" marR="39918" marT="23951" marB="23951"/>
                </a:tc>
              </a:tr>
              <a:tr h="182027">
                <a:tc>
                  <a:txBody>
                    <a:bodyPr/>
                    <a:lstStyle/>
                    <a:p>
                      <a:pPr fontAlgn="t"/>
                      <a:r>
                        <a:rPr lang="de-DE" sz="1400">
                          <a:effectLst/>
                        </a:rPr>
                        <a:t>GPU Base Clock</a:t>
                      </a:r>
                    </a:p>
                  </a:txBody>
                  <a:tcPr marL="38322" marR="39918" marT="23951" marB="23951"/>
                </a:tc>
                <a:tc>
                  <a:txBody>
                    <a:bodyPr/>
                    <a:lstStyle/>
                    <a:p>
                      <a:pPr algn="r" fontAlgn="t"/>
                      <a:r>
                        <a:rPr lang="de-DE" sz="1400">
                          <a:effectLst/>
                        </a:rPr>
                        <a:t> 948 MHz</a:t>
                      </a:r>
                    </a:p>
                  </a:txBody>
                  <a:tcPr marL="38322" marR="39918" marT="23951" marB="23951"/>
                </a:tc>
                <a:tc>
                  <a:txBody>
                    <a:bodyPr/>
                    <a:lstStyle/>
                    <a:p>
                      <a:pPr algn="r" fontAlgn="t"/>
                      <a:r>
                        <a:rPr lang="de-DE" sz="1400" dirty="0">
                          <a:effectLst/>
                        </a:rPr>
                        <a:t> 872 MHz</a:t>
                      </a:r>
                    </a:p>
                  </a:txBody>
                  <a:tcPr marL="38322" marR="39918" marT="23951" marB="23951"/>
                </a:tc>
              </a:tr>
              <a:tr h="316153">
                <a:tc>
                  <a:txBody>
                    <a:bodyPr/>
                    <a:lstStyle/>
                    <a:p>
                      <a:pPr fontAlgn="t"/>
                      <a:r>
                        <a:rPr lang="de-DE" sz="1400">
                          <a:effectLst/>
                        </a:rPr>
                        <a:t>GPU Boost Clock</a:t>
                      </a:r>
                    </a:p>
                  </a:txBody>
                  <a:tcPr marL="38322" marR="39918" marT="23951" marB="23951"/>
                </a:tc>
                <a:tc>
                  <a:txBody>
                    <a:bodyPr/>
                    <a:lstStyle/>
                    <a:p>
                      <a:pPr algn="r" fontAlgn="t"/>
                      <a:r>
                        <a:rPr lang="de-DE" sz="1400">
                          <a:effectLst/>
                        </a:rPr>
                        <a:t> 1114 MHz</a:t>
                      </a:r>
                    </a:p>
                  </a:txBody>
                  <a:tcPr marL="38322" marR="39918" marT="23951" marB="23951"/>
                </a:tc>
                <a:tc>
                  <a:txBody>
                    <a:bodyPr/>
                    <a:lstStyle/>
                    <a:p>
                      <a:pPr algn="r" fontAlgn="t"/>
                      <a:r>
                        <a:rPr lang="de-DE" sz="1400" dirty="0">
                          <a:effectLst/>
                        </a:rPr>
                        <a:t> 1072 MHz</a:t>
                      </a:r>
                    </a:p>
                  </a:txBody>
                  <a:tcPr marL="38322" marR="39918" marT="23951" marB="23951"/>
                </a:tc>
              </a:tr>
              <a:tr h="316153">
                <a:tc>
                  <a:txBody>
                    <a:bodyPr/>
                    <a:lstStyle/>
                    <a:p>
                      <a:pPr fontAlgn="t"/>
                      <a:r>
                        <a:rPr lang="de-DE" sz="1400">
                          <a:effectLst/>
                        </a:rPr>
                        <a:t>Compute Capability</a:t>
                      </a:r>
                    </a:p>
                  </a:txBody>
                  <a:tcPr marL="38322" marR="39918" marT="23951" marB="23951"/>
                </a:tc>
                <a:tc>
                  <a:txBody>
                    <a:bodyPr/>
                    <a:lstStyle/>
                    <a:p>
                      <a:pPr algn="r" fontAlgn="t"/>
                      <a:r>
                        <a:rPr lang="de-DE" sz="1400">
                          <a:effectLst/>
                        </a:rPr>
                        <a:t>5.2</a:t>
                      </a:r>
                    </a:p>
                  </a:txBody>
                  <a:tcPr marL="38322" marR="39918" marT="23951" marB="23951"/>
                </a:tc>
                <a:tc>
                  <a:txBody>
                    <a:bodyPr/>
                    <a:lstStyle/>
                    <a:p>
                      <a:pPr algn="r" fontAlgn="t"/>
                      <a:r>
                        <a:rPr lang="de-DE" sz="1400" dirty="0">
                          <a:effectLst/>
                        </a:rPr>
                        <a:t>5.2</a:t>
                      </a:r>
                    </a:p>
                  </a:txBody>
                  <a:tcPr marL="38322" marR="39918" marT="23951" marB="23951"/>
                </a:tc>
              </a:tr>
              <a:tr h="316153">
                <a:tc>
                  <a:txBody>
                    <a:bodyPr/>
                    <a:lstStyle/>
                    <a:p>
                      <a:pPr fontAlgn="t"/>
                      <a:r>
                        <a:rPr lang="de-DE" sz="1400">
                          <a:effectLst/>
                        </a:rPr>
                        <a:t>SMs (version 5.2)</a:t>
                      </a:r>
                    </a:p>
                  </a:txBody>
                  <a:tcPr marL="38322" marR="39918" marT="23951" marB="23951"/>
                </a:tc>
                <a:tc>
                  <a:txBody>
                    <a:bodyPr/>
                    <a:lstStyle/>
                    <a:p>
                      <a:pPr algn="r" fontAlgn="t"/>
                      <a:r>
                        <a:rPr lang="de-DE" sz="1400">
                          <a:effectLst/>
                        </a:rPr>
                        <a:t>24</a:t>
                      </a:r>
                    </a:p>
                  </a:txBody>
                  <a:tcPr marL="38322" marR="39918" marT="23951" marB="23951"/>
                </a:tc>
                <a:tc>
                  <a:txBody>
                    <a:bodyPr/>
                    <a:lstStyle/>
                    <a:p>
                      <a:pPr algn="r" fontAlgn="t"/>
                      <a:r>
                        <a:rPr lang="de-DE" sz="1400">
                          <a:effectLst/>
                        </a:rPr>
                        <a:t>8</a:t>
                      </a:r>
                    </a:p>
                  </a:txBody>
                  <a:tcPr marL="38322" marR="39918" marT="23951" marB="23951"/>
                </a:tc>
              </a:tr>
              <a:tr h="316153">
                <a:tc>
                  <a:txBody>
                    <a:bodyPr/>
                    <a:lstStyle/>
                    <a:p>
                      <a:pPr fontAlgn="t"/>
                      <a:r>
                        <a:rPr lang="de-DE" sz="1400">
                          <a:effectLst/>
                        </a:rPr>
                        <a:t>Shared Memory / SM</a:t>
                      </a:r>
                    </a:p>
                  </a:txBody>
                  <a:tcPr marL="38322" marR="39918" marT="23951" marB="23951"/>
                </a:tc>
                <a:tc>
                  <a:txBody>
                    <a:bodyPr/>
                    <a:lstStyle/>
                    <a:p>
                      <a:pPr algn="r" fontAlgn="t"/>
                      <a:r>
                        <a:rPr lang="de-DE" sz="1400">
                          <a:effectLst/>
                        </a:rPr>
                        <a:t>96KB</a:t>
                      </a:r>
                    </a:p>
                  </a:txBody>
                  <a:tcPr marL="38322" marR="39918" marT="23951" marB="23951"/>
                </a:tc>
                <a:tc>
                  <a:txBody>
                    <a:bodyPr/>
                    <a:lstStyle/>
                    <a:p>
                      <a:pPr algn="r" fontAlgn="t"/>
                      <a:r>
                        <a:rPr lang="de-DE" sz="1400" dirty="0">
                          <a:effectLst/>
                        </a:rPr>
                        <a:t>96KB</a:t>
                      </a:r>
                    </a:p>
                  </a:txBody>
                  <a:tcPr marL="38322" marR="39918" marT="23951" marB="23951"/>
                </a:tc>
              </a:tr>
              <a:tr h="316153">
                <a:tc>
                  <a:txBody>
                    <a:bodyPr/>
                    <a:lstStyle/>
                    <a:p>
                      <a:pPr fontAlgn="t"/>
                      <a:r>
                        <a:rPr lang="de-DE" sz="1400">
                          <a:effectLst/>
                        </a:rPr>
                        <a:t>Register File Size / SM</a:t>
                      </a:r>
                    </a:p>
                  </a:txBody>
                  <a:tcPr marL="38322" marR="39918" marT="23951" marB="23951"/>
                </a:tc>
                <a:tc>
                  <a:txBody>
                    <a:bodyPr/>
                    <a:lstStyle/>
                    <a:p>
                      <a:pPr algn="r" fontAlgn="t"/>
                      <a:r>
                        <a:rPr lang="de-DE" sz="1400">
                          <a:effectLst/>
                        </a:rPr>
                        <a:t>256KB</a:t>
                      </a:r>
                    </a:p>
                  </a:txBody>
                  <a:tcPr marL="38322" marR="39918" marT="23951" marB="23951"/>
                </a:tc>
                <a:tc>
                  <a:txBody>
                    <a:bodyPr/>
                    <a:lstStyle/>
                    <a:p>
                      <a:pPr algn="r" fontAlgn="t"/>
                      <a:r>
                        <a:rPr lang="de-DE" sz="1400" dirty="0">
                          <a:effectLst/>
                        </a:rPr>
                        <a:t>256KB</a:t>
                      </a:r>
                    </a:p>
                  </a:txBody>
                  <a:tcPr marL="38322" marR="39918" marT="23951" marB="23951"/>
                </a:tc>
              </a:tr>
              <a:tr h="316153">
                <a:tc>
                  <a:txBody>
                    <a:bodyPr/>
                    <a:lstStyle/>
                    <a:p>
                      <a:pPr fontAlgn="t"/>
                      <a:r>
                        <a:rPr lang="de-DE" sz="1400">
                          <a:effectLst/>
                        </a:rPr>
                        <a:t>Active Blocks / SM</a:t>
                      </a:r>
                    </a:p>
                  </a:txBody>
                  <a:tcPr marL="38322" marR="39918" marT="23951" marB="23951"/>
                </a:tc>
                <a:tc>
                  <a:txBody>
                    <a:bodyPr/>
                    <a:lstStyle/>
                    <a:p>
                      <a:pPr algn="r" fontAlgn="t"/>
                      <a:r>
                        <a:rPr lang="de-DE" sz="1400">
                          <a:effectLst/>
                        </a:rPr>
                        <a:t>32</a:t>
                      </a:r>
                    </a:p>
                  </a:txBody>
                  <a:tcPr marL="38322" marR="39918" marT="23951" marB="23951"/>
                </a:tc>
                <a:tc>
                  <a:txBody>
                    <a:bodyPr/>
                    <a:lstStyle/>
                    <a:p>
                      <a:pPr algn="r" fontAlgn="t"/>
                      <a:r>
                        <a:rPr lang="de-DE" sz="1400" dirty="0">
                          <a:effectLst/>
                        </a:rPr>
                        <a:t>32</a:t>
                      </a:r>
                    </a:p>
                  </a:txBody>
                  <a:tcPr marL="38322" marR="39918" marT="23951" marB="23951"/>
                </a:tc>
              </a:tr>
              <a:tr h="182027">
                <a:tc>
                  <a:txBody>
                    <a:bodyPr/>
                    <a:lstStyle/>
                    <a:p>
                      <a:pPr fontAlgn="t"/>
                      <a:r>
                        <a:rPr lang="de-DE" sz="1400">
                          <a:effectLst/>
                        </a:rPr>
                        <a:t>GDDR5 Memory</a:t>
                      </a:r>
                    </a:p>
                  </a:txBody>
                  <a:tcPr marL="38322" marR="39918" marT="23951" marB="23951"/>
                </a:tc>
                <a:tc>
                  <a:txBody>
                    <a:bodyPr/>
                    <a:lstStyle/>
                    <a:p>
                      <a:pPr algn="r" fontAlgn="t"/>
                      <a:r>
                        <a:rPr lang="de-DE" sz="1400">
                          <a:effectLst/>
                        </a:rPr>
                        <a:t>12,288MB</a:t>
                      </a:r>
                    </a:p>
                  </a:txBody>
                  <a:tcPr marL="38322" marR="39918" marT="23951" marB="23951"/>
                </a:tc>
                <a:tc>
                  <a:txBody>
                    <a:bodyPr/>
                    <a:lstStyle/>
                    <a:p>
                      <a:pPr algn="r" fontAlgn="t"/>
                      <a:r>
                        <a:rPr lang="de-DE" sz="1400">
                          <a:effectLst/>
                        </a:rPr>
                        <a:t>4096MB</a:t>
                      </a:r>
                    </a:p>
                  </a:txBody>
                  <a:tcPr marL="38322" marR="39918" marT="23951" marB="23951"/>
                </a:tc>
              </a:tr>
              <a:tr h="182027">
                <a:tc>
                  <a:txBody>
                    <a:bodyPr/>
                    <a:lstStyle/>
                    <a:p>
                      <a:pPr fontAlgn="t"/>
                      <a:r>
                        <a:rPr lang="de-DE" sz="1400">
                          <a:effectLst/>
                        </a:rPr>
                        <a:t>Memory Clock</a:t>
                      </a:r>
                    </a:p>
                  </a:txBody>
                  <a:tcPr marL="38322" marR="39918" marT="23951" marB="23951"/>
                </a:tc>
                <a:tc>
                  <a:txBody>
                    <a:bodyPr/>
                    <a:lstStyle/>
                    <a:p>
                      <a:pPr algn="r" fontAlgn="t"/>
                      <a:r>
                        <a:rPr lang="de-DE" sz="1400">
                          <a:effectLst/>
                        </a:rPr>
                        <a:t> 3000 MHz</a:t>
                      </a:r>
                    </a:p>
                  </a:txBody>
                  <a:tcPr marL="38322" marR="39918" marT="23951" marB="23951"/>
                </a:tc>
                <a:tc>
                  <a:txBody>
                    <a:bodyPr/>
                    <a:lstStyle/>
                    <a:p>
                      <a:pPr algn="r" fontAlgn="t"/>
                      <a:r>
                        <a:rPr lang="de-DE" sz="1400" dirty="0">
                          <a:effectLst/>
                        </a:rPr>
                        <a:t> 2750 MHz</a:t>
                      </a:r>
                    </a:p>
                  </a:txBody>
                  <a:tcPr marL="38322" marR="39918" marT="23951" marB="23951"/>
                </a:tc>
              </a:tr>
              <a:tr h="316153">
                <a:tc>
                  <a:txBody>
                    <a:bodyPr/>
                    <a:lstStyle/>
                    <a:p>
                      <a:pPr fontAlgn="t"/>
                      <a:r>
                        <a:rPr lang="de-DE" sz="1400">
                          <a:effectLst/>
                        </a:rPr>
                        <a:t>Memory Bandwidth</a:t>
                      </a:r>
                    </a:p>
                  </a:txBody>
                  <a:tcPr marL="38322" marR="39918" marT="23951" marB="23951"/>
                </a:tc>
                <a:tc>
                  <a:txBody>
                    <a:bodyPr/>
                    <a:lstStyle/>
                    <a:p>
                      <a:pPr algn="r" fontAlgn="t"/>
                      <a:r>
                        <a:rPr lang="de-DE" sz="1400">
                          <a:effectLst/>
                        </a:rPr>
                        <a:t>288 GB/sec</a:t>
                      </a:r>
                    </a:p>
                  </a:txBody>
                  <a:tcPr marL="38322" marR="39918" marT="23951" marB="23951"/>
                </a:tc>
                <a:tc>
                  <a:txBody>
                    <a:bodyPr/>
                    <a:lstStyle/>
                    <a:p>
                      <a:pPr algn="r" fontAlgn="t"/>
                      <a:r>
                        <a:rPr lang="de-DE" sz="1400" dirty="0">
                          <a:effectLst/>
                        </a:rPr>
                        <a:t>88 GB/sec</a:t>
                      </a:r>
                    </a:p>
                  </a:txBody>
                  <a:tcPr marL="38322" marR="39918" marT="23951" marB="23951"/>
                </a:tc>
              </a:tr>
              <a:tr h="182027">
                <a:tc>
                  <a:txBody>
                    <a:bodyPr/>
                    <a:lstStyle/>
                    <a:p>
                      <a:pPr fontAlgn="t"/>
                      <a:r>
                        <a:rPr lang="de-DE" sz="1400">
                          <a:effectLst/>
                        </a:rPr>
                        <a:t>L2 Cache Size</a:t>
                      </a:r>
                    </a:p>
                  </a:txBody>
                  <a:tcPr marL="38322" marR="39918" marT="23951" marB="23951"/>
                </a:tc>
                <a:tc>
                  <a:txBody>
                    <a:bodyPr/>
                    <a:lstStyle/>
                    <a:p>
                      <a:pPr algn="r" fontAlgn="t"/>
                      <a:r>
                        <a:rPr lang="de-DE" sz="1400">
                          <a:effectLst/>
                        </a:rPr>
                        <a:t>3072KB</a:t>
                      </a:r>
                    </a:p>
                  </a:txBody>
                  <a:tcPr marL="38322" marR="39918" marT="23951" marB="23951"/>
                </a:tc>
                <a:tc>
                  <a:txBody>
                    <a:bodyPr/>
                    <a:lstStyle/>
                    <a:p>
                      <a:pPr algn="r" fontAlgn="t"/>
                      <a:r>
                        <a:rPr lang="de-DE" sz="1400" dirty="0">
                          <a:effectLst/>
                        </a:rPr>
                        <a:t>2048KB</a:t>
                      </a:r>
                    </a:p>
                  </a:txBody>
                  <a:tcPr marL="38322" marR="39918" marT="23951" marB="23951"/>
                </a:tc>
              </a:tr>
              <a:tr h="316153">
                <a:tc>
                  <a:txBody>
                    <a:bodyPr/>
                    <a:lstStyle/>
                    <a:p>
                      <a:pPr fontAlgn="t"/>
                      <a:r>
                        <a:rPr lang="de-DE" sz="1400">
                          <a:effectLst/>
                        </a:rPr>
                        <a:t>Form Factor</a:t>
                      </a:r>
                    </a:p>
                  </a:txBody>
                  <a:tcPr marL="38322" marR="39918" marT="23951" marB="23951"/>
                </a:tc>
                <a:tc>
                  <a:txBody>
                    <a:bodyPr/>
                    <a:lstStyle/>
                    <a:p>
                      <a:pPr algn="r" fontAlgn="t"/>
                      <a:r>
                        <a:rPr lang="de-DE" sz="1400">
                          <a:effectLst/>
                        </a:rPr>
                        <a:t>PCIe</a:t>
                      </a:r>
                    </a:p>
                  </a:txBody>
                  <a:tcPr marL="38322" marR="39918" marT="23951" marB="23951"/>
                </a:tc>
                <a:tc>
                  <a:txBody>
                    <a:bodyPr/>
                    <a:lstStyle/>
                    <a:p>
                      <a:pPr algn="r" fontAlgn="t"/>
                      <a:r>
                        <a:rPr lang="de-DE" sz="1400" dirty="0" err="1">
                          <a:effectLst/>
                        </a:rPr>
                        <a:t>PCIe</a:t>
                      </a:r>
                      <a:r>
                        <a:rPr lang="de-DE" sz="1400" dirty="0">
                          <a:effectLst/>
                        </a:rPr>
                        <a:t> Low Profile</a:t>
                      </a:r>
                    </a:p>
                  </a:txBody>
                  <a:tcPr marL="38322" marR="39918" marT="23951" marB="23951"/>
                </a:tc>
              </a:tr>
              <a:tr h="182027">
                <a:tc>
                  <a:txBody>
                    <a:bodyPr/>
                    <a:lstStyle/>
                    <a:p>
                      <a:pPr fontAlgn="t"/>
                      <a:r>
                        <a:rPr lang="de-DE" sz="1400">
                          <a:effectLst/>
                        </a:rPr>
                        <a:t>TDP</a:t>
                      </a:r>
                    </a:p>
                  </a:txBody>
                  <a:tcPr marL="38322" marR="39918" marT="23951" marB="23951"/>
                </a:tc>
                <a:tc>
                  <a:txBody>
                    <a:bodyPr/>
                    <a:lstStyle/>
                    <a:p>
                      <a:pPr algn="r" fontAlgn="t"/>
                      <a:r>
                        <a:rPr lang="de-DE" sz="1400">
                          <a:effectLst/>
                        </a:rPr>
                        <a:t>250 Watts</a:t>
                      </a:r>
                    </a:p>
                  </a:txBody>
                  <a:tcPr marL="38322" marR="39918" marT="23951" marB="23951"/>
                </a:tc>
                <a:tc>
                  <a:txBody>
                    <a:bodyPr/>
                    <a:lstStyle/>
                    <a:p>
                      <a:pPr algn="r" fontAlgn="t"/>
                      <a:r>
                        <a:rPr lang="de-DE" sz="1400" dirty="0">
                          <a:effectLst/>
                        </a:rPr>
                        <a:t>50-75 Watts</a:t>
                      </a:r>
                    </a:p>
                  </a:txBody>
                  <a:tcPr marL="38322" marR="39918" marT="23951" marB="23951"/>
                </a:tc>
              </a:tr>
            </a:tbl>
          </a:graphicData>
        </a:graphic>
      </p:graphicFrame>
    </p:spTree>
    <p:extLst>
      <p:ext uri="{BB962C8B-B14F-4D97-AF65-F5344CB8AC3E}">
        <p14:creationId xmlns:p14="http://schemas.microsoft.com/office/powerpoint/2010/main" val="50684675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smtClean="0"/>
              <a:t>Why is this possible </a:t>
            </a:r>
            <a:r>
              <a:rPr lang="en-US" sz="2800" u="sng" dirty="0" smtClean="0"/>
              <a:t>now</a:t>
            </a:r>
            <a:r>
              <a:rPr lang="en-US" sz="2800" dirty="0" smtClean="0"/>
              <a:t>? Compute power</a:t>
            </a:r>
            <a:br>
              <a:rPr lang="en-US" sz="2800" dirty="0" smtClean="0"/>
            </a:br>
            <a:r>
              <a:rPr lang="en-US" sz="2800" b="0" dirty="0" smtClean="0"/>
              <a:t>The compute power $15k buys today</a:t>
            </a:r>
            <a:endParaRPr lang="en-US" sz="1800" b="0" dirty="0"/>
          </a:p>
        </p:txBody>
      </p:sp>
      <p:sp>
        <p:nvSpPr>
          <p:cNvPr id="3" name="AutoShape 12" descr="Image result for ReLUs pooling layers  and softmax layer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14" descr="Image result for ReLUs pooling layers  and softmax layers"/>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Rectangle 4"/>
          <p:cNvSpPr/>
          <p:nvPr/>
        </p:nvSpPr>
        <p:spPr>
          <a:xfrm>
            <a:off x="5161934" y="1739543"/>
            <a:ext cx="6730590" cy="4862870"/>
          </a:xfrm>
          <a:prstGeom prst="rect">
            <a:avLst/>
          </a:prstGeom>
        </p:spPr>
        <p:txBody>
          <a:bodyPr wrap="square">
            <a:spAutoFit/>
          </a:bodyPr>
          <a:lstStyle/>
          <a:p>
            <a:pPr algn="ctr">
              <a:spcBef>
                <a:spcPts val="600"/>
              </a:spcBef>
            </a:pPr>
            <a:r>
              <a:rPr lang="de-DE" sz="1600" b="1" dirty="0" smtClean="0">
                <a:solidFill>
                  <a:srgbClr val="333333"/>
                </a:solidFill>
                <a:latin typeface="DINWebPro"/>
              </a:rPr>
              <a:t>Key Features</a:t>
            </a:r>
            <a:endParaRPr lang="de-DE" sz="1600" dirty="0">
              <a:solidFill>
                <a:srgbClr val="333333"/>
              </a:solidFill>
              <a:latin typeface="DINWebPro"/>
            </a:endParaRPr>
          </a:p>
          <a:p>
            <a:pPr marL="285750" indent="-285750">
              <a:spcBef>
                <a:spcPts val="600"/>
              </a:spcBef>
              <a:buFont typeface="Wingdings" panose="05000000000000000000" pitchFamily="2" charset="2"/>
              <a:buChar char="§"/>
            </a:pPr>
            <a:r>
              <a:rPr lang="de-DE" sz="1600" dirty="0" err="1">
                <a:solidFill>
                  <a:srgbClr val="333333"/>
                </a:solidFill>
                <a:latin typeface="DINWebPro"/>
              </a:rPr>
              <a:t>Four</a:t>
            </a:r>
            <a:r>
              <a:rPr lang="de-DE" sz="1600" dirty="0">
                <a:solidFill>
                  <a:srgbClr val="333333"/>
                </a:solidFill>
                <a:latin typeface="DINWebPro"/>
              </a:rPr>
              <a:t> TITAN X GPUs </a:t>
            </a:r>
            <a:r>
              <a:rPr lang="de-DE" sz="1600" dirty="0" err="1">
                <a:solidFill>
                  <a:srgbClr val="333333"/>
                </a:solidFill>
                <a:latin typeface="DINWebPro"/>
              </a:rPr>
              <a:t>with</a:t>
            </a:r>
            <a:r>
              <a:rPr lang="de-DE" sz="1600" dirty="0">
                <a:solidFill>
                  <a:srgbClr val="333333"/>
                </a:solidFill>
                <a:latin typeface="DINWebPro"/>
              </a:rPr>
              <a:t> 12GB </a:t>
            </a:r>
            <a:r>
              <a:rPr lang="de-DE" sz="1600" dirty="0" err="1">
                <a:solidFill>
                  <a:srgbClr val="333333"/>
                </a:solidFill>
                <a:latin typeface="DINWebPro"/>
              </a:rPr>
              <a:t>of</a:t>
            </a:r>
            <a:r>
              <a:rPr lang="de-DE" sz="1600" dirty="0">
                <a:solidFill>
                  <a:srgbClr val="333333"/>
                </a:solidFill>
                <a:latin typeface="DINWebPro"/>
              </a:rPr>
              <a:t> </a:t>
            </a:r>
            <a:r>
              <a:rPr lang="de-DE" sz="1600" dirty="0" err="1">
                <a:solidFill>
                  <a:srgbClr val="333333"/>
                </a:solidFill>
                <a:latin typeface="DINWebPro"/>
              </a:rPr>
              <a:t>memory</a:t>
            </a:r>
            <a:r>
              <a:rPr lang="de-DE" sz="1600" dirty="0">
                <a:solidFill>
                  <a:srgbClr val="333333"/>
                </a:solidFill>
                <a:latin typeface="DINWebPro"/>
              </a:rPr>
              <a:t> per GPU</a:t>
            </a:r>
          </a:p>
          <a:p>
            <a:pPr marL="285750" indent="-285750">
              <a:spcBef>
                <a:spcPts val="600"/>
              </a:spcBef>
              <a:buFont typeface="Wingdings" panose="05000000000000000000" pitchFamily="2" charset="2"/>
              <a:buChar char="§"/>
            </a:pPr>
            <a:r>
              <a:rPr lang="de-DE" sz="1600" dirty="0">
                <a:solidFill>
                  <a:srgbClr val="333333"/>
                </a:solidFill>
                <a:latin typeface="DINWebPro"/>
              </a:rPr>
              <a:t>64GB DDR4</a:t>
            </a:r>
          </a:p>
          <a:p>
            <a:pPr marL="285750" indent="-285750">
              <a:spcBef>
                <a:spcPts val="600"/>
              </a:spcBef>
              <a:buFont typeface="Wingdings" panose="05000000000000000000" pitchFamily="2" charset="2"/>
              <a:buChar char="§"/>
            </a:pPr>
            <a:r>
              <a:rPr lang="de-DE" sz="1600" dirty="0">
                <a:solidFill>
                  <a:srgbClr val="333333"/>
                </a:solidFill>
                <a:latin typeface="DINWebPro"/>
              </a:rPr>
              <a:t>Asus X99-E WS </a:t>
            </a:r>
            <a:r>
              <a:rPr lang="de-DE" sz="1600" dirty="0" err="1">
                <a:solidFill>
                  <a:srgbClr val="333333"/>
                </a:solidFill>
                <a:latin typeface="DINWebPro"/>
              </a:rPr>
              <a:t>workstation</a:t>
            </a:r>
            <a:r>
              <a:rPr lang="de-DE" sz="1600" dirty="0">
                <a:solidFill>
                  <a:srgbClr val="333333"/>
                </a:solidFill>
                <a:latin typeface="DINWebPro"/>
              </a:rPr>
              <a:t> </a:t>
            </a:r>
            <a:r>
              <a:rPr lang="de-DE" sz="1600" dirty="0" err="1" smtClean="0">
                <a:solidFill>
                  <a:srgbClr val="333333"/>
                </a:solidFill>
                <a:latin typeface="DINWebPro"/>
              </a:rPr>
              <a:t>motherboard</a:t>
            </a:r>
            <a:r>
              <a:rPr lang="de-DE" sz="1600" dirty="0" smtClean="0">
                <a:solidFill>
                  <a:srgbClr val="333333"/>
                </a:solidFill>
                <a:latin typeface="DINWebPro"/>
              </a:rPr>
              <a:t> </a:t>
            </a:r>
          </a:p>
          <a:p>
            <a:pPr marL="285750" indent="-285750">
              <a:spcBef>
                <a:spcPts val="600"/>
              </a:spcBef>
              <a:buFont typeface="Wingdings" panose="05000000000000000000" pitchFamily="2" charset="2"/>
              <a:buChar char="§"/>
            </a:pPr>
            <a:r>
              <a:rPr lang="de-DE" sz="1600" dirty="0" smtClean="0">
                <a:solidFill>
                  <a:srgbClr val="333333"/>
                </a:solidFill>
                <a:latin typeface="DINWebPro"/>
              </a:rPr>
              <a:t>4-way </a:t>
            </a:r>
            <a:r>
              <a:rPr lang="de-DE" sz="1600" dirty="0">
                <a:solidFill>
                  <a:srgbClr val="333333"/>
                </a:solidFill>
                <a:latin typeface="DINWebPro"/>
              </a:rPr>
              <a:t>PCI-E Gen3 x16 </a:t>
            </a:r>
            <a:r>
              <a:rPr lang="de-DE" sz="1600" dirty="0" err="1">
                <a:solidFill>
                  <a:srgbClr val="333333"/>
                </a:solidFill>
                <a:latin typeface="DINWebPro"/>
              </a:rPr>
              <a:t>support</a:t>
            </a:r>
            <a:endParaRPr lang="de-DE" sz="1600" dirty="0">
              <a:solidFill>
                <a:srgbClr val="333333"/>
              </a:solidFill>
              <a:latin typeface="DINWebPro"/>
            </a:endParaRPr>
          </a:p>
          <a:p>
            <a:pPr marL="285750" indent="-285750">
              <a:spcBef>
                <a:spcPts val="600"/>
              </a:spcBef>
              <a:buFont typeface="Wingdings" panose="05000000000000000000" pitchFamily="2" charset="2"/>
              <a:buChar char="§"/>
            </a:pPr>
            <a:r>
              <a:rPr lang="de-DE" sz="1600" dirty="0">
                <a:solidFill>
                  <a:srgbClr val="333333"/>
                </a:solidFill>
                <a:latin typeface="DINWebPro"/>
              </a:rPr>
              <a:t>Core i7-5930K 6 Core 3.5GHz </a:t>
            </a:r>
            <a:r>
              <a:rPr lang="de-DE" sz="1600" dirty="0" err="1">
                <a:solidFill>
                  <a:srgbClr val="333333"/>
                </a:solidFill>
                <a:latin typeface="DINWebPro"/>
              </a:rPr>
              <a:t>desktop</a:t>
            </a:r>
            <a:r>
              <a:rPr lang="de-DE" sz="1600" dirty="0">
                <a:solidFill>
                  <a:srgbClr val="333333"/>
                </a:solidFill>
                <a:latin typeface="DINWebPro"/>
              </a:rPr>
              <a:t> </a:t>
            </a:r>
            <a:r>
              <a:rPr lang="de-DE" sz="1600" dirty="0" err="1">
                <a:solidFill>
                  <a:srgbClr val="333333"/>
                </a:solidFill>
                <a:latin typeface="DINWebPro"/>
              </a:rPr>
              <a:t>processor</a:t>
            </a:r>
            <a:endParaRPr lang="de-DE" sz="1600" dirty="0">
              <a:solidFill>
                <a:srgbClr val="333333"/>
              </a:solidFill>
              <a:latin typeface="DINWebPro"/>
            </a:endParaRPr>
          </a:p>
          <a:p>
            <a:pPr marL="285750" indent="-285750">
              <a:spcBef>
                <a:spcPts val="600"/>
              </a:spcBef>
              <a:buFont typeface="Wingdings" panose="05000000000000000000" pitchFamily="2" charset="2"/>
              <a:buChar char="§"/>
            </a:pPr>
            <a:r>
              <a:rPr lang="de-DE" sz="1600" dirty="0" err="1">
                <a:solidFill>
                  <a:srgbClr val="333333"/>
                </a:solidFill>
                <a:latin typeface="DINWebPro"/>
              </a:rPr>
              <a:t>Three</a:t>
            </a:r>
            <a:r>
              <a:rPr lang="de-DE" sz="1600" dirty="0">
                <a:solidFill>
                  <a:srgbClr val="333333"/>
                </a:solidFill>
                <a:latin typeface="DINWebPro"/>
              </a:rPr>
              <a:t> 3TB SATA 6Gb 3.5” Enterprise Hard Drive in RAID5</a:t>
            </a:r>
          </a:p>
          <a:p>
            <a:pPr marL="285750" indent="-285750">
              <a:spcBef>
                <a:spcPts val="600"/>
              </a:spcBef>
              <a:buFont typeface="Wingdings" panose="05000000000000000000" pitchFamily="2" charset="2"/>
              <a:buChar char="§"/>
            </a:pPr>
            <a:r>
              <a:rPr lang="de-DE" sz="1600" dirty="0">
                <a:solidFill>
                  <a:srgbClr val="333333"/>
                </a:solidFill>
                <a:latin typeface="DINWebPro"/>
              </a:rPr>
              <a:t>512GB PCI-E M.2 SSD </a:t>
            </a:r>
            <a:r>
              <a:rPr lang="de-DE" sz="1600" dirty="0" err="1">
                <a:solidFill>
                  <a:srgbClr val="333333"/>
                </a:solidFill>
                <a:latin typeface="DINWebPro"/>
              </a:rPr>
              <a:t>cache</a:t>
            </a:r>
            <a:r>
              <a:rPr lang="de-DE" sz="1600" dirty="0">
                <a:solidFill>
                  <a:srgbClr val="333333"/>
                </a:solidFill>
                <a:latin typeface="DINWebPro"/>
              </a:rPr>
              <a:t> </a:t>
            </a:r>
            <a:r>
              <a:rPr lang="de-DE" sz="1600" dirty="0" err="1">
                <a:solidFill>
                  <a:srgbClr val="333333"/>
                </a:solidFill>
                <a:latin typeface="DINWebPro"/>
              </a:rPr>
              <a:t>for</a:t>
            </a:r>
            <a:r>
              <a:rPr lang="de-DE" sz="1600" dirty="0">
                <a:solidFill>
                  <a:srgbClr val="333333"/>
                </a:solidFill>
                <a:latin typeface="DINWebPro"/>
              </a:rPr>
              <a:t> RAID</a:t>
            </a:r>
          </a:p>
          <a:p>
            <a:pPr marL="285750" indent="-285750">
              <a:spcBef>
                <a:spcPts val="600"/>
              </a:spcBef>
              <a:buFont typeface="Wingdings" panose="05000000000000000000" pitchFamily="2" charset="2"/>
              <a:buChar char="§"/>
            </a:pPr>
            <a:r>
              <a:rPr lang="de-DE" sz="1600" dirty="0">
                <a:solidFill>
                  <a:srgbClr val="333333"/>
                </a:solidFill>
                <a:latin typeface="DINWebPro"/>
              </a:rPr>
              <a:t>250GB SATA 6Gb Internal SSD</a:t>
            </a:r>
          </a:p>
          <a:p>
            <a:pPr marL="285750" indent="-285750">
              <a:spcBef>
                <a:spcPts val="600"/>
              </a:spcBef>
              <a:buFont typeface="Wingdings" panose="05000000000000000000" pitchFamily="2" charset="2"/>
              <a:buChar char="§"/>
            </a:pPr>
            <a:r>
              <a:rPr lang="de-DE" sz="1600" dirty="0">
                <a:solidFill>
                  <a:srgbClr val="333333"/>
                </a:solidFill>
                <a:latin typeface="DINWebPro"/>
              </a:rPr>
              <a:t>1600W Power Supply Unit </a:t>
            </a:r>
            <a:r>
              <a:rPr lang="de-DE" sz="1600" dirty="0" err="1">
                <a:solidFill>
                  <a:srgbClr val="333333"/>
                </a:solidFill>
                <a:latin typeface="DINWebPro"/>
              </a:rPr>
              <a:t>from</a:t>
            </a:r>
            <a:r>
              <a:rPr lang="de-DE" sz="1600" dirty="0">
                <a:solidFill>
                  <a:srgbClr val="333333"/>
                </a:solidFill>
                <a:latin typeface="DINWebPro"/>
              </a:rPr>
              <a:t> premium </a:t>
            </a:r>
            <a:r>
              <a:rPr lang="de-DE" sz="1600" dirty="0" err="1">
                <a:solidFill>
                  <a:srgbClr val="333333"/>
                </a:solidFill>
                <a:latin typeface="DINWebPro"/>
              </a:rPr>
              <a:t>suppliers</a:t>
            </a:r>
            <a:r>
              <a:rPr lang="de-DE" sz="1600" dirty="0">
                <a:solidFill>
                  <a:srgbClr val="333333"/>
                </a:solidFill>
                <a:latin typeface="DINWebPro"/>
              </a:rPr>
              <a:t> </a:t>
            </a:r>
            <a:r>
              <a:rPr lang="de-DE" sz="1600" dirty="0" err="1">
                <a:solidFill>
                  <a:srgbClr val="333333"/>
                </a:solidFill>
                <a:latin typeface="DINWebPro"/>
              </a:rPr>
              <a:t>including</a:t>
            </a:r>
            <a:r>
              <a:rPr lang="de-DE" sz="1600" dirty="0">
                <a:solidFill>
                  <a:srgbClr val="333333"/>
                </a:solidFill>
                <a:latin typeface="DINWebPro"/>
              </a:rPr>
              <a:t> EVGA</a:t>
            </a:r>
          </a:p>
          <a:p>
            <a:pPr marL="285750" indent="-285750">
              <a:spcBef>
                <a:spcPts val="600"/>
              </a:spcBef>
              <a:buFont typeface="Wingdings" panose="05000000000000000000" pitchFamily="2" charset="2"/>
              <a:buChar char="§"/>
            </a:pPr>
            <a:r>
              <a:rPr lang="de-DE" sz="1600" dirty="0">
                <a:solidFill>
                  <a:srgbClr val="333333"/>
                </a:solidFill>
                <a:latin typeface="DINWebPro"/>
              </a:rPr>
              <a:t>Ubuntu 14.04</a:t>
            </a:r>
          </a:p>
          <a:p>
            <a:pPr marL="285750" indent="-285750">
              <a:spcBef>
                <a:spcPts val="600"/>
              </a:spcBef>
              <a:buFont typeface="Wingdings" panose="05000000000000000000" pitchFamily="2" charset="2"/>
              <a:buChar char="§"/>
            </a:pPr>
            <a:r>
              <a:rPr lang="de-DE" sz="1600" dirty="0">
                <a:solidFill>
                  <a:srgbClr val="333333"/>
                </a:solidFill>
                <a:latin typeface="DINWebPro"/>
              </a:rPr>
              <a:t>NVIDIA-</a:t>
            </a:r>
            <a:r>
              <a:rPr lang="de-DE" sz="1600" dirty="0" err="1">
                <a:solidFill>
                  <a:srgbClr val="333333"/>
                </a:solidFill>
                <a:latin typeface="DINWebPro"/>
              </a:rPr>
              <a:t>qualified</a:t>
            </a:r>
            <a:r>
              <a:rPr lang="de-DE" sz="1600" dirty="0">
                <a:solidFill>
                  <a:srgbClr val="333333"/>
                </a:solidFill>
                <a:latin typeface="DINWebPro"/>
              </a:rPr>
              <a:t> </a:t>
            </a:r>
            <a:r>
              <a:rPr lang="de-DE" sz="1600" dirty="0" err="1">
                <a:solidFill>
                  <a:srgbClr val="333333"/>
                </a:solidFill>
                <a:latin typeface="DINWebPro"/>
              </a:rPr>
              <a:t>driver</a:t>
            </a:r>
            <a:endParaRPr lang="de-DE" sz="1600" dirty="0">
              <a:solidFill>
                <a:srgbClr val="333333"/>
              </a:solidFill>
              <a:latin typeface="DINWebPro"/>
            </a:endParaRPr>
          </a:p>
          <a:p>
            <a:pPr marL="285750" indent="-285750">
              <a:spcBef>
                <a:spcPts val="600"/>
              </a:spcBef>
              <a:buFont typeface="Wingdings" panose="05000000000000000000" pitchFamily="2" charset="2"/>
              <a:buChar char="§"/>
            </a:pPr>
            <a:r>
              <a:rPr lang="de-DE" sz="1600" dirty="0">
                <a:solidFill>
                  <a:srgbClr val="333333"/>
                </a:solidFill>
                <a:latin typeface="DINWebPro"/>
              </a:rPr>
              <a:t>NVIDIA® CUDA® Toolkit 7.0</a:t>
            </a:r>
          </a:p>
          <a:p>
            <a:pPr marL="285750" indent="-285750">
              <a:spcBef>
                <a:spcPts val="600"/>
              </a:spcBef>
              <a:buFont typeface="Wingdings" panose="05000000000000000000" pitchFamily="2" charset="2"/>
              <a:buChar char="§"/>
            </a:pPr>
            <a:r>
              <a:rPr lang="de-DE" sz="1600" dirty="0">
                <a:solidFill>
                  <a:srgbClr val="333333"/>
                </a:solidFill>
                <a:latin typeface="DINWebPro"/>
              </a:rPr>
              <a:t>NVIDIA® DIGITS™ SW</a:t>
            </a:r>
          </a:p>
          <a:p>
            <a:pPr marL="285750" indent="-285750">
              <a:spcBef>
                <a:spcPts val="600"/>
              </a:spcBef>
              <a:buFont typeface="Wingdings" panose="05000000000000000000" pitchFamily="2" charset="2"/>
              <a:buChar char="§"/>
            </a:pPr>
            <a:r>
              <a:rPr lang="de-DE" sz="1600" dirty="0" err="1">
                <a:solidFill>
                  <a:srgbClr val="333333"/>
                </a:solidFill>
                <a:latin typeface="DINWebPro"/>
              </a:rPr>
              <a:t>Caffe</a:t>
            </a:r>
            <a:r>
              <a:rPr lang="de-DE" sz="1600" dirty="0">
                <a:solidFill>
                  <a:srgbClr val="333333"/>
                </a:solidFill>
                <a:latin typeface="DINWebPro"/>
              </a:rPr>
              <a:t>, Theano, </a:t>
            </a:r>
            <a:r>
              <a:rPr lang="de-DE" sz="1600" dirty="0" err="1">
                <a:solidFill>
                  <a:srgbClr val="333333"/>
                </a:solidFill>
                <a:latin typeface="DINWebPro"/>
              </a:rPr>
              <a:t>Torch</a:t>
            </a:r>
            <a:r>
              <a:rPr lang="de-DE" sz="1600" dirty="0">
                <a:solidFill>
                  <a:srgbClr val="333333"/>
                </a:solidFill>
                <a:latin typeface="DINWebPro"/>
              </a:rPr>
              <a:t>, </a:t>
            </a:r>
            <a:r>
              <a:rPr lang="de-DE" sz="1600" dirty="0" err="1">
                <a:solidFill>
                  <a:srgbClr val="333333"/>
                </a:solidFill>
                <a:latin typeface="DINWebPro"/>
              </a:rPr>
              <a:t>BIDMach</a:t>
            </a:r>
            <a:endParaRPr lang="de-DE" sz="1600" b="0" i="0" dirty="0">
              <a:solidFill>
                <a:srgbClr val="333333"/>
              </a:solidFill>
              <a:effectLst/>
              <a:latin typeface="DINWebPro"/>
            </a:endParaRPr>
          </a:p>
        </p:txBody>
      </p:sp>
      <p:pic>
        <p:nvPicPr>
          <p:cNvPr id="51202" name="Picture 2" descr="https://developer.nvidia.com/sites/default/files/akamai/cuda/images/product_supporting_images/nvidia-digits-sid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16042" y="2590800"/>
            <a:ext cx="3281358" cy="3604644"/>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p:cNvSpPr/>
          <p:nvPr/>
        </p:nvSpPr>
        <p:spPr>
          <a:xfrm>
            <a:off x="1155700" y="1739543"/>
            <a:ext cx="3121332" cy="369332"/>
          </a:xfrm>
          <a:prstGeom prst="rect">
            <a:avLst/>
          </a:prstGeom>
        </p:spPr>
        <p:txBody>
          <a:bodyPr wrap="square">
            <a:spAutoFit/>
          </a:bodyPr>
          <a:lstStyle/>
          <a:p>
            <a:pPr algn="ctr"/>
            <a:r>
              <a:rPr lang="de-DE" b="1" dirty="0" err="1" smtClean="0">
                <a:solidFill>
                  <a:srgbClr val="333333"/>
                </a:solidFill>
                <a:latin typeface="DINWebPro"/>
              </a:rPr>
              <a:t>Nvidia</a:t>
            </a:r>
            <a:r>
              <a:rPr lang="de-DE" b="1" dirty="0" smtClean="0">
                <a:solidFill>
                  <a:srgbClr val="333333"/>
                </a:solidFill>
                <a:latin typeface="DINWebPro"/>
              </a:rPr>
              <a:t> DIGITS </a:t>
            </a:r>
            <a:r>
              <a:rPr lang="de-DE" b="1" dirty="0" err="1" smtClean="0">
                <a:solidFill>
                  <a:srgbClr val="333333"/>
                </a:solidFill>
                <a:latin typeface="DINWebPro"/>
              </a:rPr>
              <a:t>DevBox</a:t>
            </a:r>
            <a:endParaRPr lang="de-DE" b="0" i="0" dirty="0">
              <a:solidFill>
                <a:srgbClr val="333333"/>
              </a:solidFill>
              <a:effectLst/>
              <a:latin typeface="DINWebPro"/>
            </a:endParaRPr>
          </a:p>
        </p:txBody>
      </p:sp>
      <p:sp>
        <p:nvSpPr>
          <p:cNvPr id="19" name="Rectangle 18"/>
          <p:cNvSpPr/>
          <p:nvPr/>
        </p:nvSpPr>
        <p:spPr>
          <a:xfrm>
            <a:off x="3937499" y="6565814"/>
            <a:ext cx="1319801" cy="223110"/>
          </a:xfrm>
          <a:prstGeom prst="rect">
            <a:avLst/>
          </a:prstGeom>
        </p:spPr>
        <p:txBody>
          <a:bodyPr wrap="square" lIns="68553" tIns="34276" rIns="68553" bIns="34276">
            <a:spAutoFit/>
          </a:bodyPr>
          <a:lstStyle/>
          <a:p>
            <a:pPr defTabSz="816010"/>
            <a:r>
              <a:rPr lang="en-US" sz="1000" dirty="0" smtClean="0"/>
              <a:t>Source: NVidia</a:t>
            </a:r>
            <a:endParaRPr lang="en-US" sz="1000" dirty="0">
              <a:solidFill>
                <a:srgbClr val="000000"/>
              </a:solidFill>
            </a:endParaRPr>
          </a:p>
        </p:txBody>
      </p:sp>
    </p:spTree>
    <p:extLst>
      <p:ext uri="{BB962C8B-B14F-4D97-AF65-F5344CB8AC3E}">
        <p14:creationId xmlns:p14="http://schemas.microsoft.com/office/powerpoint/2010/main" val="200937682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smtClean="0"/>
              <a:t>Better algorithms: </a:t>
            </a:r>
            <a:r>
              <a:rPr lang="en-US" sz="2800" dirty="0"/>
              <a:t>c</a:t>
            </a:r>
            <a:r>
              <a:rPr lang="en-US" sz="2800" dirty="0" smtClean="0"/>
              <a:t>onvolutional </a:t>
            </a:r>
            <a:r>
              <a:rPr lang="en-US" sz="2800" dirty="0"/>
              <a:t>n</a:t>
            </a:r>
            <a:r>
              <a:rPr lang="en-US" sz="2800" dirty="0" smtClean="0"/>
              <a:t>eural </a:t>
            </a:r>
            <a:r>
              <a:rPr lang="en-US" sz="2800" dirty="0"/>
              <a:t>n</a:t>
            </a:r>
            <a:r>
              <a:rPr lang="en-US" sz="2800" dirty="0" smtClean="0"/>
              <a:t>etworks (CNN)</a:t>
            </a:r>
            <a:br>
              <a:rPr lang="en-US" sz="2800" dirty="0" smtClean="0"/>
            </a:br>
            <a:r>
              <a:rPr lang="en-US" sz="2800" b="0" dirty="0" smtClean="0"/>
              <a:t>Replacing hand-crafted detectors with deep learning</a:t>
            </a:r>
            <a:endParaRPr lang="en-US" sz="2800" b="0" dirty="0"/>
          </a:p>
        </p:txBody>
      </p:sp>
      <p:sp>
        <p:nvSpPr>
          <p:cNvPr id="4" name="Footer Placeholder 3"/>
          <p:cNvSpPr>
            <a:spLocks noGrp="1"/>
          </p:cNvSpPr>
          <p:nvPr>
            <p:ph type="ftr" sz="quarter" idx="3"/>
          </p:nvPr>
        </p:nvSpPr>
        <p:spPr/>
        <p:txBody>
          <a:bodyPr/>
          <a:lstStyle/>
          <a:p>
            <a:r>
              <a:rPr lang="en-US" smtClean="0">
                <a:solidFill>
                  <a:srgbClr val="000000">
                    <a:lumMod val="65000"/>
                    <a:lumOff val="35000"/>
                  </a:srgbClr>
                </a:solidFill>
              </a:rPr>
              <a:t>Confidential</a:t>
            </a:r>
            <a:endParaRPr lang="en-US" dirty="0">
              <a:solidFill>
                <a:srgbClr val="000000">
                  <a:lumMod val="65000"/>
                  <a:lumOff val="35000"/>
                </a:srgbClr>
              </a:solidFill>
            </a:endParaRPr>
          </a:p>
        </p:txBody>
      </p:sp>
      <p:sp>
        <p:nvSpPr>
          <p:cNvPr id="5" name="Slide Number Placeholder 4"/>
          <p:cNvSpPr>
            <a:spLocks noGrp="1"/>
          </p:cNvSpPr>
          <p:nvPr>
            <p:ph type="sldNum" sz="quarter" idx="4"/>
          </p:nvPr>
        </p:nvSpPr>
        <p:spPr/>
        <p:txBody>
          <a:bodyPr/>
          <a:lstStyle/>
          <a:p>
            <a:fld id="{52D116E8-C1B7-4800-ACA1-0CD42BEC2FD7}" type="slidenum">
              <a:rPr lang="en-US" sz="1000" smtClean="0">
                <a:solidFill>
                  <a:srgbClr val="CCCCCC">
                    <a:lumMod val="25000"/>
                  </a:srgbClr>
                </a:solidFill>
              </a:rPr>
              <a:pPr/>
              <a:t>17</a:t>
            </a:fld>
            <a:endParaRPr lang="en-US" dirty="0">
              <a:solidFill>
                <a:srgbClr val="000000">
                  <a:tint val="75000"/>
                </a:srgbClr>
              </a:solidFill>
            </a:endParaRPr>
          </a:p>
        </p:txBody>
      </p:sp>
      <p:sp>
        <p:nvSpPr>
          <p:cNvPr id="13" name="TextBox 12"/>
          <p:cNvSpPr txBox="1"/>
          <p:nvPr/>
        </p:nvSpPr>
        <p:spPr>
          <a:xfrm>
            <a:off x="425600" y="6421796"/>
            <a:ext cx="7445949" cy="153888"/>
          </a:xfrm>
          <a:prstGeom prst="rect">
            <a:avLst/>
          </a:prstGeom>
          <a:noFill/>
        </p:spPr>
        <p:txBody>
          <a:bodyPr wrap="none" lIns="0" tIns="0" rIns="0" bIns="0" rtlCol="0">
            <a:spAutoFit/>
          </a:bodyPr>
          <a:lstStyle/>
          <a:p>
            <a:pPr fontAlgn="base">
              <a:spcBef>
                <a:spcPts val="600"/>
              </a:spcBef>
              <a:spcAft>
                <a:spcPct val="0"/>
              </a:spcAft>
              <a:buClr>
                <a:srgbClr val="F0AB00"/>
              </a:buClr>
              <a:buSzPct val="80000"/>
            </a:pPr>
            <a:r>
              <a:rPr lang="en-US" sz="1000" kern="0" dirty="0" smtClean="0">
                <a:ea typeface="Arial Unicode MS" pitchFamily="34" charset="-128"/>
                <a:cs typeface="Arial Unicode MS" pitchFamily="34" charset="-128"/>
              </a:rPr>
              <a:t>Sources:  </a:t>
            </a:r>
            <a:r>
              <a:rPr lang="en-US" sz="1000" kern="0" dirty="0" err="1" smtClean="0">
                <a:ea typeface="Arial Unicode MS" pitchFamily="34" charset="-128"/>
                <a:cs typeface="Arial Unicode MS" pitchFamily="34" charset="-128"/>
              </a:rPr>
              <a:t>LeCun</a:t>
            </a:r>
            <a:r>
              <a:rPr lang="en-US" sz="1000" kern="0" dirty="0" smtClean="0">
                <a:ea typeface="Arial Unicode MS" pitchFamily="34" charset="-128"/>
                <a:cs typeface="Arial Unicode MS" pitchFamily="34" charset="-128"/>
              </a:rPr>
              <a:t> – The unreasonable effectiveness of deep learning, </a:t>
            </a:r>
            <a:r>
              <a:rPr lang="en-US" sz="1000" dirty="0" err="1" smtClean="0"/>
              <a:t>Zeiler</a:t>
            </a:r>
            <a:r>
              <a:rPr lang="en-US" sz="1000" dirty="0" smtClean="0"/>
              <a:t> </a:t>
            </a:r>
            <a:r>
              <a:rPr lang="en-US" sz="1000" dirty="0"/>
              <a:t>- Visualizing and Understanding Convolutional </a:t>
            </a:r>
            <a:r>
              <a:rPr lang="en-US" sz="1000" dirty="0" smtClean="0"/>
              <a:t>Networks</a:t>
            </a:r>
            <a:endParaRPr lang="en-US" sz="1000" dirty="0"/>
          </a:p>
        </p:txBody>
      </p:sp>
      <p:pic>
        <p:nvPicPr>
          <p:cNvPr id="14" name="Picture 13"/>
          <p:cNvPicPr>
            <a:picLocks noChangeAspect="1"/>
          </p:cNvPicPr>
          <p:nvPr/>
        </p:nvPicPr>
        <p:blipFill>
          <a:blip r:embed="rId3"/>
          <a:stretch>
            <a:fillRect/>
          </a:stretch>
        </p:blipFill>
        <p:spPr>
          <a:xfrm>
            <a:off x="2149601" y="1792170"/>
            <a:ext cx="7577038" cy="2037708"/>
          </a:xfrm>
          <a:prstGeom prst="rect">
            <a:avLst/>
          </a:prstGeom>
        </p:spPr>
      </p:pic>
      <p:pic>
        <p:nvPicPr>
          <p:cNvPr id="15" name="Picture 14"/>
          <p:cNvPicPr>
            <a:picLocks noChangeAspect="1"/>
          </p:cNvPicPr>
          <p:nvPr/>
        </p:nvPicPr>
        <p:blipFill>
          <a:blip r:embed="rId4"/>
          <a:stretch>
            <a:fillRect/>
          </a:stretch>
        </p:blipFill>
        <p:spPr>
          <a:xfrm>
            <a:off x="2149601" y="3882141"/>
            <a:ext cx="7577038" cy="1984266"/>
          </a:xfrm>
          <a:prstGeom prst="rect">
            <a:avLst/>
          </a:prstGeom>
        </p:spPr>
      </p:pic>
    </p:spTree>
    <p:extLst>
      <p:ext uri="{BB962C8B-B14F-4D97-AF65-F5344CB8AC3E}">
        <p14:creationId xmlns:p14="http://schemas.microsoft.com/office/powerpoint/2010/main" val="331835220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Better algorithms: convolutional neural networks (CNN</a:t>
            </a:r>
            <a:r>
              <a:rPr lang="en-US" sz="2800" dirty="0" smtClean="0"/>
              <a:t>)</a:t>
            </a:r>
            <a:br>
              <a:rPr lang="en-US" sz="2800" dirty="0" smtClean="0"/>
            </a:br>
            <a:r>
              <a:rPr lang="en-US" sz="2800" b="0" dirty="0" smtClean="0"/>
              <a:t>A feed-forward architecture with alternating layer types</a:t>
            </a:r>
            <a:endParaRPr lang="en-US" sz="2800" b="0" dirty="0"/>
          </a:p>
        </p:txBody>
      </p:sp>
      <p:sp>
        <p:nvSpPr>
          <p:cNvPr id="4" name="Footer Placeholder 3"/>
          <p:cNvSpPr>
            <a:spLocks noGrp="1"/>
          </p:cNvSpPr>
          <p:nvPr>
            <p:ph type="ftr" sz="quarter" idx="3"/>
          </p:nvPr>
        </p:nvSpPr>
        <p:spPr/>
        <p:txBody>
          <a:bodyPr/>
          <a:lstStyle/>
          <a:p>
            <a:r>
              <a:rPr lang="en-US" smtClean="0">
                <a:solidFill>
                  <a:srgbClr val="000000">
                    <a:lumMod val="65000"/>
                    <a:lumOff val="35000"/>
                  </a:srgbClr>
                </a:solidFill>
              </a:rPr>
              <a:t>Confidential</a:t>
            </a:r>
            <a:endParaRPr lang="en-US" dirty="0">
              <a:solidFill>
                <a:srgbClr val="000000">
                  <a:lumMod val="65000"/>
                  <a:lumOff val="35000"/>
                </a:srgbClr>
              </a:solidFill>
            </a:endParaRPr>
          </a:p>
        </p:txBody>
      </p:sp>
      <p:sp>
        <p:nvSpPr>
          <p:cNvPr id="5" name="Slide Number Placeholder 4"/>
          <p:cNvSpPr>
            <a:spLocks noGrp="1"/>
          </p:cNvSpPr>
          <p:nvPr>
            <p:ph type="sldNum" sz="quarter" idx="4"/>
          </p:nvPr>
        </p:nvSpPr>
        <p:spPr/>
        <p:txBody>
          <a:bodyPr/>
          <a:lstStyle/>
          <a:p>
            <a:fld id="{52D116E8-C1B7-4800-ACA1-0CD42BEC2FD7}" type="slidenum">
              <a:rPr lang="en-US" sz="1000" smtClean="0">
                <a:solidFill>
                  <a:srgbClr val="CCCCCC">
                    <a:lumMod val="25000"/>
                  </a:srgbClr>
                </a:solidFill>
              </a:rPr>
              <a:pPr/>
              <a:t>18</a:t>
            </a:fld>
            <a:endParaRPr lang="en-US" dirty="0">
              <a:solidFill>
                <a:srgbClr val="000000">
                  <a:tint val="75000"/>
                </a:srgbClr>
              </a:solidFill>
            </a:endParaRPr>
          </a:p>
        </p:txBody>
      </p:sp>
      <p:pic>
        <p:nvPicPr>
          <p:cNvPr id="23" name="Picture 22"/>
          <p:cNvPicPr>
            <a:picLocks noChangeAspect="1"/>
          </p:cNvPicPr>
          <p:nvPr/>
        </p:nvPicPr>
        <p:blipFill>
          <a:blip r:embed="rId3"/>
          <a:stretch>
            <a:fillRect/>
          </a:stretch>
        </p:blipFill>
        <p:spPr>
          <a:xfrm>
            <a:off x="1169042" y="2005926"/>
            <a:ext cx="9578825" cy="3521721"/>
          </a:xfrm>
          <a:prstGeom prst="rect">
            <a:avLst/>
          </a:prstGeom>
        </p:spPr>
      </p:pic>
      <p:sp>
        <p:nvSpPr>
          <p:cNvPr id="25" name="TextBox 24"/>
          <p:cNvSpPr txBox="1"/>
          <p:nvPr/>
        </p:nvSpPr>
        <p:spPr>
          <a:xfrm>
            <a:off x="425600" y="6421796"/>
            <a:ext cx="7445949" cy="153888"/>
          </a:xfrm>
          <a:prstGeom prst="rect">
            <a:avLst/>
          </a:prstGeom>
          <a:noFill/>
        </p:spPr>
        <p:txBody>
          <a:bodyPr wrap="none" lIns="0" tIns="0" rIns="0" bIns="0" rtlCol="0">
            <a:spAutoFit/>
          </a:bodyPr>
          <a:lstStyle/>
          <a:p>
            <a:pPr fontAlgn="base">
              <a:spcBef>
                <a:spcPts val="600"/>
              </a:spcBef>
              <a:spcAft>
                <a:spcPct val="0"/>
              </a:spcAft>
              <a:buClr>
                <a:srgbClr val="F0AB00"/>
              </a:buClr>
              <a:buSzPct val="80000"/>
            </a:pPr>
            <a:r>
              <a:rPr lang="en-US" sz="1000" kern="0" dirty="0" smtClean="0">
                <a:ea typeface="Arial Unicode MS" pitchFamily="34" charset="-128"/>
                <a:cs typeface="Arial Unicode MS" pitchFamily="34" charset="-128"/>
              </a:rPr>
              <a:t>Sources:  </a:t>
            </a:r>
            <a:r>
              <a:rPr lang="en-US" sz="1000" kern="0" dirty="0" err="1" smtClean="0">
                <a:ea typeface="Arial Unicode MS" pitchFamily="34" charset="-128"/>
                <a:cs typeface="Arial Unicode MS" pitchFamily="34" charset="-128"/>
              </a:rPr>
              <a:t>LeCun</a:t>
            </a:r>
            <a:r>
              <a:rPr lang="en-US" sz="1000" kern="0" dirty="0" smtClean="0">
                <a:ea typeface="Arial Unicode MS" pitchFamily="34" charset="-128"/>
                <a:cs typeface="Arial Unicode MS" pitchFamily="34" charset="-128"/>
              </a:rPr>
              <a:t> – The unreasonable effectiveness of deep learning, </a:t>
            </a:r>
            <a:r>
              <a:rPr lang="en-US" sz="1000" dirty="0" err="1" smtClean="0"/>
              <a:t>Zeiler</a:t>
            </a:r>
            <a:r>
              <a:rPr lang="en-US" sz="1000" dirty="0" smtClean="0"/>
              <a:t> </a:t>
            </a:r>
            <a:r>
              <a:rPr lang="en-US" sz="1000" dirty="0"/>
              <a:t>- Visualizing and Understanding Convolutional </a:t>
            </a:r>
            <a:r>
              <a:rPr lang="en-US" sz="1000" dirty="0" smtClean="0"/>
              <a:t>Networks</a:t>
            </a:r>
            <a:endParaRPr lang="en-US" sz="1000" dirty="0"/>
          </a:p>
        </p:txBody>
      </p:sp>
    </p:spTree>
    <p:extLst>
      <p:ext uri="{BB962C8B-B14F-4D97-AF65-F5344CB8AC3E}">
        <p14:creationId xmlns:p14="http://schemas.microsoft.com/office/powerpoint/2010/main" val="52002100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Better algorithms: convolutional neural networks (CNN)</a:t>
            </a:r>
            <a:br>
              <a:rPr lang="en-US" sz="2800" dirty="0"/>
            </a:br>
            <a:r>
              <a:rPr lang="en-US" sz="2800" b="0" dirty="0" smtClean="0"/>
              <a:t>Learned filters show progressively more complex features</a:t>
            </a:r>
            <a:endParaRPr lang="en-US" sz="2800" dirty="0"/>
          </a:p>
        </p:txBody>
      </p:sp>
      <p:sp>
        <p:nvSpPr>
          <p:cNvPr id="4" name="Footer Placeholder 3"/>
          <p:cNvSpPr>
            <a:spLocks noGrp="1"/>
          </p:cNvSpPr>
          <p:nvPr>
            <p:ph type="ftr" sz="quarter" idx="3"/>
          </p:nvPr>
        </p:nvSpPr>
        <p:spPr/>
        <p:txBody>
          <a:bodyPr/>
          <a:lstStyle/>
          <a:p>
            <a:r>
              <a:rPr lang="en-US" smtClean="0">
                <a:solidFill>
                  <a:srgbClr val="000000">
                    <a:lumMod val="65000"/>
                    <a:lumOff val="35000"/>
                  </a:srgbClr>
                </a:solidFill>
              </a:rPr>
              <a:t>Confidential</a:t>
            </a:r>
            <a:endParaRPr lang="en-US" dirty="0">
              <a:solidFill>
                <a:srgbClr val="000000">
                  <a:lumMod val="65000"/>
                  <a:lumOff val="35000"/>
                </a:srgbClr>
              </a:solidFill>
            </a:endParaRPr>
          </a:p>
        </p:txBody>
      </p:sp>
      <p:sp>
        <p:nvSpPr>
          <p:cNvPr id="5" name="Slide Number Placeholder 4"/>
          <p:cNvSpPr>
            <a:spLocks noGrp="1"/>
          </p:cNvSpPr>
          <p:nvPr>
            <p:ph type="sldNum" sz="quarter" idx="4"/>
          </p:nvPr>
        </p:nvSpPr>
        <p:spPr/>
        <p:txBody>
          <a:bodyPr/>
          <a:lstStyle/>
          <a:p>
            <a:fld id="{52D116E8-C1B7-4800-ACA1-0CD42BEC2FD7}" type="slidenum">
              <a:rPr lang="en-US" sz="1000" smtClean="0">
                <a:solidFill>
                  <a:srgbClr val="CCCCCC">
                    <a:lumMod val="25000"/>
                  </a:srgbClr>
                </a:solidFill>
              </a:rPr>
              <a:pPr/>
              <a:t>19</a:t>
            </a:fld>
            <a:endParaRPr lang="en-US" dirty="0">
              <a:solidFill>
                <a:srgbClr val="000000">
                  <a:tint val="75000"/>
                </a:srgbClr>
              </a:solidFill>
            </a:endParaRPr>
          </a:p>
        </p:txBody>
      </p:sp>
      <p:grpSp>
        <p:nvGrpSpPr>
          <p:cNvPr id="24" name="Group 23"/>
          <p:cNvGrpSpPr/>
          <p:nvPr/>
        </p:nvGrpSpPr>
        <p:grpSpPr>
          <a:xfrm>
            <a:off x="583069" y="1710811"/>
            <a:ext cx="11083231" cy="4572193"/>
            <a:chOff x="721397" y="1586560"/>
            <a:chExt cx="10571829" cy="4361223"/>
          </a:xfrm>
        </p:grpSpPr>
        <p:pic>
          <p:nvPicPr>
            <p:cNvPr id="26" name="Picture 25"/>
            <p:cNvPicPr>
              <a:picLocks noChangeAspect="1"/>
            </p:cNvPicPr>
            <p:nvPr/>
          </p:nvPicPr>
          <p:blipFill>
            <a:blip r:embed="rId3"/>
            <a:stretch>
              <a:fillRect/>
            </a:stretch>
          </p:blipFill>
          <p:spPr>
            <a:xfrm>
              <a:off x="721397" y="3220113"/>
              <a:ext cx="1152525" cy="466725"/>
            </a:xfrm>
            <a:prstGeom prst="rect">
              <a:avLst/>
            </a:prstGeom>
          </p:spPr>
        </p:pic>
        <p:pic>
          <p:nvPicPr>
            <p:cNvPr id="27" name="Picture 26"/>
            <p:cNvPicPr>
              <a:picLocks noChangeAspect="1"/>
            </p:cNvPicPr>
            <p:nvPr/>
          </p:nvPicPr>
          <p:blipFill>
            <a:blip r:embed="rId4"/>
            <a:stretch>
              <a:fillRect/>
            </a:stretch>
          </p:blipFill>
          <p:spPr>
            <a:xfrm>
              <a:off x="1873922" y="2285074"/>
              <a:ext cx="2371725" cy="2362200"/>
            </a:xfrm>
            <a:prstGeom prst="rect">
              <a:avLst/>
            </a:prstGeom>
          </p:spPr>
        </p:pic>
        <p:pic>
          <p:nvPicPr>
            <p:cNvPr id="28" name="Picture 27"/>
            <p:cNvPicPr>
              <a:picLocks noChangeAspect="1"/>
            </p:cNvPicPr>
            <p:nvPr/>
          </p:nvPicPr>
          <p:blipFill>
            <a:blip r:embed="rId5"/>
            <a:stretch>
              <a:fillRect/>
            </a:stretch>
          </p:blipFill>
          <p:spPr>
            <a:xfrm>
              <a:off x="4366573" y="2285074"/>
              <a:ext cx="3143093" cy="2362200"/>
            </a:xfrm>
            <a:prstGeom prst="rect">
              <a:avLst/>
            </a:prstGeom>
          </p:spPr>
        </p:pic>
        <p:pic>
          <p:nvPicPr>
            <p:cNvPr id="29" name="Picture 28"/>
            <p:cNvPicPr>
              <a:picLocks noChangeAspect="1"/>
            </p:cNvPicPr>
            <p:nvPr/>
          </p:nvPicPr>
          <p:blipFill>
            <a:blip r:embed="rId6"/>
            <a:stretch>
              <a:fillRect/>
            </a:stretch>
          </p:blipFill>
          <p:spPr>
            <a:xfrm>
              <a:off x="7636786" y="1586560"/>
              <a:ext cx="1743549" cy="4358873"/>
            </a:xfrm>
            <a:prstGeom prst="rect">
              <a:avLst/>
            </a:prstGeom>
          </p:spPr>
        </p:pic>
        <p:pic>
          <p:nvPicPr>
            <p:cNvPr id="30" name="Picture 29"/>
            <p:cNvPicPr>
              <a:picLocks noChangeAspect="1"/>
            </p:cNvPicPr>
            <p:nvPr/>
          </p:nvPicPr>
          <p:blipFill>
            <a:blip r:embed="rId7"/>
            <a:stretch>
              <a:fillRect/>
            </a:stretch>
          </p:blipFill>
          <p:spPr>
            <a:xfrm>
              <a:off x="9538749" y="1588910"/>
              <a:ext cx="1754477" cy="4358873"/>
            </a:xfrm>
            <a:prstGeom prst="rect">
              <a:avLst/>
            </a:prstGeom>
          </p:spPr>
        </p:pic>
      </p:grpSp>
      <p:sp>
        <p:nvSpPr>
          <p:cNvPr id="31" name="TextBox 30"/>
          <p:cNvSpPr txBox="1"/>
          <p:nvPr/>
        </p:nvSpPr>
        <p:spPr>
          <a:xfrm>
            <a:off x="425600" y="6421796"/>
            <a:ext cx="7445949" cy="153888"/>
          </a:xfrm>
          <a:prstGeom prst="rect">
            <a:avLst/>
          </a:prstGeom>
          <a:noFill/>
        </p:spPr>
        <p:txBody>
          <a:bodyPr wrap="none" lIns="0" tIns="0" rIns="0" bIns="0" rtlCol="0">
            <a:spAutoFit/>
          </a:bodyPr>
          <a:lstStyle/>
          <a:p>
            <a:pPr fontAlgn="base">
              <a:spcBef>
                <a:spcPts val="600"/>
              </a:spcBef>
              <a:spcAft>
                <a:spcPct val="0"/>
              </a:spcAft>
              <a:buClr>
                <a:srgbClr val="F0AB00"/>
              </a:buClr>
              <a:buSzPct val="80000"/>
            </a:pPr>
            <a:r>
              <a:rPr lang="en-US" sz="1000" kern="0" dirty="0" smtClean="0">
                <a:ea typeface="Arial Unicode MS" pitchFamily="34" charset="-128"/>
                <a:cs typeface="Arial Unicode MS" pitchFamily="34" charset="-128"/>
              </a:rPr>
              <a:t>Sources:  </a:t>
            </a:r>
            <a:r>
              <a:rPr lang="en-US" sz="1000" kern="0" dirty="0" err="1" smtClean="0">
                <a:ea typeface="Arial Unicode MS" pitchFamily="34" charset="-128"/>
                <a:cs typeface="Arial Unicode MS" pitchFamily="34" charset="-128"/>
              </a:rPr>
              <a:t>LeCun</a:t>
            </a:r>
            <a:r>
              <a:rPr lang="en-US" sz="1000" kern="0" dirty="0" smtClean="0">
                <a:ea typeface="Arial Unicode MS" pitchFamily="34" charset="-128"/>
                <a:cs typeface="Arial Unicode MS" pitchFamily="34" charset="-128"/>
              </a:rPr>
              <a:t> – The unreasonable effectiveness of deep learning, </a:t>
            </a:r>
            <a:r>
              <a:rPr lang="en-US" sz="1000" dirty="0" err="1" smtClean="0"/>
              <a:t>Zeiler</a:t>
            </a:r>
            <a:r>
              <a:rPr lang="en-US" sz="1000" dirty="0" smtClean="0"/>
              <a:t> </a:t>
            </a:r>
            <a:r>
              <a:rPr lang="en-US" sz="1000" dirty="0"/>
              <a:t>- Visualizing and Understanding Convolutional </a:t>
            </a:r>
            <a:r>
              <a:rPr lang="en-US" sz="1000" dirty="0" smtClean="0"/>
              <a:t>Networks</a:t>
            </a:r>
            <a:endParaRPr lang="en-US" sz="1000" dirty="0"/>
          </a:p>
        </p:txBody>
      </p:sp>
    </p:spTree>
    <p:extLst>
      <p:ext uri="{BB962C8B-B14F-4D97-AF65-F5344CB8AC3E}">
        <p14:creationId xmlns:p14="http://schemas.microsoft.com/office/powerpoint/2010/main" val="381432831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Disclaimer</a:t>
            </a:r>
            <a:endParaRPr lang="en-US" dirty="0"/>
          </a:p>
        </p:txBody>
      </p:sp>
      <p:sp>
        <p:nvSpPr>
          <p:cNvPr id="3" name="Text Placeholder 2"/>
          <p:cNvSpPr>
            <a:spLocks noGrp="1"/>
          </p:cNvSpPr>
          <p:nvPr>
            <p:ph type="body" sz="quarter" idx="10"/>
          </p:nvPr>
        </p:nvSpPr>
        <p:spPr>
          <a:xfrm>
            <a:off x="1539896" y="2064347"/>
            <a:ext cx="9304716" cy="3742706"/>
          </a:xfrm>
        </p:spPr>
        <p:txBody>
          <a:bodyPr/>
          <a:lstStyle/>
          <a:p>
            <a:pPr>
              <a:buClr>
                <a:schemeClr val="tx2"/>
              </a:buClr>
              <a:buFont typeface="Wingdings" panose="05000000000000000000" pitchFamily="2" charset="2"/>
              <a:buChar char="§"/>
            </a:pPr>
            <a:r>
              <a:rPr lang="en-US" dirty="0" smtClean="0"/>
              <a:t>This </a:t>
            </a:r>
            <a:r>
              <a:rPr lang="en-US" dirty="0" smtClean="0"/>
              <a:t>is not about turning </a:t>
            </a:r>
            <a:r>
              <a:rPr lang="en-US" dirty="0"/>
              <a:t>all available matter in the universe into </a:t>
            </a:r>
            <a:r>
              <a:rPr lang="en-US" dirty="0" err="1" smtClean="0"/>
              <a:t>computronium</a:t>
            </a:r>
            <a:r>
              <a:rPr lang="en-US" dirty="0" smtClean="0"/>
              <a:t/>
            </a:r>
            <a:br>
              <a:rPr lang="en-US" dirty="0" smtClean="0"/>
            </a:br>
            <a:r>
              <a:rPr lang="en-US" dirty="0" smtClean="0"/>
              <a:t>(</a:t>
            </a:r>
            <a:r>
              <a:rPr lang="en-US" dirty="0" err="1" smtClean="0"/>
              <a:t>a.k.a</a:t>
            </a:r>
            <a:r>
              <a:rPr lang="en-US" dirty="0" smtClean="0"/>
              <a:t> Ray Kurzweil’s singularity)</a:t>
            </a:r>
          </a:p>
          <a:p>
            <a:pPr>
              <a:buClr>
                <a:schemeClr val="tx2"/>
              </a:buClr>
              <a:buFont typeface="Wingdings" panose="05000000000000000000" pitchFamily="2" charset="2"/>
              <a:buChar char="§"/>
            </a:pPr>
            <a:endParaRPr lang="en-US" dirty="0"/>
          </a:p>
          <a:p>
            <a:pPr>
              <a:buClr>
                <a:schemeClr val="tx2"/>
              </a:buClr>
              <a:buFont typeface="Wingdings" panose="05000000000000000000" pitchFamily="2" charset="2"/>
              <a:buChar char="§"/>
            </a:pPr>
            <a:r>
              <a:rPr lang="en-US" dirty="0"/>
              <a:t>This is not about </a:t>
            </a:r>
            <a:r>
              <a:rPr lang="en-US" dirty="0" smtClean="0"/>
              <a:t>super-human AI taking over the planet</a:t>
            </a:r>
            <a:r>
              <a:rPr lang="en-US" dirty="0"/>
              <a:t/>
            </a:r>
            <a:br>
              <a:rPr lang="en-US" dirty="0"/>
            </a:br>
            <a:r>
              <a:rPr lang="en-US" dirty="0" smtClean="0"/>
              <a:t>(a.k.a. </a:t>
            </a:r>
            <a:r>
              <a:rPr lang="en-US" dirty="0" err="1" smtClean="0"/>
              <a:t>Skynet</a:t>
            </a:r>
            <a:r>
              <a:rPr lang="en-US" dirty="0" smtClean="0"/>
              <a:t>)</a:t>
            </a:r>
            <a:endParaRPr lang="en-US" dirty="0"/>
          </a:p>
          <a:p>
            <a:pPr>
              <a:buClr>
                <a:schemeClr val="tx2"/>
              </a:buClr>
              <a:buFont typeface="Wingdings" panose="05000000000000000000" pitchFamily="2" charset="2"/>
              <a:buChar char="§"/>
            </a:pPr>
            <a:endParaRPr lang="en-US" dirty="0"/>
          </a:p>
          <a:p>
            <a:pPr>
              <a:buClr>
                <a:schemeClr val="tx2"/>
              </a:buClr>
              <a:buFont typeface="Wingdings" panose="05000000000000000000" pitchFamily="2" charset="2"/>
              <a:buChar char="§"/>
            </a:pPr>
            <a:r>
              <a:rPr lang="en-US" dirty="0" smtClean="0"/>
              <a:t>This is not about creating human-equivalent AI escaping into the wild</a:t>
            </a:r>
            <a:br>
              <a:rPr lang="en-US" dirty="0" smtClean="0"/>
            </a:br>
            <a:r>
              <a:rPr lang="en-US" dirty="0" smtClean="0"/>
              <a:t>(a.k.a. </a:t>
            </a:r>
            <a:r>
              <a:rPr lang="en-US" dirty="0" smtClean="0"/>
              <a:t>“Her” or “Ava” in Ex </a:t>
            </a:r>
            <a:r>
              <a:rPr lang="en-US" dirty="0" err="1" smtClean="0"/>
              <a:t>Machina</a:t>
            </a:r>
            <a:r>
              <a:rPr lang="en-US" dirty="0" smtClean="0"/>
              <a:t>)</a:t>
            </a:r>
            <a:endParaRPr lang="en-US" dirty="0" smtClean="0"/>
          </a:p>
          <a:p>
            <a:pPr>
              <a:buClr>
                <a:schemeClr val="tx2"/>
              </a:buClr>
              <a:buFont typeface="Wingdings" panose="05000000000000000000" pitchFamily="2" charset="2"/>
              <a:buChar char="§"/>
            </a:pPr>
            <a:endParaRPr lang="en-US" dirty="0"/>
          </a:p>
          <a:p>
            <a:pPr>
              <a:buClr>
                <a:schemeClr val="tx2"/>
              </a:buClr>
              <a:buFont typeface="Wingdings" panose="05000000000000000000" pitchFamily="2" charset="2"/>
              <a:buChar char="§"/>
            </a:pPr>
            <a:r>
              <a:rPr lang="en-US" dirty="0" smtClean="0"/>
              <a:t>This about emerging point solutions hat drive business value</a:t>
            </a:r>
            <a:br>
              <a:rPr lang="en-US" dirty="0" smtClean="0"/>
            </a:br>
            <a:r>
              <a:rPr lang="en-US" dirty="0" smtClean="0"/>
              <a:t>(a.k.a. SAPPHIRE’s large markets facing a technology disruption)</a:t>
            </a:r>
            <a:endParaRPr lang="en-US" dirty="0"/>
          </a:p>
        </p:txBody>
      </p:sp>
      <p:sp>
        <p:nvSpPr>
          <p:cNvPr id="4" name="Footer Placeholder 3"/>
          <p:cNvSpPr>
            <a:spLocks noGrp="1"/>
          </p:cNvSpPr>
          <p:nvPr>
            <p:ph type="ftr" sz="quarter" idx="3"/>
          </p:nvPr>
        </p:nvSpPr>
        <p:spPr/>
        <p:txBody>
          <a:bodyPr/>
          <a:lstStyle/>
          <a:p>
            <a:r>
              <a:rPr lang="de-DE" smtClean="0">
                <a:solidFill>
                  <a:srgbClr val="000000">
                    <a:lumMod val="65000"/>
                    <a:lumOff val="35000"/>
                  </a:srgbClr>
                </a:solidFill>
              </a:rPr>
              <a:t>Confidential</a:t>
            </a:r>
            <a:endParaRPr lang="de-DE" dirty="0">
              <a:solidFill>
                <a:srgbClr val="000000">
                  <a:lumMod val="65000"/>
                  <a:lumOff val="35000"/>
                </a:srgbClr>
              </a:solidFill>
            </a:endParaRPr>
          </a:p>
        </p:txBody>
      </p:sp>
      <p:sp>
        <p:nvSpPr>
          <p:cNvPr id="5" name="Slide Number Placeholder 4"/>
          <p:cNvSpPr>
            <a:spLocks noGrp="1"/>
          </p:cNvSpPr>
          <p:nvPr>
            <p:ph type="sldNum" sz="quarter" idx="4"/>
          </p:nvPr>
        </p:nvSpPr>
        <p:spPr/>
        <p:txBody>
          <a:bodyPr/>
          <a:lstStyle/>
          <a:p>
            <a:fld id="{52D116E8-C1B7-4800-ACA1-0CD42BEC2FD7}" type="slidenum">
              <a:rPr lang="en-US" sz="1000" smtClean="0">
                <a:solidFill>
                  <a:srgbClr val="CCCCCC">
                    <a:lumMod val="25000"/>
                  </a:srgbClr>
                </a:solidFill>
              </a:rPr>
              <a:pPr/>
              <a:t>2</a:t>
            </a:fld>
            <a:endParaRPr lang="en-US" dirty="0">
              <a:solidFill>
                <a:srgbClr val="000000">
                  <a:tint val="75000"/>
                </a:srgbClr>
              </a:solidFill>
            </a:endParaRPr>
          </a:p>
        </p:txBody>
      </p:sp>
    </p:spTree>
    <p:extLst>
      <p:ext uri="{BB962C8B-B14F-4D97-AF65-F5344CB8AC3E}">
        <p14:creationId xmlns:p14="http://schemas.microsoft.com/office/powerpoint/2010/main" val="188929726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Limitations: DNNs are easily fooled</a:t>
            </a:r>
            <a:br>
              <a:rPr lang="en-US" sz="3200" dirty="0" smtClean="0"/>
            </a:br>
            <a:r>
              <a:rPr lang="en-US" sz="3200" b="0" dirty="0" smtClean="0"/>
              <a:t>(Nguyen, </a:t>
            </a:r>
            <a:r>
              <a:rPr lang="en-US" sz="3200" b="0" dirty="0" err="1" smtClean="0"/>
              <a:t>Yosinski</a:t>
            </a:r>
            <a:r>
              <a:rPr lang="en-US" sz="3200" b="0" dirty="0" smtClean="0"/>
              <a:t>, </a:t>
            </a:r>
            <a:r>
              <a:rPr lang="en-US" sz="3200" b="0" dirty="0" err="1" smtClean="0"/>
              <a:t>Clune</a:t>
            </a:r>
            <a:r>
              <a:rPr lang="en-US" sz="3200" b="0" dirty="0" smtClean="0"/>
              <a:t> 2015)</a:t>
            </a:r>
            <a:endParaRPr lang="en-US" sz="3200" b="0" dirty="0"/>
          </a:p>
        </p:txBody>
      </p:sp>
      <p:sp>
        <p:nvSpPr>
          <p:cNvPr id="4" name="Footer Placeholder 3"/>
          <p:cNvSpPr>
            <a:spLocks noGrp="1"/>
          </p:cNvSpPr>
          <p:nvPr>
            <p:ph type="ftr" sz="quarter" idx="3"/>
          </p:nvPr>
        </p:nvSpPr>
        <p:spPr/>
        <p:txBody>
          <a:bodyPr/>
          <a:lstStyle/>
          <a:p>
            <a:r>
              <a:rPr lang="de-DE" smtClean="0">
                <a:solidFill>
                  <a:srgbClr val="000000">
                    <a:lumMod val="65000"/>
                    <a:lumOff val="35000"/>
                  </a:srgbClr>
                </a:solidFill>
              </a:rPr>
              <a:t>Confidential</a:t>
            </a:r>
            <a:endParaRPr lang="de-DE" dirty="0">
              <a:solidFill>
                <a:srgbClr val="000000">
                  <a:lumMod val="65000"/>
                  <a:lumOff val="35000"/>
                </a:srgbClr>
              </a:solidFill>
            </a:endParaRPr>
          </a:p>
        </p:txBody>
      </p:sp>
      <p:sp>
        <p:nvSpPr>
          <p:cNvPr id="5" name="Slide Number Placeholder 4"/>
          <p:cNvSpPr>
            <a:spLocks noGrp="1"/>
          </p:cNvSpPr>
          <p:nvPr>
            <p:ph type="sldNum" sz="quarter" idx="4"/>
          </p:nvPr>
        </p:nvSpPr>
        <p:spPr/>
        <p:txBody>
          <a:bodyPr/>
          <a:lstStyle/>
          <a:p>
            <a:fld id="{52D116E8-C1B7-4800-ACA1-0CD42BEC2FD7}" type="slidenum">
              <a:rPr lang="en-US" sz="1000" smtClean="0">
                <a:solidFill>
                  <a:srgbClr val="CCCCCC">
                    <a:lumMod val="25000"/>
                  </a:srgbClr>
                </a:solidFill>
              </a:rPr>
              <a:pPr/>
              <a:t>20</a:t>
            </a:fld>
            <a:endParaRPr lang="en-US" dirty="0">
              <a:solidFill>
                <a:srgbClr val="000000">
                  <a:tint val="75000"/>
                </a:srgbClr>
              </a:solidFill>
            </a:endParaRPr>
          </a:p>
        </p:txBody>
      </p:sp>
      <p:pic>
        <p:nvPicPr>
          <p:cNvPr id="51202" name="Picture 2" descr="http://www.evolvingai.org/sites/fish34.cs.uwyo.edu.lab/files/whitenoise_lenet_images_5_runs_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29002" y="1882559"/>
            <a:ext cx="5238921" cy="2305126"/>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7103167" y="1789792"/>
            <a:ext cx="4128560" cy="4616648"/>
          </a:xfrm>
          <a:prstGeom prst="rect">
            <a:avLst/>
          </a:prstGeom>
        </p:spPr>
        <p:txBody>
          <a:bodyPr wrap="square">
            <a:spAutoFit/>
          </a:bodyPr>
          <a:lstStyle/>
          <a:p>
            <a:pPr>
              <a:buClr>
                <a:schemeClr val="tx2"/>
              </a:buClr>
            </a:pPr>
            <a:r>
              <a:rPr lang="en-US" sz="1400" b="1" dirty="0" smtClean="0"/>
              <a:t>Approach</a:t>
            </a:r>
          </a:p>
          <a:p>
            <a:pPr marL="131763" indent="-131763">
              <a:buClr>
                <a:schemeClr val="tx2"/>
              </a:buClr>
              <a:buFont typeface="Wingdings" panose="05000000000000000000" pitchFamily="2" charset="2"/>
              <a:buChar char="§"/>
            </a:pPr>
            <a:r>
              <a:rPr lang="en-US" sz="1400" dirty="0" smtClean="0"/>
              <a:t>Genetic algorithm</a:t>
            </a:r>
          </a:p>
          <a:p>
            <a:pPr marL="131763" indent="-131763">
              <a:buClr>
                <a:schemeClr val="tx2"/>
              </a:buClr>
              <a:buFont typeface="Wingdings" panose="05000000000000000000" pitchFamily="2" charset="2"/>
              <a:buChar char="§"/>
            </a:pPr>
            <a:r>
              <a:rPr lang="en-US" sz="1400" dirty="0" smtClean="0"/>
              <a:t>Feed some obviously meaningless images into a CNN (e.g. random noise)</a:t>
            </a:r>
          </a:p>
          <a:p>
            <a:pPr marL="131763" indent="-131763">
              <a:buClr>
                <a:schemeClr val="tx2"/>
              </a:buClr>
              <a:buFont typeface="Wingdings" panose="05000000000000000000" pitchFamily="2" charset="2"/>
              <a:buChar char="§"/>
            </a:pPr>
            <a:r>
              <a:rPr lang="en-US" sz="1400" dirty="0" smtClean="0"/>
              <a:t>Pick the kinds of noise that generate the strongest confidence signal for a classification</a:t>
            </a:r>
          </a:p>
          <a:p>
            <a:pPr marL="131763" indent="-131763">
              <a:buClr>
                <a:schemeClr val="tx2"/>
              </a:buClr>
              <a:buFont typeface="Wingdings" panose="05000000000000000000" pitchFamily="2" charset="2"/>
              <a:buChar char="§"/>
            </a:pPr>
            <a:r>
              <a:rPr lang="en-US" sz="1400" dirty="0" smtClean="0"/>
              <a:t>Cross and mutate the most misleading images to generate the next generation of test images</a:t>
            </a:r>
          </a:p>
          <a:p>
            <a:pPr marL="131763" indent="-131763">
              <a:buClr>
                <a:schemeClr val="tx2"/>
              </a:buClr>
              <a:buFont typeface="Wingdings" panose="05000000000000000000" pitchFamily="2" charset="2"/>
              <a:buChar char="§"/>
            </a:pPr>
            <a:r>
              <a:rPr lang="en-US" sz="1400" dirty="0" smtClean="0"/>
              <a:t>Repeat until desired false confidence level reached</a:t>
            </a:r>
          </a:p>
          <a:p>
            <a:pPr marL="131763" indent="-131763">
              <a:buClr>
                <a:schemeClr val="tx2"/>
              </a:buClr>
              <a:buFont typeface="Wingdings" panose="05000000000000000000" pitchFamily="2" charset="2"/>
              <a:buChar char="§"/>
            </a:pPr>
            <a:endParaRPr lang="en-US" sz="1400" dirty="0" smtClean="0"/>
          </a:p>
          <a:p>
            <a:pPr marL="131763" indent="-131763">
              <a:buClr>
                <a:schemeClr val="tx2"/>
              </a:buClr>
              <a:buFont typeface="Wingdings" panose="05000000000000000000" pitchFamily="2" charset="2"/>
              <a:buChar char="§"/>
            </a:pPr>
            <a:endParaRPr lang="en-US" sz="1400" dirty="0"/>
          </a:p>
          <a:p>
            <a:pPr>
              <a:buClr>
                <a:schemeClr val="tx2"/>
              </a:buClr>
            </a:pPr>
            <a:r>
              <a:rPr lang="en-US" sz="1400" b="1" dirty="0" smtClean="0"/>
              <a:t>Impact</a:t>
            </a:r>
          </a:p>
          <a:p>
            <a:pPr marL="131763" indent="-131763">
              <a:buClr>
                <a:schemeClr val="tx2"/>
              </a:buClr>
              <a:buFont typeface="Wingdings" panose="05000000000000000000" pitchFamily="2" charset="2"/>
              <a:buChar char="§"/>
            </a:pPr>
            <a:r>
              <a:rPr lang="en-US" sz="1400" dirty="0" smtClean="0"/>
              <a:t>Can reach 99%+ confidence for obviously wrongly labelled images</a:t>
            </a:r>
          </a:p>
          <a:p>
            <a:pPr marL="131763" indent="-131763">
              <a:buClr>
                <a:schemeClr val="tx2"/>
              </a:buClr>
              <a:buFont typeface="Wingdings" panose="05000000000000000000" pitchFamily="2" charset="2"/>
              <a:buChar char="§"/>
            </a:pPr>
            <a:r>
              <a:rPr lang="en-US" sz="1400" dirty="0" smtClean="0"/>
              <a:t>Reflects that CNNs are simple </a:t>
            </a:r>
            <a:r>
              <a:rPr lang="en-US" sz="1400" dirty="0" err="1" smtClean="0"/>
              <a:t>feedforward</a:t>
            </a:r>
            <a:r>
              <a:rPr lang="en-US" sz="1400" dirty="0" smtClean="0"/>
              <a:t>, piecewise linear functions</a:t>
            </a:r>
          </a:p>
          <a:p>
            <a:pPr marL="131763" indent="-131763">
              <a:buClr>
                <a:schemeClr val="tx2"/>
              </a:buClr>
              <a:buFont typeface="Wingdings" panose="05000000000000000000" pitchFamily="2" charset="2"/>
              <a:buChar char="§"/>
            </a:pPr>
            <a:r>
              <a:rPr lang="en-US" sz="1400" dirty="0" smtClean="0"/>
              <a:t>Reflects that competition CNNs are usually trained without an “other” category (nobody is feeding them meaningless images in the competition)</a:t>
            </a:r>
          </a:p>
        </p:txBody>
      </p:sp>
      <p:pic>
        <p:nvPicPr>
          <p:cNvPr id="6" name="Picture 5"/>
          <p:cNvPicPr>
            <a:picLocks noChangeAspect="1"/>
          </p:cNvPicPr>
          <p:nvPr/>
        </p:nvPicPr>
        <p:blipFill>
          <a:blip r:embed="rId3"/>
          <a:stretch>
            <a:fillRect/>
          </a:stretch>
        </p:blipFill>
        <p:spPr>
          <a:xfrm>
            <a:off x="1158684" y="4590180"/>
            <a:ext cx="5435089" cy="1731105"/>
          </a:xfrm>
          <a:prstGeom prst="rect">
            <a:avLst/>
          </a:prstGeom>
        </p:spPr>
      </p:pic>
    </p:spTree>
    <p:extLst>
      <p:ext uri="{BB962C8B-B14F-4D97-AF65-F5344CB8AC3E}">
        <p14:creationId xmlns:p14="http://schemas.microsoft.com/office/powerpoint/2010/main" val="380553869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smtClean="0"/>
              <a:t>Better algorithms: Word2Vec learns a word from its context, unsupervised, by reading large text corpora</a:t>
            </a:r>
            <a:endParaRPr lang="en-US" sz="2800" dirty="0"/>
          </a:p>
        </p:txBody>
      </p:sp>
      <p:sp>
        <p:nvSpPr>
          <p:cNvPr id="4" name="Footer Placeholder 3"/>
          <p:cNvSpPr>
            <a:spLocks noGrp="1"/>
          </p:cNvSpPr>
          <p:nvPr>
            <p:ph type="ftr" sz="quarter" idx="3"/>
          </p:nvPr>
        </p:nvSpPr>
        <p:spPr/>
        <p:txBody>
          <a:bodyPr/>
          <a:lstStyle/>
          <a:p>
            <a:r>
              <a:rPr lang="de-DE" smtClean="0">
                <a:solidFill>
                  <a:srgbClr val="000000">
                    <a:lumMod val="65000"/>
                    <a:lumOff val="35000"/>
                  </a:srgbClr>
                </a:solidFill>
              </a:rPr>
              <a:t>Confidential</a:t>
            </a:r>
            <a:endParaRPr lang="de-DE" dirty="0">
              <a:solidFill>
                <a:srgbClr val="000000">
                  <a:lumMod val="65000"/>
                  <a:lumOff val="35000"/>
                </a:srgbClr>
              </a:solidFill>
            </a:endParaRPr>
          </a:p>
        </p:txBody>
      </p:sp>
      <p:sp>
        <p:nvSpPr>
          <p:cNvPr id="5" name="Slide Number Placeholder 4"/>
          <p:cNvSpPr>
            <a:spLocks noGrp="1"/>
          </p:cNvSpPr>
          <p:nvPr>
            <p:ph type="sldNum" sz="quarter" idx="4"/>
          </p:nvPr>
        </p:nvSpPr>
        <p:spPr/>
        <p:txBody>
          <a:bodyPr/>
          <a:lstStyle/>
          <a:p>
            <a:fld id="{52D116E8-C1B7-4800-ACA1-0CD42BEC2FD7}" type="slidenum">
              <a:rPr lang="en-US" sz="1000" smtClean="0">
                <a:solidFill>
                  <a:srgbClr val="CCCCCC">
                    <a:lumMod val="25000"/>
                  </a:srgbClr>
                </a:solidFill>
              </a:rPr>
              <a:pPr/>
              <a:t>21</a:t>
            </a:fld>
            <a:endParaRPr lang="en-US" dirty="0">
              <a:solidFill>
                <a:srgbClr val="000000">
                  <a:tint val="75000"/>
                </a:srgbClr>
              </a:solidFill>
            </a:endParaRPr>
          </a:p>
        </p:txBody>
      </p:sp>
      <p:sp>
        <p:nvSpPr>
          <p:cNvPr id="6" name="Rounded Rectangle 5"/>
          <p:cNvSpPr/>
          <p:nvPr/>
        </p:nvSpPr>
        <p:spPr>
          <a:xfrm>
            <a:off x="1431235" y="2631311"/>
            <a:ext cx="596348" cy="463826"/>
          </a:xfrm>
          <a:prstGeom prst="roundRect">
            <a:avLst/>
          </a:prstGeom>
          <a:solidFill>
            <a:srgbClr val="15446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a:off x="1431235" y="3254163"/>
            <a:ext cx="596348" cy="463826"/>
          </a:xfrm>
          <a:prstGeom prst="roundRect">
            <a:avLst/>
          </a:prstGeom>
          <a:solidFill>
            <a:srgbClr val="15446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4055165" y="3877015"/>
            <a:ext cx="596348" cy="463826"/>
          </a:xfrm>
          <a:prstGeom prst="roundRect">
            <a:avLst/>
          </a:prstGeom>
          <a:solidFill>
            <a:srgbClr val="15446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a:off x="1431235" y="4479989"/>
            <a:ext cx="596348" cy="463826"/>
          </a:xfrm>
          <a:prstGeom prst="roundRect">
            <a:avLst/>
          </a:prstGeom>
          <a:solidFill>
            <a:srgbClr val="15446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1431235" y="5082963"/>
            <a:ext cx="596348" cy="463826"/>
          </a:xfrm>
          <a:prstGeom prst="roundRect">
            <a:avLst/>
          </a:prstGeom>
          <a:solidFill>
            <a:srgbClr val="15446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p:cNvSpPr/>
          <p:nvPr/>
        </p:nvSpPr>
        <p:spPr>
          <a:xfrm>
            <a:off x="2849218" y="3022250"/>
            <a:ext cx="596348" cy="463826"/>
          </a:xfrm>
          <a:prstGeom prst="roundRect">
            <a:avLst/>
          </a:prstGeom>
          <a:solidFill>
            <a:srgbClr val="15446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p:cNvSpPr/>
          <p:nvPr/>
        </p:nvSpPr>
        <p:spPr>
          <a:xfrm>
            <a:off x="2849218" y="3645102"/>
            <a:ext cx="596348" cy="463826"/>
          </a:xfrm>
          <a:prstGeom prst="roundRect">
            <a:avLst/>
          </a:prstGeom>
          <a:solidFill>
            <a:srgbClr val="15446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p:cNvSpPr/>
          <p:nvPr/>
        </p:nvSpPr>
        <p:spPr>
          <a:xfrm>
            <a:off x="2849218" y="4258015"/>
            <a:ext cx="596348" cy="463826"/>
          </a:xfrm>
          <a:prstGeom prst="roundRect">
            <a:avLst/>
          </a:prstGeom>
          <a:solidFill>
            <a:srgbClr val="15446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p:cNvSpPr/>
          <p:nvPr/>
        </p:nvSpPr>
        <p:spPr>
          <a:xfrm>
            <a:off x="2849218" y="4860989"/>
            <a:ext cx="596348" cy="463826"/>
          </a:xfrm>
          <a:prstGeom prst="roundRect">
            <a:avLst/>
          </a:prstGeom>
          <a:solidFill>
            <a:srgbClr val="15446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4" name="Elbow Connector 33"/>
          <p:cNvCxnSpPr>
            <a:stCxn id="6" idx="3"/>
            <a:endCxn id="11" idx="1"/>
          </p:cNvCxnSpPr>
          <p:nvPr/>
        </p:nvCxnSpPr>
        <p:spPr>
          <a:xfrm>
            <a:off x="2027583" y="2863224"/>
            <a:ext cx="821635" cy="390939"/>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Elbow Connector 33"/>
          <p:cNvCxnSpPr>
            <a:stCxn id="6" idx="3"/>
            <a:endCxn id="12" idx="1"/>
          </p:cNvCxnSpPr>
          <p:nvPr/>
        </p:nvCxnSpPr>
        <p:spPr>
          <a:xfrm>
            <a:off x="2027583" y="2863224"/>
            <a:ext cx="821635" cy="1013791"/>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Elbow Connector 33"/>
          <p:cNvCxnSpPr>
            <a:stCxn id="6" idx="3"/>
            <a:endCxn id="13" idx="1"/>
          </p:cNvCxnSpPr>
          <p:nvPr/>
        </p:nvCxnSpPr>
        <p:spPr>
          <a:xfrm>
            <a:off x="2027583" y="2863224"/>
            <a:ext cx="821635" cy="1626704"/>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Elbow Connector 33"/>
          <p:cNvCxnSpPr>
            <a:stCxn id="6" idx="3"/>
            <a:endCxn id="14" idx="1"/>
          </p:cNvCxnSpPr>
          <p:nvPr/>
        </p:nvCxnSpPr>
        <p:spPr>
          <a:xfrm>
            <a:off x="2027583" y="2863224"/>
            <a:ext cx="821635" cy="2229678"/>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Elbow Connector 33"/>
          <p:cNvCxnSpPr/>
          <p:nvPr/>
        </p:nvCxnSpPr>
        <p:spPr>
          <a:xfrm>
            <a:off x="2014331" y="3454602"/>
            <a:ext cx="821635" cy="390939"/>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Elbow Connector 33"/>
          <p:cNvCxnSpPr/>
          <p:nvPr/>
        </p:nvCxnSpPr>
        <p:spPr>
          <a:xfrm>
            <a:off x="2014331" y="3454602"/>
            <a:ext cx="821635" cy="1013791"/>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Elbow Connector 33"/>
          <p:cNvCxnSpPr/>
          <p:nvPr/>
        </p:nvCxnSpPr>
        <p:spPr>
          <a:xfrm>
            <a:off x="2014331" y="3454602"/>
            <a:ext cx="821635" cy="1626704"/>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Elbow Connector 33"/>
          <p:cNvCxnSpPr>
            <a:endCxn id="11" idx="1"/>
          </p:cNvCxnSpPr>
          <p:nvPr/>
        </p:nvCxnSpPr>
        <p:spPr>
          <a:xfrm flipV="1">
            <a:off x="2014331" y="3254163"/>
            <a:ext cx="834887" cy="200439"/>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Elbow Connector 33"/>
          <p:cNvCxnSpPr/>
          <p:nvPr/>
        </p:nvCxnSpPr>
        <p:spPr>
          <a:xfrm flipV="1">
            <a:off x="2027583" y="4441889"/>
            <a:ext cx="821635" cy="390939"/>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Elbow Connector 33"/>
          <p:cNvCxnSpPr/>
          <p:nvPr/>
        </p:nvCxnSpPr>
        <p:spPr>
          <a:xfrm flipV="1">
            <a:off x="2027583" y="3819037"/>
            <a:ext cx="821635" cy="1013791"/>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Elbow Connector 33"/>
          <p:cNvCxnSpPr/>
          <p:nvPr/>
        </p:nvCxnSpPr>
        <p:spPr>
          <a:xfrm flipV="1">
            <a:off x="2027583" y="3206124"/>
            <a:ext cx="821635" cy="1626704"/>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Elbow Connector 33"/>
          <p:cNvCxnSpPr>
            <a:endCxn id="14" idx="1"/>
          </p:cNvCxnSpPr>
          <p:nvPr/>
        </p:nvCxnSpPr>
        <p:spPr>
          <a:xfrm>
            <a:off x="2027583" y="4832828"/>
            <a:ext cx="821635" cy="260074"/>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67" name="Group 66"/>
          <p:cNvGrpSpPr/>
          <p:nvPr/>
        </p:nvGrpSpPr>
        <p:grpSpPr>
          <a:xfrm flipV="1">
            <a:off x="2001079" y="3143176"/>
            <a:ext cx="821635" cy="2229678"/>
            <a:chOff x="1239079" y="2796209"/>
            <a:chExt cx="821635" cy="2229678"/>
          </a:xfrm>
        </p:grpSpPr>
        <p:cxnSp>
          <p:nvCxnSpPr>
            <p:cNvPr id="63" name="Elbow Connector 33"/>
            <p:cNvCxnSpPr/>
            <p:nvPr/>
          </p:nvCxnSpPr>
          <p:spPr>
            <a:xfrm>
              <a:off x="1239079" y="2796209"/>
              <a:ext cx="821635" cy="390939"/>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Elbow Connector 33"/>
            <p:cNvCxnSpPr/>
            <p:nvPr/>
          </p:nvCxnSpPr>
          <p:spPr>
            <a:xfrm>
              <a:off x="1239079" y="2796209"/>
              <a:ext cx="821635" cy="1013791"/>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Elbow Connector 33"/>
            <p:cNvCxnSpPr/>
            <p:nvPr/>
          </p:nvCxnSpPr>
          <p:spPr>
            <a:xfrm>
              <a:off x="1239079" y="2796209"/>
              <a:ext cx="821635" cy="1626704"/>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Elbow Connector 33"/>
            <p:cNvCxnSpPr/>
            <p:nvPr/>
          </p:nvCxnSpPr>
          <p:spPr>
            <a:xfrm>
              <a:off x="1239079" y="2796209"/>
              <a:ext cx="821635" cy="2229678"/>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68" name="Elbow Connector 33"/>
          <p:cNvCxnSpPr>
            <a:stCxn id="11" idx="3"/>
            <a:endCxn id="8" idx="1"/>
          </p:cNvCxnSpPr>
          <p:nvPr/>
        </p:nvCxnSpPr>
        <p:spPr>
          <a:xfrm>
            <a:off x="3445566" y="3254163"/>
            <a:ext cx="609599" cy="854765"/>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4" name="Elbow Connector 33"/>
          <p:cNvCxnSpPr>
            <a:stCxn id="12" idx="3"/>
            <a:endCxn id="8" idx="1"/>
          </p:cNvCxnSpPr>
          <p:nvPr/>
        </p:nvCxnSpPr>
        <p:spPr>
          <a:xfrm>
            <a:off x="3445566" y="3877015"/>
            <a:ext cx="609599" cy="231913"/>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Elbow Connector 33"/>
          <p:cNvCxnSpPr>
            <a:stCxn id="13" idx="3"/>
            <a:endCxn id="8" idx="1"/>
          </p:cNvCxnSpPr>
          <p:nvPr/>
        </p:nvCxnSpPr>
        <p:spPr>
          <a:xfrm flipV="1">
            <a:off x="3445566" y="4108928"/>
            <a:ext cx="609599" cy="381000"/>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Elbow Connector 33"/>
          <p:cNvCxnSpPr>
            <a:stCxn id="14" idx="3"/>
            <a:endCxn id="8" idx="1"/>
          </p:cNvCxnSpPr>
          <p:nvPr/>
        </p:nvCxnSpPr>
        <p:spPr>
          <a:xfrm flipV="1">
            <a:off x="3445566" y="4108928"/>
            <a:ext cx="609599" cy="983974"/>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3" name="TextBox 82"/>
          <p:cNvSpPr txBox="1"/>
          <p:nvPr/>
        </p:nvSpPr>
        <p:spPr>
          <a:xfrm>
            <a:off x="1789041" y="2101224"/>
            <a:ext cx="2316340" cy="215444"/>
          </a:xfrm>
          <a:prstGeom prst="rect">
            <a:avLst/>
          </a:prstGeom>
          <a:noFill/>
        </p:spPr>
        <p:txBody>
          <a:bodyPr wrap="none" lIns="0" tIns="0" rIns="0" bIns="0" rtlCol="0">
            <a:spAutoFit/>
          </a:bodyPr>
          <a:lstStyle/>
          <a:p>
            <a:pPr fontAlgn="base">
              <a:spcBef>
                <a:spcPts val="600"/>
              </a:spcBef>
              <a:spcAft>
                <a:spcPct val="0"/>
              </a:spcAft>
              <a:buClr>
                <a:srgbClr val="F0AB00"/>
              </a:buClr>
              <a:buSzPct val="80000"/>
            </a:pPr>
            <a:r>
              <a:rPr lang="en-US" sz="1400" b="1" kern="0" dirty="0" smtClean="0">
                <a:ea typeface="Arial Unicode MS" pitchFamily="34" charset="-128"/>
                <a:cs typeface="Arial Unicode MS" pitchFamily="34" charset="-128"/>
              </a:rPr>
              <a:t>Network Setup (illustrative)</a:t>
            </a:r>
          </a:p>
        </p:txBody>
      </p:sp>
      <p:sp>
        <p:nvSpPr>
          <p:cNvPr id="84" name="TextBox 83"/>
          <p:cNvSpPr txBox="1"/>
          <p:nvPr/>
        </p:nvSpPr>
        <p:spPr>
          <a:xfrm>
            <a:off x="795131" y="2610678"/>
            <a:ext cx="537006" cy="430887"/>
          </a:xfrm>
          <a:prstGeom prst="rect">
            <a:avLst/>
          </a:prstGeom>
          <a:noFill/>
        </p:spPr>
        <p:txBody>
          <a:bodyPr wrap="none" lIns="0" tIns="0" rIns="0" bIns="0" rtlCol="0">
            <a:spAutoFit/>
          </a:bodyPr>
          <a:lstStyle/>
          <a:p>
            <a:pPr fontAlgn="base">
              <a:spcBef>
                <a:spcPts val="600"/>
              </a:spcBef>
              <a:spcAft>
                <a:spcPct val="0"/>
              </a:spcAft>
              <a:buClr>
                <a:srgbClr val="F0AB00"/>
              </a:buClr>
              <a:buSzPct val="80000"/>
            </a:pPr>
            <a:r>
              <a:rPr lang="en-US" sz="1400" kern="0" dirty="0" smtClean="0">
                <a:ea typeface="Arial Unicode MS" pitchFamily="34" charset="-128"/>
                <a:cs typeface="Arial Unicode MS" pitchFamily="34" charset="-128"/>
              </a:rPr>
              <a:t>Input </a:t>
            </a:r>
            <a:br>
              <a:rPr lang="en-US" sz="1400" kern="0" dirty="0" smtClean="0">
                <a:ea typeface="Arial Unicode MS" pitchFamily="34" charset="-128"/>
                <a:cs typeface="Arial Unicode MS" pitchFamily="34" charset="-128"/>
              </a:rPr>
            </a:br>
            <a:r>
              <a:rPr lang="en-US" sz="1400" kern="0" dirty="0" smtClean="0">
                <a:ea typeface="Arial Unicode MS" pitchFamily="34" charset="-128"/>
                <a:cs typeface="Arial Unicode MS" pitchFamily="34" charset="-128"/>
              </a:rPr>
              <a:t>word 1</a:t>
            </a:r>
          </a:p>
        </p:txBody>
      </p:sp>
      <p:sp>
        <p:nvSpPr>
          <p:cNvPr id="85" name="TextBox 84"/>
          <p:cNvSpPr txBox="1"/>
          <p:nvPr/>
        </p:nvSpPr>
        <p:spPr>
          <a:xfrm>
            <a:off x="1205949" y="3346928"/>
            <a:ext cx="99386" cy="215444"/>
          </a:xfrm>
          <a:prstGeom prst="rect">
            <a:avLst/>
          </a:prstGeom>
          <a:noFill/>
        </p:spPr>
        <p:txBody>
          <a:bodyPr wrap="none" lIns="0" tIns="0" rIns="0" bIns="0" rtlCol="0">
            <a:spAutoFit/>
          </a:bodyPr>
          <a:lstStyle/>
          <a:p>
            <a:pPr algn="r" fontAlgn="base">
              <a:spcBef>
                <a:spcPts val="600"/>
              </a:spcBef>
              <a:spcAft>
                <a:spcPct val="0"/>
              </a:spcAft>
              <a:buClr>
                <a:srgbClr val="F0AB00"/>
              </a:buClr>
              <a:buSzPct val="80000"/>
            </a:pPr>
            <a:r>
              <a:rPr lang="en-US" sz="1400" kern="0" dirty="0" smtClean="0">
                <a:ea typeface="Arial Unicode MS" pitchFamily="34" charset="-128"/>
                <a:cs typeface="Arial Unicode MS" pitchFamily="34" charset="-128"/>
              </a:rPr>
              <a:t>2</a:t>
            </a:r>
          </a:p>
        </p:txBody>
      </p:sp>
      <p:sp>
        <p:nvSpPr>
          <p:cNvPr id="86" name="TextBox 85"/>
          <p:cNvSpPr txBox="1"/>
          <p:nvPr/>
        </p:nvSpPr>
        <p:spPr>
          <a:xfrm>
            <a:off x="1205949" y="4572243"/>
            <a:ext cx="99386" cy="215444"/>
          </a:xfrm>
          <a:prstGeom prst="rect">
            <a:avLst/>
          </a:prstGeom>
          <a:noFill/>
        </p:spPr>
        <p:txBody>
          <a:bodyPr wrap="none" lIns="0" tIns="0" rIns="0" bIns="0" rtlCol="0">
            <a:spAutoFit/>
          </a:bodyPr>
          <a:lstStyle/>
          <a:p>
            <a:pPr algn="r" fontAlgn="base">
              <a:spcBef>
                <a:spcPts val="600"/>
              </a:spcBef>
              <a:spcAft>
                <a:spcPct val="0"/>
              </a:spcAft>
              <a:buClr>
                <a:srgbClr val="F0AB00"/>
              </a:buClr>
              <a:buSzPct val="80000"/>
            </a:pPr>
            <a:r>
              <a:rPr lang="en-US" sz="1400" kern="0" dirty="0">
                <a:ea typeface="Arial Unicode MS" pitchFamily="34" charset="-128"/>
                <a:cs typeface="Arial Unicode MS" pitchFamily="34" charset="-128"/>
              </a:rPr>
              <a:t>4</a:t>
            </a:r>
            <a:endParaRPr lang="en-US" sz="1400" kern="0" dirty="0" smtClean="0">
              <a:ea typeface="Arial Unicode MS" pitchFamily="34" charset="-128"/>
              <a:cs typeface="Arial Unicode MS" pitchFamily="34" charset="-128"/>
            </a:endParaRPr>
          </a:p>
        </p:txBody>
      </p:sp>
      <p:sp>
        <p:nvSpPr>
          <p:cNvPr id="87" name="TextBox 86"/>
          <p:cNvSpPr txBox="1"/>
          <p:nvPr/>
        </p:nvSpPr>
        <p:spPr>
          <a:xfrm>
            <a:off x="1205949" y="5207154"/>
            <a:ext cx="99386" cy="215444"/>
          </a:xfrm>
          <a:prstGeom prst="rect">
            <a:avLst/>
          </a:prstGeom>
          <a:noFill/>
        </p:spPr>
        <p:txBody>
          <a:bodyPr wrap="none" lIns="0" tIns="0" rIns="0" bIns="0" rtlCol="0">
            <a:spAutoFit/>
          </a:bodyPr>
          <a:lstStyle/>
          <a:p>
            <a:pPr algn="r" fontAlgn="base">
              <a:spcBef>
                <a:spcPts val="600"/>
              </a:spcBef>
              <a:spcAft>
                <a:spcPct val="0"/>
              </a:spcAft>
              <a:buClr>
                <a:srgbClr val="F0AB00"/>
              </a:buClr>
              <a:buSzPct val="80000"/>
            </a:pPr>
            <a:r>
              <a:rPr lang="en-US" sz="1400" kern="0" dirty="0" smtClean="0">
                <a:ea typeface="Arial Unicode MS" pitchFamily="34" charset="-128"/>
                <a:cs typeface="Arial Unicode MS" pitchFamily="34" charset="-128"/>
              </a:rPr>
              <a:t>5</a:t>
            </a:r>
          </a:p>
        </p:txBody>
      </p:sp>
      <p:sp>
        <p:nvSpPr>
          <p:cNvPr id="88" name="TextBox 87"/>
          <p:cNvSpPr txBox="1"/>
          <p:nvPr/>
        </p:nvSpPr>
        <p:spPr>
          <a:xfrm>
            <a:off x="4724106" y="3909954"/>
            <a:ext cx="756617" cy="430887"/>
          </a:xfrm>
          <a:prstGeom prst="rect">
            <a:avLst/>
          </a:prstGeom>
          <a:noFill/>
        </p:spPr>
        <p:txBody>
          <a:bodyPr wrap="none" lIns="0" tIns="0" rIns="0" bIns="0" rtlCol="0">
            <a:spAutoFit/>
          </a:bodyPr>
          <a:lstStyle/>
          <a:p>
            <a:pPr fontAlgn="base">
              <a:spcBef>
                <a:spcPts val="600"/>
              </a:spcBef>
              <a:spcAft>
                <a:spcPct val="0"/>
              </a:spcAft>
              <a:buClr>
                <a:srgbClr val="F0AB00"/>
              </a:buClr>
              <a:buSzPct val="80000"/>
            </a:pPr>
            <a:r>
              <a:rPr lang="en-US" sz="1400" kern="0" dirty="0" smtClean="0">
                <a:ea typeface="Arial Unicode MS" pitchFamily="34" charset="-128"/>
                <a:cs typeface="Arial Unicode MS" pitchFamily="34" charset="-128"/>
              </a:rPr>
              <a:t>Predicted</a:t>
            </a:r>
            <a:br>
              <a:rPr lang="en-US" sz="1400" kern="0" dirty="0" smtClean="0">
                <a:ea typeface="Arial Unicode MS" pitchFamily="34" charset="-128"/>
                <a:cs typeface="Arial Unicode MS" pitchFamily="34" charset="-128"/>
              </a:rPr>
            </a:br>
            <a:r>
              <a:rPr lang="en-US" sz="1400" kern="0" dirty="0" smtClean="0">
                <a:ea typeface="Arial Unicode MS" pitchFamily="34" charset="-128"/>
                <a:cs typeface="Arial Unicode MS" pitchFamily="34" charset="-128"/>
              </a:rPr>
              <a:t>word 3</a:t>
            </a:r>
          </a:p>
        </p:txBody>
      </p:sp>
      <p:sp>
        <p:nvSpPr>
          <p:cNvPr id="89" name="Rectangle 88"/>
          <p:cNvSpPr/>
          <p:nvPr/>
        </p:nvSpPr>
        <p:spPr>
          <a:xfrm>
            <a:off x="5770110" y="2372893"/>
            <a:ext cx="6096000" cy="3323987"/>
          </a:xfrm>
          <a:prstGeom prst="rect">
            <a:avLst/>
          </a:prstGeom>
        </p:spPr>
        <p:txBody>
          <a:bodyPr>
            <a:spAutoFit/>
          </a:bodyPr>
          <a:lstStyle/>
          <a:p>
            <a:pPr>
              <a:buClr>
                <a:schemeClr val="tx2"/>
              </a:buClr>
            </a:pPr>
            <a:r>
              <a:rPr lang="en-US" sz="1400" b="1" dirty="0" smtClean="0"/>
              <a:t>Approach</a:t>
            </a:r>
          </a:p>
          <a:p>
            <a:pPr marL="131763" indent="-131763">
              <a:buClr>
                <a:schemeClr val="tx2"/>
              </a:buClr>
              <a:buFont typeface="Wingdings" panose="05000000000000000000" pitchFamily="2" charset="2"/>
              <a:buChar char="§"/>
            </a:pPr>
            <a:r>
              <a:rPr lang="en-US" sz="1400" dirty="0" smtClean="0"/>
              <a:t>Learn a word from the context of other words it appears with</a:t>
            </a:r>
          </a:p>
          <a:p>
            <a:pPr marL="131763" indent="-131763">
              <a:buClr>
                <a:schemeClr val="tx2"/>
              </a:buClr>
              <a:buFont typeface="Wingdings" panose="05000000000000000000" pitchFamily="2" charset="2"/>
              <a:buChar char="§"/>
            </a:pPr>
            <a:r>
              <a:rPr lang="en-US" sz="1400" dirty="0" smtClean="0"/>
              <a:t>Train simple feed-forward network to predict the middle word</a:t>
            </a:r>
          </a:p>
          <a:p>
            <a:pPr marL="131763" indent="-131763">
              <a:buClr>
                <a:schemeClr val="tx2"/>
              </a:buClr>
              <a:buFont typeface="Wingdings" panose="05000000000000000000" pitchFamily="2" charset="2"/>
              <a:buChar char="§"/>
            </a:pPr>
            <a:r>
              <a:rPr lang="en-US" sz="1400" dirty="0" smtClean="0"/>
              <a:t>Unlabeled data, just read Wikipedia</a:t>
            </a:r>
            <a:endParaRPr lang="en-US" sz="1400" dirty="0"/>
          </a:p>
          <a:p>
            <a:pPr marL="131763" indent="-131763">
              <a:buClr>
                <a:schemeClr val="tx2"/>
              </a:buClr>
              <a:buFont typeface="Wingdings" panose="05000000000000000000" pitchFamily="2" charset="2"/>
              <a:buChar char="§"/>
            </a:pPr>
            <a:r>
              <a:rPr lang="en-US" sz="1400" dirty="0"/>
              <a:t>Simple dictionary approach: </a:t>
            </a:r>
            <a:r>
              <a:rPr lang="en-US" sz="1400" dirty="0" smtClean="0"/>
              <a:t>assign numbers to words</a:t>
            </a:r>
            <a:endParaRPr lang="en-US" sz="1400" dirty="0"/>
          </a:p>
          <a:p>
            <a:pPr marL="131763" indent="-131763">
              <a:buClr>
                <a:schemeClr val="tx2"/>
              </a:buClr>
              <a:buFont typeface="Wingdings" panose="05000000000000000000" pitchFamily="2" charset="2"/>
              <a:buChar char="§"/>
            </a:pPr>
            <a:r>
              <a:rPr lang="en-US" sz="1400" dirty="0" smtClean="0"/>
              <a:t>Simple additive approach: continuous bag of words model</a:t>
            </a:r>
          </a:p>
          <a:p>
            <a:pPr marL="131763" indent="-131763">
              <a:buClr>
                <a:schemeClr val="tx2"/>
              </a:buClr>
              <a:buFont typeface="Wingdings" panose="05000000000000000000" pitchFamily="2" charset="2"/>
              <a:buChar char="§"/>
            </a:pPr>
            <a:r>
              <a:rPr lang="en-US" sz="1400" dirty="0" smtClean="0"/>
              <a:t>Use weight matrix as vector encoding of a word</a:t>
            </a:r>
          </a:p>
          <a:p>
            <a:pPr marL="131763" indent="-131763">
              <a:buClr>
                <a:schemeClr val="tx2"/>
              </a:buClr>
              <a:buFont typeface="Wingdings" panose="05000000000000000000" pitchFamily="2" charset="2"/>
              <a:buChar char="§"/>
            </a:pPr>
            <a:r>
              <a:rPr lang="en-US" sz="1400" dirty="0" smtClean="0"/>
              <a:t>Use cosine distance on these vectors as similarity metric</a:t>
            </a:r>
          </a:p>
          <a:p>
            <a:pPr marL="131763" indent="-131763">
              <a:buClr>
                <a:schemeClr val="tx2"/>
              </a:buClr>
              <a:buFont typeface="Wingdings" panose="05000000000000000000" pitchFamily="2" charset="2"/>
              <a:buChar char="§"/>
            </a:pPr>
            <a:endParaRPr lang="en-US" sz="1400" dirty="0"/>
          </a:p>
          <a:p>
            <a:pPr>
              <a:buClr>
                <a:schemeClr val="tx2"/>
              </a:buClr>
            </a:pPr>
            <a:r>
              <a:rPr lang="en-US" sz="1400" b="1" dirty="0" smtClean="0"/>
              <a:t>Benefits</a:t>
            </a:r>
          </a:p>
          <a:p>
            <a:pPr marL="131763" indent="-131763">
              <a:buClr>
                <a:schemeClr val="tx2"/>
              </a:buClr>
              <a:buFont typeface="Wingdings" panose="05000000000000000000" pitchFamily="2" charset="2"/>
              <a:buChar char="§"/>
            </a:pPr>
            <a:r>
              <a:rPr lang="en-US" sz="1400" dirty="0" smtClean="0"/>
              <a:t>Fixed length encoding</a:t>
            </a:r>
          </a:p>
          <a:p>
            <a:pPr marL="131763" indent="-131763">
              <a:buClr>
                <a:schemeClr val="tx2"/>
              </a:buClr>
              <a:buFont typeface="Wingdings" panose="05000000000000000000" pitchFamily="2" charset="2"/>
              <a:buChar char="§"/>
            </a:pPr>
            <a:r>
              <a:rPr lang="en-US" sz="1400" dirty="0" smtClean="0"/>
              <a:t>Log(n) length (not n, as in one-hot encoding)</a:t>
            </a:r>
          </a:p>
          <a:p>
            <a:pPr marL="131763" indent="-131763">
              <a:buClr>
                <a:schemeClr val="tx2"/>
              </a:buClr>
              <a:buFont typeface="Wingdings" panose="05000000000000000000" pitchFamily="2" charset="2"/>
              <a:buChar char="§"/>
            </a:pPr>
            <a:r>
              <a:rPr lang="en-US" sz="1400" dirty="0" smtClean="0"/>
              <a:t>Some degree of robustness (like noise coding)</a:t>
            </a:r>
          </a:p>
          <a:p>
            <a:pPr marL="131763" indent="-131763">
              <a:buClr>
                <a:schemeClr val="tx2"/>
              </a:buClr>
              <a:buFont typeface="Wingdings" panose="05000000000000000000" pitchFamily="2" charset="2"/>
              <a:buChar char="§"/>
            </a:pPr>
            <a:r>
              <a:rPr lang="en-US" sz="1400" dirty="0" smtClean="0"/>
              <a:t>Usage of words in similar contexts encoded into vector space</a:t>
            </a:r>
            <a:br>
              <a:rPr lang="en-US" sz="1400" dirty="0" smtClean="0"/>
            </a:br>
            <a:r>
              <a:rPr lang="en-US" sz="1400" dirty="0" smtClean="0"/>
              <a:t>(can feels like “semantic” encoding at first glance)</a:t>
            </a:r>
          </a:p>
        </p:txBody>
      </p:sp>
    </p:spTree>
    <p:extLst>
      <p:ext uri="{BB962C8B-B14F-4D97-AF65-F5344CB8AC3E}">
        <p14:creationId xmlns:p14="http://schemas.microsoft.com/office/powerpoint/2010/main" val="17130814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smtClean="0"/>
              <a:t>Better algorithms: recurrent </a:t>
            </a:r>
            <a:r>
              <a:rPr lang="en-US" sz="2800" dirty="0"/>
              <a:t>n</a:t>
            </a:r>
            <a:r>
              <a:rPr lang="en-US" sz="2800" dirty="0" smtClean="0"/>
              <a:t>eural networks (RNN)</a:t>
            </a:r>
            <a:br>
              <a:rPr lang="en-US" sz="2800" dirty="0" smtClean="0"/>
            </a:br>
            <a:r>
              <a:rPr lang="en-US" sz="2800" b="0" dirty="0" smtClean="0"/>
              <a:t>Backward references to deal with the flow of time in text, speech, video</a:t>
            </a:r>
            <a:endParaRPr lang="en-US" sz="2800" dirty="0"/>
          </a:p>
        </p:txBody>
      </p:sp>
      <p:sp>
        <p:nvSpPr>
          <p:cNvPr id="4" name="Footer Placeholder 3"/>
          <p:cNvSpPr>
            <a:spLocks noGrp="1"/>
          </p:cNvSpPr>
          <p:nvPr>
            <p:ph type="ftr" sz="quarter" idx="3"/>
          </p:nvPr>
        </p:nvSpPr>
        <p:spPr/>
        <p:txBody>
          <a:bodyPr/>
          <a:lstStyle/>
          <a:p>
            <a:r>
              <a:rPr lang="en-US" smtClean="0">
                <a:solidFill>
                  <a:srgbClr val="000000">
                    <a:lumMod val="65000"/>
                    <a:lumOff val="35000"/>
                  </a:srgbClr>
                </a:solidFill>
              </a:rPr>
              <a:t>Confidential</a:t>
            </a:r>
            <a:endParaRPr lang="en-US" dirty="0">
              <a:solidFill>
                <a:srgbClr val="000000">
                  <a:lumMod val="65000"/>
                  <a:lumOff val="35000"/>
                </a:srgbClr>
              </a:solidFill>
            </a:endParaRPr>
          </a:p>
        </p:txBody>
      </p:sp>
      <p:sp>
        <p:nvSpPr>
          <p:cNvPr id="5" name="Slide Number Placeholder 4"/>
          <p:cNvSpPr>
            <a:spLocks noGrp="1"/>
          </p:cNvSpPr>
          <p:nvPr>
            <p:ph type="sldNum" sz="quarter" idx="4"/>
          </p:nvPr>
        </p:nvSpPr>
        <p:spPr/>
        <p:txBody>
          <a:bodyPr/>
          <a:lstStyle/>
          <a:p>
            <a:fld id="{52D116E8-C1B7-4800-ACA1-0CD42BEC2FD7}" type="slidenum">
              <a:rPr lang="en-US" sz="1000" smtClean="0">
                <a:solidFill>
                  <a:srgbClr val="CCCCCC">
                    <a:lumMod val="25000"/>
                  </a:srgbClr>
                </a:solidFill>
              </a:rPr>
              <a:pPr/>
              <a:t>22</a:t>
            </a:fld>
            <a:endParaRPr lang="en-US" dirty="0">
              <a:solidFill>
                <a:srgbClr val="000000">
                  <a:tint val="75000"/>
                </a:srgbClr>
              </a:solidFill>
            </a:endParaRPr>
          </a:p>
        </p:txBody>
      </p:sp>
      <p:pic>
        <p:nvPicPr>
          <p:cNvPr id="52226" name="Picture 2" descr="RNN unrolled"/>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863869" y="3967499"/>
            <a:ext cx="2819486" cy="124925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1133337" y="2034859"/>
            <a:ext cx="2175275" cy="492443"/>
          </a:xfrm>
          <a:prstGeom prst="rect">
            <a:avLst/>
          </a:prstGeom>
          <a:noFill/>
        </p:spPr>
        <p:txBody>
          <a:bodyPr wrap="none" lIns="0" tIns="0" rIns="0" bIns="0" rtlCol="0">
            <a:spAutoFit/>
          </a:bodyPr>
          <a:lstStyle/>
          <a:p>
            <a:pPr algn="ctr" fontAlgn="base">
              <a:spcBef>
                <a:spcPts val="600"/>
              </a:spcBef>
              <a:spcAft>
                <a:spcPct val="0"/>
              </a:spcAft>
              <a:buClr>
                <a:srgbClr val="F0AB00"/>
              </a:buClr>
              <a:buSzPct val="80000"/>
            </a:pPr>
            <a:r>
              <a:rPr lang="en-US" sz="1600" b="1" kern="0" dirty="0" smtClean="0">
                <a:ea typeface="Arial Unicode MS" pitchFamily="34" charset="-128"/>
                <a:cs typeface="Arial Unicode MS" pitchFamily="34" charset="-128"/>
              </a:rPr>
              <a:t>RNNs can have cycles</a:t>
            </a:r>
            <a:r>
              <a:rPr lang="en-US" sz="1600" kern="0" dirty="0" smtClean="0">
                <a:ea typeface="Arial Unicode MS" pitchFamily="34" charset="-128"/>
                <a:cs typeface="Arial Unicode MS" pitchFamily="34" charset="-128"/>
              </a:rPr>
              <a:t/>
            </a:r>
            <a:br>
              <a:rPr lang="en-US" sz="1600" kern="0" dirty="0" smtClean="0">
                <a:ea typeface="Arial Unicode MS" pitchFamily="34" charset="-128"/>
                <a:cs typeface="Arial Unicode MS" pitchFamily="34" charset="-128"/>
              </a:rPr>
            </a:br>
            <a:r>
              <a:rPr lang="en-US" sz="1600" kern="0" dirty="0" smtClean="0">
                <a:ea typeface="Arial Unicode MS" pitchFamily="34" charset="-128"/>
                <a:cs typeface="Arial Unicode MS" pitchFamily="34" charset="-128"/>
              </a:rPr>
              <a:t>(and hence be </a:t>
            </a:r>
            <a:r>
              <a:rPr lang="en-US" sz="1600" kern="0" dirty="0" err="1" smtClean="0">
                <a:ea typeface="Arial Unicode MS" pitchFamily="34" charset="-128"/>
                <a:cs typeface="Arial Unicode MS" pitchFamily="34" charset="-128"/>
              </a:rPr>
              <a:t>stateful</a:t>
            </a:r>
            <a:r>
              <a:rPr lang="en-US" sz="1600" kern="0" dirty="0" smtClean="0">
                <a:ea typeface="Arial Unicode MS" pitchFamily="34" charset="-128"/>
                <a:cs typeface="Arial Unicode MS" pitchFamily="34" charset="-128"/>
              </a:rPr>
              <a:t>)</a:t>
            </a:r>
            <a:endParaRPr lang="en-US" sz="1600" b="1" kern="0" dirty="0" smtClean="0">
              <a:ea typeface="Arial Unicode MS" pitchFamily="34" charset="-128"/>
              <a:cs typeface="Arial Unicode MS" pitchFamily="34" charset="-128"/>
            </a:endParaRPr>
          </a:p>
        </p:txBody>
      </p:sp>
      <p:sp>
        <p:nvSpPr>
          <p:cNvPr id="16" name="TextBox 15"/>
          <p:cNvSpPr txBox="1"/>
          <p:nvPr/>
        </p:nvSpPr>
        <p:spPr>
          <a:xfrm>
            <a:off x="4235704" y="2034859"/>
            <a:ext cx="3068148" cy="492443"/>
          </a:xfrm>
          <a:prstGeom prst="rect">
            <a:avLst/>
          </a:prstGeom>
          <a:noFill/>
        </p:spPr>
        <p:txBody>
          <a:bodyPr wrap="none" lIns="0" tIns="0" rIns="0" bIns="0" rtlCol="0">
            <a:spAutoFit/>
          </a:bodyPr>
          <a:lstStyle/>
          <a:p>
            <a:pPr algn="ctr" fontAlgn="base">
              <a:spcBef>
                <a:spcPts val="600"/>
              </a:spcBef>
              <a:spcAft>
                <a:spcPct val="0"/>
              </a:spcAft>
              <a:buClr>
                <a:srgbClr val="F0AB00"/>
              </a:buClr>
              <a:buSzPct val="80000"/>
            </a:pPr>
            <a:r>
              <a:rPr lang="en-US" sz="1600" b="1" kern="0" dirty="0" smtClean="0">
                <a:ea typeface="Arial Unicode MS" pitchFamily="34" charset="-128"/>
                <a:cs typeface="Arial Unicode MS" pitchFamily="34" charset="-128"/>
              </a:rPr>
              <a:t>Can train with </a:t>
            </a:r>
            <a:r>
              <a:rPr lang="en-US" sz="1600" b="1" kern="0" dirty="0" err="1" smtClean="0">
                <a:ea typeface="Arial Unicode MS" pitchFamily="34" charset="-128"/>
                <a:cs typeface="Arial Unicode MS" pitchFamily="34" charset="-128"/>
              </a:rPr>
              <a:t>backpropagation</a:t>
            </a:r>
            <a:r>
              <a:rPr lang="en-US" sz="1600" b="1" kern="0" dirty="0" smtClean="0">
                <a:ea typeface="Arial Unicode MS" pitchFamily="34" charset="-128"/>
                <a:cs typeface="Arial Unicode MS" pitchFamily="34" charset="-128"/>
              </a:rPr>
              <a:t/>
            </a:r>
            <a:br>
              <a:rPr lang="en-US" sz="1600" b="1" kern="0" dirty="0" smtClean="0">
                <a:ea typeface="Arial Unicode MS" pitchFamily="34" charset="-128"/>
                <a:cs typeface="Arial Unicode MS" pitchFamily="34" charset="-128"/>
              </a:rPr>
            </a:br>
            <a:r>
              <a:rPr lang="en-US" sz="1600" kern="0" dirty="0" smtClean="0">
                <a:ea typeface="Arial Unicode MS" pitchFamily="34" charset="-128"/>
                <a:cs typeface="Arial Unicode MS" pitchFamily="34" charset="-128"/>
              </a:rPr>
              <a:t>(by unrolling in time)</a:t>
            </a:r>
          </a:p>
        </p:txBody>
      </p:sp>
      <p:pic>
        <p:nvPicPr>
          <p:cNvPr id="17" name="Picture 2" descr="RNN unrolled"/>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4275778" y="2955294"/>
            <a:ext cx="2803301" cy="2938808"/>
          </a:xfrm>
          <a:prstGeom prst="rect">
            <a:avLst/>
          </a:prstGeom>
          <a:noFill/>
          <a:extLst>
            <a:ext uri="{909E8E84-426E-40DD-AFC4-6F175D3DCCD1}">
              <a14:hiddenFill xmlns:a14="http://schemas.microsoft.com/office/drawing/2010/main">
                <a:solidFill>
                  <a:srgbClr val="FFFFFF"/>
                </a:solidFill>
              </a14:hiddenFill>
            </a:ext>
          </a:extLst>
        </p:spPr>
      </p:pic>
      <p:sp>
        <p:nvSpPr>
          <p:cNvPr id="10" name="Chevron 9"/>
          <p:cNvSpPr/>
          <p:nvPr/>
        </p:nvSpPr>
        <p:spPr>
          <a:xfrm>
            <a:off x="3683355" y="3019689"/>
            <a:ext cx="424998" cy="2810019"/>
          </a:xfrm>
          <a:prstGeom prst="chevron">
            <a:avLst>
              <a:gd name="adj" fmla="val 65152"/>
            </a:avLst>
          </a:prstGeom>
          <a:solidFill>
            <a:srgbClr val="0076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Chevron 18"/>
          <p:cNvSpPr/>
          <p:nvPr/>
        </p:nvSpPr>
        <p:spPr>
          <a:xfrm>
            <a:off x="7459003" y="3019689"/>
            <a:ext cx="424998" cy="2810019"/>
          </a:xfrm>
          <a:prstGeom prst="chevron">
            <a:avLst>
              <a:gd name="adj" fmla="val 65152"/>
            </a:avLst>
          </a:prstGeom>
          <a:solidFill>
            <a:srgbClr val="0076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20"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a:stretch/>
        </p:blipFill>
        <p:spPr bwMode="auto">
          <a:xfrm>
            <a:off x="8435662" y="2678806"/>
            <a:ext cx="2524259" cy="3464417"/>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pic>
      <p:sp>
        <p:nvSpPr>
          <p:cNvPr id="21" name="TextBox 20"/>
          <p:cNvSpPr txBox="1"/>
          <p:nvPr/>
        </p:nvSpPr>
        <p:spPr>
          <a:xfrm>
            <a:off x="8021295" y="2034859"/>
            <a:ext cx="3318216" cy="738664"/>
          </a:xfrm>
          <a:prstGeom prst="rect">
            <a:avLst/>
          </a:prstGeom>
          <a:noFill/>
        </p:spPr>
        <p:txBody>
          <a:bodyPr wrap="none" lIns="0" tIns="0" rIns="0" bIns="0" rtlCol="0">
            <a:spAutoFit/>
          </a:bodyPr>
          <a:lstStyle/>
          <a:p>
            <a:pPr algn="ctr" fontAlgn="base">
              <a:spcBef>
                <a:spcPts val="600"/>
              </a:spcBef>
              <a:spcAft>
                <a:spcPct val="0"/>
              </a:spcAft>
              <a:buClr>
                <a:srgbClr val="F0AB00"/>
              </a:buClr>
              <a:buSzPct val="80000"/>
            </a:pPr>
            <a:r>
              <a:rPr lang="en-US" sz="1600" b="1" kern="0" dirty="0" smtClean="0">
                <a:ea typeface="Arial Unicode MS" pitchFamily="34" charset="-128"/>
                <a:cs typeface="Arial Unicode MS" pitchFamily="34" charset="-128"/>
              </a:rPr>
              <a:t>Long-short-term memory neurons</a:t>
            </a:r>
            <a:br>
              <a:rPr lang="en-US" sz="1600" b="1" kern="0" dirty="0" smtClean="0">
                <a:ea typeface="Arial Unicode MS" pitchFamily="34" charset="-128"/>
                <a:cs typeface="Arial Unicode MS" pitchFamily="34" charset="-128"/>
              </a:rPr>
            </a:br>
            <a:r>
              <a:rPr lang="en-US" sz="1600" kern="0" dirty="0" smtClean="0">
                <a:ea typeface="Arial Unicode MS" pitchFamily="34" charset="-128"/>
                <a:cs typeface="Arial Unicode MS" pitchFamily="34" charset="-128"/>
              </a:rPr>
              <a:t>(input, output &amp; forget gates)</a:t>
            </a:r>
            <a:r>
              <a:rPr lang="en-US" sz="1600" b="1" kern="0" dirty="0" smtClean="0">
                <a:ea typeface="Arial Unicode MS" pitchFamily="34" charset="-128"/>
                <a:cs typeface="Arial Unicode MS" pitchFamily="34" charset="-128"/>
              </a:rPr>
              <a:t/>
            </a:r>
            <a:br>
              <a:rPr lang="en-US" sz="1600" b="1" kern="0" dirty="0" smtClean="0">
                <a:ea typeface="Arial Unicode MS" pitchFamily="34" charset="-128"/>
                <a:cs typeface="Arial Unicode MS" pitchFamily="34" charset="-128"/>
              </a:rPr>
            </a:br>
            <a:endParaRPr lang="en-US" sz="1600" b="1" kern="0" dirty="0" smtClean="0">
              <a:ea typeface="Arial Unicode MS" pitchFamily="34" charset="-128"/>
              <a:cs typeface="Arial Unicode MS" pitchFamily="34" charset="-128"/>
            </a:endParaRPr>
          </a:p>
        </p:txBody>
      </p:sp>
      <p:sp>
        <p:nvSpPr>
          <p:cNvPr id="11" name="TextBox 10"/>
          <p:cNvSpPr txBox="1"/>
          <p:nvPr/>
        </p:nvSpPr>
        <p:spPr>
          <a:xfrm>
            <a:off x="427704" y="6430294"/>
            <a:ext cx="6613990" cy="153888"/>
          </a:xfrm>
          <a:prstGeom prst="rect">
            <a:avLst/>
          </a:prstGeom>
          <a:noFill/>
        </p:spPr>
        <p:txBody>
          <a:bodyPr wrap="none" lIns="0" tIns="0" rIns="0" bIns="0" rtlCol="0">
            <a:spAutoFit/>
          </a:bodyPr>
          <a:lstStyle/>
          <a:p>
            <a:pPr fontAlgn="base">
              <a:spcBef>
                <a:spcPts val="600"/>
              </a:spcBef>
              <a:spcAft>
                <a:spcPct val="0"/>
              </a:spcAft>
              <a:buClr>
                <a:srgbClr val="F0AB00"/>
              </a:buClr>
              <a:buSzPct val="80000"/>
            </a:pPr>
            <a:r>
              <a:rPr lang="en-US" sz="1000" kern="0" dirty="0" smtClean="0">
                <a:ea typeface="Arial Unicode MS" pitchFamily="34" charset="-128"/>
                <a:cs typeface="Arial Unicode MS" pitchFamily="34" charset="-128"/>
              </a:rPr>
              <a:t>Sources: </a:t>
            </a:r>
            <a:r>
              <a:rPr lang="en-US" sz="1000" kern="0" dirty="0" err="1" smtClean="0">
                <a:ea typeface="Arial Unicode MS" pitchFamily="34" charset="-128"/>
                <a:cs typeface="Arial Unicode MS" pitchFamily="34" charset="-128"/>
              </a:rPr>
              <a:t>Schmidhuber</a:t>
            </a:r>
            <a:r>
              <a:rPr lang="en-US" sz="1000" kern="0" dirty="0">
                <a:ea typeface="Arial Unicode MS" pitchFamily="34" charset="-128"/>
                <a:cs typeface="Arial Unicode MS" pitchFamily="34" charset="-128"/>
              </a:rPr>
              <a:t> LSTM paper, </a:t>
            </a:r>
            <a:r>
              <a:rPr lang="en-US" sz="1000" kern="0" dirty="0">
                <a:ea typeface="Arial Unicode MS" pitchFamily="34" charset="-128"/>
                <a:cs typeface="Arial Unicode MS" pitchFamily="34" charset="-128"/>
                <a:hlinkClick r:id="rId5"/>
              </a:rPr>
              <a:t>http://nikhilbuduma.com/2015/01/11/a-deep-dive-into-recurrent-neural-networks</a:t>
            </a:r>
            <a:r>
              <a:rPr lang="en-US" sz="1000" kern="0" dirty="0" smtClean="0">
                <a:ea typeface="Arial Unicode MS" pitchFamily="34" charset="-128"/>
                <a:cs typeface="Arial Unicode MS" pitchFamily="34" charset="-128"/>
                <a:hlinkClick r:id="rId5"/>
              </a:rPr>
              <a:t>/</a:t>
            </a:r>
            <a:r>
              <a:rPr lang="en-US" sz="1000" kern="0" dirty="0" smtClean="0">
                <a:ea typeface="Arial Unicode MS" pitchFamily="34" charset="-128"/>
                <a:cs typeface="Arial Unicode MS" pitchFamily="34" charset="-128"/>
              </a:rPr>
              <a:t> </a:t>
            </a:r>
          </a:p>
        </p:txBody>
      </p:sp>
    </p:spTree>
    <p:extLst>
      <p:ext uri="{BB962C8B-B14F-4D97-AF65-F5344CB8AC3E}">
        <p14:creationId xmlns:p14="http://schemas.microsoft.com/office/powerpoint/2010/main" val="306661279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952500" y="3511548"/>
            <a:ext cx="10071100" cy="393701"/>
          </a:xfrm>
          <a:prstGeom prst="rect">
            <a:avLst/>
          </a:prstGeom>
          <a:solidFill>
            <a:srgbClr val="C2E5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sz="2800" dirty="0" smtClean="0"/>
              <a:t>Enterprise Machine Learning</a:t>
            </a:r>
            <a:br>
              <a:rPr lang="en-US" sz="2800" dirty="0" smtClean="0"/>
            </a:br>
            <a:r>
              <a:rPr lang="en-US" sz="2800" b="0" dirty="0" smtClean="0"/>
              <a:t>Agenda</a:t>
            </a:r>
            <a:endParaRPr lang="en-US" sz="2800" b="0" dirty="0"/>
          </a:p>
        </p:txBody>
      </p:sp>
      <p:sp>
        <p:nvSpPr>
          <p:cNvPr id="3" name="Text Placeholder 2"/>
          <p:cNvSpPr>
            <a:spLocks noGrp="1"/>
          </p:cNvSpPr>
          <p:nvPr>
            <p:ph type="body" sz="quarter" idx="10"/>
          </p:nvPr>
        </p:nvSpPr>
        <p:spPr>
          <a:xfrm>
            <a:off x="1098616" y="2527299"/>
            <a:ext cx="9734484" cy="2857501"/>
          </a:xfrm>
        </p:spPr>
        <p:txBody>
          <a:bodyPr/>
          <a:lstStyle/>
          <a:p>
            <a:pPr>
              <a:spcBef>
                <a:spcPts val="1600"/>
              </a:spcBef>
              <a:buClr>
                <a:schemeClr val="tx2"/>
              </a:buClr>
              <a:buFont typeface="Wingdings" panose="05000000000000000000" pitchFamily="2" charset="2"/>
              <a:buChar char="§"/>
            </a:pPr>
            <a:r>
              <a:rPr lang="en-US" dirty="0" smtClean="0"/>
              <a:t>Some surprising new capabilities</a:t>
            </a:r>
          </a:p>
          <a:p>
            <a:pPr>
              <a:spcBef>
                <a:spcPts val="1600"/>
              </a:spcBef>
              <a:buClr>
                <a:schemeClr val="tx2"/>
              </a:buClr>
              <a:buFont typeface="Wingdings" panose="05000000000000000000" pitchFamily="2" charset="2"/>
              <a:buChar char="§"/>
            </a:pPr>
            <a:r>
              <a:rPr lang="en-US" dirty="0" smtClean="0"/>
              <a:t>Why this is possible, now</a:t>
            </a:r>
          </a:p>
          <a:p>
            <a:pPr>
              <a:spcBef>
                <a:spcPts val="1600"/>
              </a:spcBef>
              <a:buClr>
                <a:schemeClr val="tx2"/>
              </a:buClr>
              <a:buFont typeface="Wingdings" panose="05000000000000000000" pitchFamily="2" charset="2"/>
              <a:buChar char="§"/>
            </a:pPr>
            <a:r>
              <a:rPr lang="en-US" b="1" dirty="0" smtClean="0"/>
              <a:t>What competitors are doing</a:t>
            </a:r>
          </a:p>
          <a:p>
            <a:pPr>
              <a:spcBef>
                <a:spcPts val="1600"/>
              </a:spcBef>
              <a:buClr>
                <a:schemeClr val="tx2"/>
              </a:buClr>
              <a:buFont typeface="Wingdings" panose="05000000000000000000" pitchFamily="2" charset="2"/>
              <a:buChar char="§"/>
            </a:pPr>
            <a:r>
              <a:rPr lang="en-US" dirty="0" smtClean="0"/>
              <a:t>What SAP has done so far</a:t>
            </a:r>
          </a:p>
          <a:p>
            <a:pPr>
              <a:spcBef>
                <a:spcPts val="1600"/>
              </a:spcBef>
              <a:buClr>
                <a:schemeClr val="tx2"/>
              </a:buClr>
              <a:buFont typeface="Wingdings" panose="05000000000000000000" pitchFamily="2" charset="2"/>
              <a:buChar char="§"/>
            </a:pPr>
            <a:r>
              <a:rPr lang="en-US" dirty="0" smtClean="0"/>
              <a:t>Emerging enterprise opportunities</a:t>
            </a:r>
          </a:p>
          <a:p>
            <a:pPr>
              <a:spcBef>
                <a:spcPts val="1600"/>
              </a:spcBef>
              <a:buClr>
                <a:schemeClr val="tx2"/>
              </a:buClr>
              <a:buFont typeface="Wingdings" panose="05000000000000000000" pitchFamily="2" charset="2"/>
              <a:buChar char="§"/>
            </a:pPr>
            <a:r>
              <a:rPr lang="en-US" dirty="0" smtClean="0"/>
              <a:t>Our strategy and approach going forward</a:t>
            </a:r>
          </a:p>
          <a:p>
            <a:pPr>
              <a:spcBef>
                <a:spcPts val="1600"/>
              </a:spcBef>
              <a:buClr>
                <a:schemeClr val="tx2"/>
              </a:buClr>
              <a:buFont typeface="Wingdings" panose="05000000000000000000" pitchFamily="2" charset="2"/>
              <a:buChar char="§"/>
            </a:pPr>
            <a:endParaRPr lang="en-US" dirty="0"/>
          </a:p>
        </p:txBody>
      </p:sp>
      <p:sp>
        <p:nvSpPr>
          <p:cNvPr id="4" name="Footer Placeholder 3"/>
          <p:cNvSpPr>
            <a:spLocks noGrp="1"/>
          </p:cNvSpPr>
          <p:nvPr>
            <p:ph type="ftr" sz="quarter" idx="3"/>
          </p:nvPr>
        </p:nvSpPr>
        <p:spPr/>
        <p:txBody>
          <a:bodyPr/>
          <a:lstStyle/>
          <a:p>
            <a:r>
              <a:rPr lang="de-DE" smtClean="0">
                <a:solidFill>
                  <a:srgbClr val="000000">
                    <a:lumMod val="65000"/>
                    <a:lumOff val="35000"/>
                  </a:srgbClr>
                </a:solidFill>
              </a:rPr>
              <a:t>Confidential</a:t>
            </a:r>
            <a:endParaRPr lang="de-DE" dirty="0">
              <a:solidFill>
                <a:srgbClr val="000000">
                  <a:lumMod val="65000"/>
                  <a:lumOff val="35000"/>
                </a:srgbClr>
              </a:solidFill>
            </a:endParaRPr>
          </a:p>
        </p:txBody>
      </p:sp>
      <p:sp>
        <p:nvSpPr>
          <p:cNvPr id="5" name="Slide Number Placeholder 4"/>
          <p:cNvSpPr>
            <a:spLocks noGrp="1"/>
          </p:cNvSpPr>
          <p:nvPr>
            <p:ph type="sldNum" sz="quarter" idx="4"/>
          </p:nvPr>
        </p:nvSpPr>
        <p:spPr/>
        <p:txBody>
          <a:bodyPr/>
          <a:lstStyle/>
          <a:p>
            <a:fld id="{52D116E8-C1B7-4800-ACA1-0CD42BEC2FD7}" type="slidenum">
              <a:rPr lang="en-US" sz="1000" smtClean="0">
                <a:solidFill>
                  <a:srgbClr val="CCCCCC">
                    <a:lumMod val="25000"/>
                  </a:srgbClr>
                </a:solidFill>
              </a:rPr>
              <a:pPr/>
              <a:t>23</a:t>
            </a:fld>
            <a:endParaRPr lang="en-US" dirty="0">
              <a:solidFill>
                <a:srgbClr val="000000">
                  <a:tint val="75000"/>
                </a:srgbClr>
              </a:solidFill>
            </a:endParaRPr>
          </a:p>
        </p:txBody>
      </p:sp>
    </p:spTree>
    <p:extLst>
      <p:ext uri="{BB962C8B-B14F-4D97-AF65-F5344CB8AC3E}">
        <p14:creationId xmlns:p14="http://schemas.microsoft.com/office/powerpoint/2010/main" val="196651951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34"/>
          <p:cNvSpPr/>
          <p:nvPr/>
        </p:nvSpPr>
        <p:spPr>
          <a:xfrm>
            <a:off x="7027256" y="1468191"/>
            <a:ext cx="4035698" cy="4881093"/>
          </a:xfrm>
          <a:prstGeom prst="rect">
            <a:avLst/>
          </a:prstGeom>
          <a:solidFill>
            <a:schemeClr val="tx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872246" y="3085691"/>
            <a:ext cx="5371031" cy="787078"/>
          </a:xfrm>
          <a:prstGeom prst="rect">
            <a:avLst/>
          </a:prstGeom>
          <a:solidFill>
            <a:schemeClr val="tx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9" name="Table 18"/>
          <p:cNvGraphicFramePr>
            <a:graphicFrameLocks noGrp="1"/>
          </p:cNvGraphicFramePr>
          <p:nvPr>
            <p:extLst>
              <p:ext uri="{D42A27DB-BD31-4B8C-83A1-F6EECF244321}">
                <p14:modId xmlns:p14="http://schemas.microsoft.com/office/powerpoint/2010/main" val="3714755005"/>
              </p:ext>
            </p:extLst>
          </p:nvPr>
        </p:nvGraphicFramePr>
        <p:xfrm>
          <a:off x="872245" y="2133910"/>
          <a:ext cx="5371032" cy="3828007"/>
        </p:xfrm>
        <a:graphic>
          <a:graphicData uri="http://schemas.openxmlformats.org/drawingml/2006/table">
            <a:tbl>
              <a:tblPr>
                <a:tableStyleId>{C083E6E3-FA7D-4D7B-A595-EF9225AFEA82}</a:tableStyleId>
              </a:tblPr>
              <a:tblGrid>
                <a:gridCol w="1252470"/>
                <a:gridCol w="2355090"/>
                <a:gridCol w="1763472"/>
              </a:tblGrid>
              <a:tr h="911562">
                <a:tc>
                  <a:txBody>
                    <a:bodyPr/>
                    <a:lstStyle/>
                    <a:p>
                      <a:endParaRPr lang="en-US" sz="1400" dirty="0"/>
                    </a:p>
                  </a:txBody>
                  <a:tcPr marL="121920" marR="121920" anchor="ctr">
                    <a:lnT w="12700" cap="flat" cmpd="sng" algn="ctr">
                      <a:solidFill>
                        <a:schemeClr val="tx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131763" indent="-131763">
                        <a:buClr>
                          <a:schemeClr val="tx2"/>
                        </a:buClr>
                        <a:buFont typeface="Wingdings" panose="05000000000000000000" pitchFamily="2" charset="2"/>
                        <a:buChar char="§"/>
                      </a:pPr>
                      <a:r>
                        <a:rPr lang="en-US" sz="1400" dirty="0" smtClean="0"/>
                        <a:t>Watson $1b invest</a:t>
                      </a:r>
                    </a:p>
                    <a:p>
                      <a:pPr marL="131763" indent="-131763">
                        <a:buClr>
                          <a:schemeClr val="tx2"/>
                        </a:buClr>
                        <a:buFont typeface="Wingdings" panose="05000000000000000000" pitchFamily="2" charset="2"/>
                        <a:buChar char="§"/>
                      </a:pPr>
                      <a:r>
                        <a:rPr lang="en-US" sz="1400" dirty="0" smtClean="0"/>
                        <a:t>AlchemyAPI,</a:t>
                      </a:r>
                      <a:r>
                        <a:rPr lang="en-US" sz="1400" baseline="0" dirty="0" smtClean="0"/>
                        <a:t> </a:t>
                      </a:r>
                      <a:r>
                        <a:rPr lang="en-US" sz="1400" baseline="0" dirty="0" err="1" smtClean="0"/>
                        <a:t>Visisimo</a:t>
                      </a:r>
                      <a:r>
                        <a:rPr lang="en-US" sz="1400" baseline="0" dirty="0" smtClean="0"/>
                        <a:t>, Cognea, Merge </a:t>
                      </a:r>
                      <a:r>
                        <a:rPr lang="en-US" sz="1400" baseline="0" dirty="0" err="1" smtClean="0"/>
                        <a:t>M&amp;A</a:t>
                      </a:r>
                      <a:r>
                        <a:rPr lang="en-US" sz="1400" baseline="0" dirty="0" smtClean="0"/>
                        <a:t> </a:t>
                      </a:r>
                      <a:br>
                        <a:rPr lang="en-US" sz="1400" baseline="0" dirty="0" smtClean="0"/>
                      </a:br>
                      <a:r>
                        <a:rPr lang="en-US" sz="1400" baseline="0" dirty="0" smtClean="0"/>
                        <a:t>($1 </a:t>
                      </a:r>
                      <a:r>
                        <a:rPr lang="en-US" sz="1400" baseline="0" dirty="0" err="1" smtClean="0"/>
                        <a:t>bn</a:t>
                      </a:r>
                      <a:r>
                        <a:rPr lang="en-US" sz="1400" baseline="0" dirty="0" smtClean="0"/>
                        <a:t>++)</a:t>
                      </a:r>
                      <a:endParaRPr lang="en-US" sz="1400" dirty="0"/>
                    </a:p>
                  </a:txBody>
                  <a:tcPr marL="121920" marR="121920" anchor="ctr">
                    <a:lnT w="12700" cap="flat" cmpd="sng" algn="ctr">
                      <a:solidFill>
                        <a:schemeClr val="tx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indent="0">
                        <a:buClr>
                          <a:schemeClr val="tx2"/>
                        </a:buClr>
                        <a:buFont typeface="Wingdings" panose="05000000000000000000" pitchFamily="2" charset="2"/>
                        <a:buNone/>
                      </a:pPr>
                      <a:r>
                        <a:rPr lang="en-US" sz="1400" kern="1200" dirty="0" smtClean="0">
                          <a:solidFill>
                            <a:srgbClr val="000000"/>
                          </a:solidFill>
                          <a:latin typeface="+mn-lt"/>
                          <a:ea typeface="+mn-ea"/>
                          <a:cs typeface="+mn-cs"/>
                        </a:rPr>
                        <a:t>Medical, Watson</a:t>
                      </a:r>
                      <a:r>
                        <a:rPr lang="en-US" sz="1400" kern="1200" baseline="0" dirty="0" smtClean="0">
                          <a:solidFill>
                            <a:srgbClr val="000000"/>
                          </a:solidFill>
                          <a:latin typeface="+mn-lt"/>
                          <a:ea typeface="+mn-ea"/>
                          <a:cs typeface="+mn-cs"/>
                        </a:rPr>
                        <a:t> on </a:t>
                      </a:r>
                      <a:r>
                        <a:rPr lang="en-US" sz="1400" kern="1200" baseline="0" dirty="0" err="1" smtClean="0">
                          <a:solidFill>
                            <a:srgbClr val="000000"/>
                          </a:solidFill>
                          <a:latin typeface="+mn-lt"/>
                          <a:ea typeface="+mn-ea"/>
                          <a:cs typeface="+mn-cs"/>
                        </a:rPr>
                        <a:t>Bluemix</a:t>
                      </a:r>
                      <a:r>
                        <a:rPr lang="en-US" sz="1400" kern="1200" baseline="0" dirty="0" smtClean="0">
                          <a:solidFill>
                            <a:srgbClr val="000000"/>
                          </a:solidFill>
                          <a:latin typeface="+mn-lt"/>
                          <a:ea typeface="+mn-ea"/>
                          <a:cs typeface="+mn-cs"/>
                        </a:rPr>
                        <a:t>, </a:t>
                      </a:r>
                      <a:r>
                        <a:rPr lang="en-US" sz="1400" kern="1200" dirty="0" smtClean="0">
                          <a:solidFill>
                            <a:srgbClr val="000000"/>
                          </a:solidFill>
                          <a:latin typeface="+mn-lt"/>
                          <a:ea typeface="+mn-ea"/>
                          <a:cs typeface="+mn-cs"/>
                        </a:rPr>
                        <a:t> Analytics Services</a:t>
                      </a:r>
                      <a:endParaRPr lang="en-US" sz="1400" kern="1200" dirty="0">
                        <a:solidFill>
                          <a:srgbClr val="000000"/>
                        </a:solidFill>
                        <a:latin typeface="+mn-lt"/>
                        <a:ea typeface="+mn-ea"/>
                        <a:cs typeface="+mn-cs"/>
                      </a:endParaRPr>
                    </a:p>
                  </a:txBody>
                  <a:tcPr marL="121920" marR="121920" anchor="ctr">
                    <a:lnT w="12700" cap="flat" cmpd="sng" algn="ctr">
                      <a:solidFill>
                        <a:schemeClr val="tx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r>
              <a:tr h="757814">
                <a:tc>
                  <a:txBody>
                    <a:bodyPr/>
                    <a:lstStyle/>
                    <a:p>
                      <a:endParaRPr lang="en-US" sz="1400" dirty="0"/>
                    </a:p>
                  </a:txBody>
                  <a:tcPr marL="121920" marR="121920" anchor="ct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131763" indent="-131763">
                        <a:buClr>
                          <a:schemeClr val="tx2"/>
                        </a:buClr>
                        <a:buFont typeface="Wingdings" panose="05000000000000000000" pitchFamily="2" charset="2"/>
                        <a:buChar char="§"/>
                      </a:pPr>
                      <a:r>
                        <a:rPr lang="en-US" sz="1400" dirty="0" err="1" smtClean="0"/>
                        <a:t>TensorFlow</a:t>
                      </a:r>
                      <a:r>
                        <a:rPr lang="en-US" sz="1400" dirty="0" smtClean="0"/>
                        <a:t> launch</a:t>
                      </a:r>
                    </a:p>
                    <a:p>
                      <a:pPr marL="131763" indent="-131763">
                        <a:buClr>
                          <a:schemeClr val="tx2"/>
                        </a:buClr>
                        <a:buFont typeface="Wingdings" panose="05000000000000000000" pitchFamily="2" charset="2"/>
                        <a:buChar char="§"/>
                      </a:pPr>
                      <a:r>
                        <a:rPr lang="en-US" sz="1400" dirty="0" err="1" smtClean="0"/>
                        <a:t>DeepMind</a:t>
                      </a:r>
                      <a:r>
                        <a:rPr lang="en-US" sz="1400" dirty="0" smtClean="0"/>
                        <a:t>, Like.com, </a:t>
                      </a:r>
                      <a:r>
                        <a:rPr lang="en-US" sz="1400" dirty="0" err="1" smtClean="0"/>
                        <a:t>Metaweb</a:t>
                      </a:r>
                      <a:r>
                        <a:rPr lang="en-US" sz="1400" baseline="0" dirty="0" smtClean="0"/>
                        <a:t> M&amp;A ($850m)</a:t>
                      </a:r>
                      <a:endParaRPr lang="en-US" sz="1400" dirty="0"/>
                    </a:p>
                  </a:txBody>
                  <a:tcPr marL="121920" marR="121920" anchor="ct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indent="0" algn="l" defTabSz="1088122" rtl="0" eaLnBrk="1" fontAlgn="auto" latinLnBrk="0" hangingPunct="1">
                        <a:lnSpc>
                          <a:spcPct val="100000"/>
                        </a:lnSpc>
                        <a:spcBef>
                          <a:spcPts val="0"/>
                        </a:spcBef>
                        <a:spcAft>
                          <a:spcPts val="0"/>
                        </a:spcAft>
                        <a:buClrTx/>
                        <a:buSzTx/>
                        <a:buFontTx/>
                        <a:buNone/>
                        <a:tabLst/>
                        <a:defRPr/>
                      </a:pPr>
                      <a:r>
                        <a:rPr lang="en-US" sz="1400" kern="1200" dirty="0" smtClean="0">
                          <a:solidFill>
                            <a:srgbClr val="000000"/>
                          </a:solidFill>
                          <a:latin typeface="+mn-lt"/>
                          <a:ea typeface="+mn-ea"/>
                          <a:cs typeface="+mn-cs"/>
                        </a:rPr>
                        <a:t>DeepMind, Now, Driverless Car, Google Robotics</a:t>
                      </a:r>
                    </a:p>
                  </a:txBody>
                  <a:tcPr anchor="ct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r>
              <a:tr h="757814">
                <a:tc>
                  <a:txBody>
                    <a:bodyPr/>
                    <a:lstStyle/>
                    <a:p>
                      <a:endParaRPr lang="en-US" sz="1400" dirty="0"/>
                    </a:p>
                  </a:txBody>
                  <a:tcPr marL="121920" marR="121920" anchor="ct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131763" indent="-131763">
                        <a:buClr>
                          <a:schemeClr val="tx2"/>
                        </a:buClr>
                        <a:buFont typeface="Wingdings" panose="05000000000000000000" pitchFamily="2" charset="2"/>
                        <a:buChar char="§"/>
                      </a:pPr>
                      <a:r>
                        <a:rPr lang="en-US" sz="1400" dirty="0" smtClean="0"/>
                        <a:t>Azure ML invest</a:t>
                      </a:r>
                    </a:p>
                    <a:p>
                      <a:pPr marL="131763" indent="-131763">
                        <a:buClr>
                          <a:schemeClr val="tx2"/>
                        </a:buClr>
                        <a:buFont typeface="Wingdings" panose="05000000000000000000" pitchFamily="2" charset="2"/>
                        <a:buChar char="§"/>
                      </a:pPr>
                      <a:r>
                        <a:rPr lang="en-US" sz="1400" dirty="0" smtClean="0"/>
                        <a:t>Rev. Analytics, </a:t>
                      </a:r>
                      <a:r>
                        <a:rPr lang="en-US" sz="1400" dirty="0" err="1" smtClean="0"/>
                        <a:t>Equivio</a:t>
                      </a:r>
                      <a:r>
                        <a:rPr lang="en-US" sz="1400" dirty="0" smtClean="0"/>
                        <a:t>, </a:t>
                      </a:r>
                      <a:r>
                        <a:rPr lang="en-US" sz="1400" dirty="0" err="1" smtClean="0"/>
                        <a:t>Aorato</a:t>
                      </a:r>
                      <a:r>
                        <a:rPr lang="en-US" sz="1400" dirty="0" smtClean="0"/>
                        <a:t> M&amp;A ($400m+)</a:t>
                      </a:r>
                      <a:endParaRPr lang="en-US" sz="1400" dirty="0"/>
                    </a:p>
                  </a:txBody>
                  <a:tcPr marL="121920" marR="121920" anchor="ct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indent="0" algn="l" defTabSz="1088776" rtl="0" eaLnBrk="1" fontAlgn="auto" latinLnBrk="0" hangingPunct="1">
                        <a:lnSpc>
                          <a:spcPct val="100000"/>
                        </a:lnSpc>
                        <a:spcBef>
                          <a:spcPts val="0"/>
                        </a:spcBef>
                        <a:spcAft>
                          <a:spcPts val="0"/>
                        </a:spcAft>
                        <a:buClrTx/>
                        <a:buSzTx/>
                        <a:buFontTx/>
                        <a:buNone/>
                        <a:tabLst/>
                        <a:defRPr/>
                      </a:pPr>
                      <a:r>
                        <a:rPr lang="en-US" sz="1400" kern="1200" dirty="0" smtClean="0">
                          <a:solidFill>
                            <a:srgbClr val="000000"/>
                          </a:solidFill>
                          <a:latin typeface="+mn-lt"/>
                          <a:ea typeface="+mn-ea"/>
                          <a:cs typeface="+mn-cs"/>
                        </a:rPr>
                        <a:t>Adam, Cortana, Skype Translator, ML on Azure</a:t>
                      </a:r>
                    </a:p>
                  </a:txBody>
                  <a:tcPr anchor="ct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r>
              <a:tr h="757814">
                <a:tc>
                  <a:txBody>
                    <a:bodyPr/>
                    <a:lstStyle/>
                    <a:p>
                      <a:endParaRPr lang="en-US" sz="1400" dirty="0"/>
                    </a:p>
                  </a:txBody>
                  <a:tcPr marL="121920" marR="121920" anchor="ct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131763" marR="0" indent="-131763" algn="l" defTabSz="1088122" rtl="0" eaLnBrk="1" fontAlgn="auto" latinLnBrk="0" hangingPunct="1">
                        <a:lnSpc>
                          <a:spcPct val="100000"/>
                        </a:lnSpc>
                        <a:spcBef>
                          <a:spcPts val="0"/>
                        </a:spcBef>
                        <a:spcAft>
                          <a:spcPts val="0"/>
                        </a:spcAft>
                        <a:buClr>
                          <a:schemeClr val="tx2"/>
                        </a:buClr>
                        <a:buSzTx/>
                        <a:buFont typeface="Wingdings" panose="05000000000000000000" pitchFamily="2" charset="2"/>
                        <a:buChar char="§"/>
                        <a:tabLst/>
                        <a:defRPr/>
                      </a:pPr>
                      <a:r>
                        <a:rPr lang="en-US" sz="1400" dirty="0" err="1" smtClean="0"/>
                        <a:t>RelateIQ</a:t>
                      </a:r>
                      <a:r>
                        <a:rPr lang="en-US" sz="1400" dirty="0" smtClean="0"/>
                        <a:t>,</a:t>
                      </a:r>
                      <a:r>
                        <a:rPr lang="en-US" sz="1400" baseline="0" dirty="0" smtClean="0"/>
                        <a:t> </a:t>
                      </a:r>
                      <a:r>
                        <a:rPr lang="en-US" sz="1400" dirty="0" smtClean="0"/>
                        <a:t>Tempo </a:t>
                      </a:r>
                      <a:r>
                        <a:rPr lang="en-US" sz="1400" dirty="0" err="1" smtClean="0"/>
                        <a:t>M&amp;A</a:t>
                      </a:r>
                      <a:r>
                        <a:rPr lang="en-US" sz="1400" baseline="0" dirty="0" smtClean="0"/>
                        <a:t> ($400m+)</a:t>
                      </a:r>
                      <a:endParaRPr lang="en-US" sz="1400" dirty="0" smtClean="0"/>
                    </a:p>
                  </a:txBody>
                  <a:tcPr marL="121920" marR="121920" anchor="ct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indent="0" algn="l" defTabSz="1088776" rtl="0" eaLnBrk="1" fontAlgn="auto" latinLnBrk="0" hangingPunct="1">
                        <a:lnSpc>
                          <a:spcPct val="100000"/>
                        </a:lnSpc>
                        <a:spcBef>
                          <a:spcPts val="0"/>
                        </a:spcBef>
                        <a:spcAft>
                          <a:spcPts val="0"/>
                        </a:spcAft>
                        <a:buClrTx/>
                        <a:buSzTx/>
                        <a:buFontTx/>
                        <a:buNone/>
                        <a:tabLst/>
                        <a:defRPr/>
                      </a:pPr>
                      <a:r>
                        <a:rPr lang="en-US" sz="1400" dirty="0" smtClean="0">
                          <a:solidFill>
                            <a:srgbClr val="000000"/>
                          </a:solidFill>
                        </a:rPr>
                        <a:t>Intelligent CRM</a:t>
                      </a:r>
                    </a:p>
                  </a:txBody>
                  <a:tcPr anchor="ct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r>
              <a:tr h="609685">
                <a:tc>
                  <a:txBody>
                    <a:bodyPr/>
                    <a:lstStyle/>
                    <a:p>
                      <a:endParaRPr lang="en-US" sz="1400" dirty="0"/>
                    </a:p>
                  </a:txBody>
                  <a:tcPr marL="121920" marR="121920" anchor="ctr">
                    <a:lnT w="12700" cap="flat" cmpd="sng" algn="ctr">
                      <a:solidFill>
                        <a:schemeClr val="bg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pPr marL="131763" indent="-131763">
                        <a:buClr>
                          <a:schemeClr val="tx2"/>
                        </a:buClr>
                        <a:buFont typeface="Wingdings" panose="05000000000000000000" pitchFamily="2" charset="2"/>
                        <a:buChar char="§"/>
                      </a:pPr>
                      <a:r>
                        <a:rPr lang="en-US" sz="1400" dirty="0" err="1" smtClean="0"/>
                        <a:t>LookFlow</a:t>
                      </a:r>
                      <a:r>
                        <a:rPr lang="en-US" sz="1400" dirty="0" smtClean="0"/>
                        <a:t>, IQ Engines, Summly </a:t>
                      </a:r>
                      <a:r>
                        <a:rPr lang="en-US" sz="1400" dirty="0" err="1" smtClean="0"/>
                        <a:t>M&amp;A</a:t>
                      </a:r>
                      <a:r>
                        <a:rPr lang="en-US" sz="1400" baseline="0" dirty="0" smtClean="0"/>
                        <a:t> ($30m+)</a:t>
                      </a:r>
                      <a:endParaRPr lang="en-US" sz="1400" dirty="0"/>
                    </a:p>
                  </a:txBody>
                  <a:tcPr marL="121920" marR="121920" anchor="ctr">
                    <a:lnT w="12700" cap="flat" cmpd="sng" algn="ctr">
                      <a:solidFill>
                        <a:schemeClr val="bg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pPr marL="0" marR="0" indent="0" algn="l" defTabSz="1088776" rtl="0" eaLnBrk="1" fontAlgn="auto" latinLnBrk="0" hangingPunct="1">
                        <a:lnSpc>
                          <a:spcPct val="100000"/>
                        </a:lnSpc>
                        <a:spcBef>
                          <a:spcPts val="0"/>
                        </a:spcBef>
                        <a:spcAft>
                          <a:spcPts val="0"/>
                        </a:spcAft>
                        <a:buClrTx/>
                        <a:buSzTx/>
                        <a:buFontTx/>
                        <a:buNone/>
                        <a:tabLst/>
                        <a:defRPr/>
                      </a:pPr>
                      <a:r>
                        <a:rPr lang="en-US" sz="1400" dirty="0" smtClean="0"/>
                        <a:t>Social media</a:t>
                      </a:r>
                      <a:r>
                        <a:rPr lang="en-US" sz="1400" baseline="0" dirty="0" smtClean="0"/>
                        <a:t> UX, </a:t>
                      </a:r>
                      <a:r>
                        <a:rPr lang="en-US" sz="1400" dirty="0" smtClean="0"/>
                        <a:t>Flickr</a:t>
                      </a:r>
                      <a:r>
                        <a:rPr lang="en-US" sz="1400" baseline="0" dirty="0" smtClean="0"/>
                        <a:t> tagging</a:t>
                      </a:r>
                      <a:endParaRPr lang="en-US" sz="1400" dirty="0" smtClean="0">
                        <a:solidFill>
                          <a:srgbClr val="000000"/>
                        </a:solidFill>
                      </a:endParaRPr>
                    </a:p>
                  </a:txBody>
                  <a:tcPr anchor="ctr">
                    <a:lnT w="12700" cap="flat" cmpd="sng" algn="ctr">
                      <a:solidFill>
                        <a:schemeClr val="bg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r>
            </a:tbl>
          </a:graphicData>
        </a:graphic>
      </p:graphicFrame>
      <p:sp>
        <p:nvSpPr>
          <p:cNvPr id="2" name="Title 1"/>
          <p:cNvSpPr>
            <a:spLocks noGrp="1"/>
          </p:cNvSpPr>
          <p:nvPr>
            <p:ph type="title"/>
          </p:nvPr>
        </p:nvSpPr>
        <p:spPr/>
        <p:txBody>
          <a:bodyPr/>
          <a:lstStyle/>
          <a:p>
            <a:r>
              <a:rPr lang="en-US" sz="2800" dirty="0" smtClean="0">
                <a:latin typeface="+mj-lt"/>
              </a:rPr>
              <a:t>Competitors are moving boldly in machine learning</a:t>
            </a:r>
            <a:br>
              <a:rPr lang="en-US" sz="2800" dirty="0" smtClean="0">
                <a:latin typeface="+mj-lt"/>
              </a:rPr>
            </a:br>
            <a:r>
              <a:rPr lang="en-US" sz="2800" b="0" dirty="0" smtClean="0">
                <a:latin typeface="+mj-lt"/>
              </a:rPr>
              <a:t>Latest news: Google </a:t>
            </a:r>
            <a:r>
              <a:rPr lang="en-US" sz="2800" b="0" dirty="0"/>
              <a:t>open </a:t>
            </a:r>
            <a:r>
              <a:rPr lang="en-US" sz="2800" b="0" dirty="0" smtClean="0"/>
              <a:t>sources </a:t>
            </a:r>
            <a:r>
              <a:rPr lang="en-US" sz="2800" b="0" dirty="0" err="1" smtClean="0">
                <a:latin typeface="+mj-lt"/>
              </a:rPr>
              <a:t>TensorFlow</a:t>
            </a:r>
            <a:endParaRPr lang="en-US" sz="2800" b="0" dirty="0">
              <a:latin typeface="+mj-lt"/>
            </a:endParaRPr>
          </a:p>
        </p:txBody>
      </p:sp>
      <p:sp>
        <p:nvSpPr>
          <p:cNvPr id="84" name="Footer Placeholder 2"/>
          <p:cNvSpPr>
            <a:spLocks noGrp="1"/>
          </p:cNvSpPr>
          <p:nvPr>
            <p:ph type="ftr" sz="quarter" idx="3"/>
          </p:nvPr>
        </p:nvSpPr>
        <p:spPr/>
        <p:txBody>
          <a:bodyPr/>
          <a:lstStyle/>
          <a:p>
            <a:r>
              <a:rPr lang="en-US" dirty="0" smtClean="0">
                <a:solidFill>
                  <a:srgbClr val="000000">
                    <a:lumMod val="65000"/>
                    <a:lumOff val="35000"/>
                  </a:srgbClr>
                </a:solidFill>
              </a:rPr>
              <a:t>Confidential</a:t>
            </a:r>
            <a:endParaRPr lang="en-US" dirty="0">
              <a:solidFill>
                <a:srgbClr val="000000">
                  <a:lumMod val="65000"/>
                  <a:lumOff val="35000"/>
                </a:srgbClr>
              </a:solidFill>
            </a:endParaRPr>
          </a:p>
        </p:txBody>
      </p:sp>
      <p:sp>
        <p:nvSpPr>
          <p:cNvPr id="85" name="Slide Number Placeholder 6"/>
          <p:cNvSpPr>
            <a:spLocks noGrp="1"/>
          </p:cNvSpPr>
          <p:nvPr>
            <p:ph type="sldNum" sz="quarter" idx="4"/>
          </p:nvPr>
        </p:nvSpPr>
        <p:spPr/>
        <p:txBody>
          <a:bodyPr/>
          <a:lstStyle/>
          <a:p>
            <a:fld id="{52D116E8-C1B7-4800-ACA1-0CD42BEC2FD7}" type="slidenum">
              <a:rPr lang="en-US" sz="750">
                <a:solidFill>
                  <a:srgbClr val="CCCCCC">
                    <a:lumMod val="25000"/>
                  </a:srgbClr>
                </a:solidFill>
              </a:rPr>
              <a:pPr/>
              <a:t>24</a:t>
            </a:fld>
            <a:endParaRPr lang="en-US" dirty="0">
              <a:solidFill>
                <a:srgbClr val="000000">
                  <a:tint val="75000"/>
                </a:srgbClr>
              </a:solidFill>
            </a:endParaRPr>
          </a:p>
        </p:txBody>
      </p:sp>
      <p:sp>
        <p:nvSpPr>
          <p:cNvPr id="4" name="TextBox 3"/>
          <p:cNvSpPr txBox="1"/>
          <p:nvPr/>
        </p:nvSpPr>
        <p:spPr>
          <a:xfrm>
            <a:off x="426556" y="6414053"/>
            <a:ext cx="6192401" cy="161583"/>
          </a:xfrm>
          <a:prstGeom prst="rect">
            <a:avLst/>
          </a:prstGeom>
          <a:noFill/>
        </p:spPr>
        <p:txBody>
          <a:bodyPr wrap="none" lIns="0" tIns="0" rIns="0" bIns="0" rtlCol="0" anchor="b">
            <a:spAutoFit/>
          </a:bodyPr>
          <a:lstStyle/>
          <a:p>
            <a:pPr fontAlgn="base">
              <a:spcBef>
                <a:spcPts val="600"/>
              </a:spcBef>
              <a:spcAft>
                <a:spcPct val="0"/>
              </a:spcAft>
              <a:buClr>
                <a:srgbClr val="F0AB00"/>
              </a:buClr>
              <a:buSzPct val="80000"/>
            </a:pPr>
            <a:r>
              <a:rPr lang="en-US" sz="1050" kern="0" dirty="0" smtClean="0">
                <a:ea typeface="Arial Unicode MS" pitchFamily="34" charset="-128"/>
                <a:cs typeface="Arial Unicode MS" pitchFamily="34" charset="-128"/>
              </a:rPr>
              <a:t>Sources:  </a:t>
            </a:r>
            <a:r>
              <a:rPr lang="en-US" sz="1050" kern="0" dirty="0" err="1" smtClean="0">
                <a:ea typeface="Arial Unicode MS" pitchFamily="34" charset="-128"/>
                <a:cs typeface="Arial Unicode MS" pitchFamily="34" charset="-128"/>
              </a:rPr>
              <a:t>Crunchbase</a:t>
            </a:r>
            <a:r>
              <a:rPr lang="en-US" sz="1050" kern="0" dirty="0" smtClean="0">
                <a:ea typeface="Arial Unicode MS" pitchFamily="34" charset="-128"/>
                <a:cs typeface="Arial Unicode MS" pitchFamily="34" charset="-128"/>
              </a:rPr>
              <a:t>, investor relations web pages, news clippings; Anil </a:t>
            </a:r>
            <a:r>
              <a:rPr lang="en-US" sz="1050" kern="0" dirty="0" err="1" smtClean="0">
                <a:ea typeface="Arial Unicode MS" pitchFamily="34" charset="-128"/>
                <a:cs typeface="Arial Unicode MS" pitchFamily="34" charset="-128"/>
              </a:rPr>
              <a:t>Ankisettipalli</a:t>
            </a:r>
            <a:r>
              <a:rPr lang="en-US" sz="1050" kern="0" dirty="0" smtClean="0">
                <a:ea typeface="Arial Unicode MS" pitchFamily="34" charset="-128"/>
                <a:cs typeface="Arial Unicode MS" pitchFamily="34" charset="-128"/>
              </a:rPr>
              <a:t> hands-on review</a:t>
            </a:r>
            <a:endParaRPr lang="en-US" sz="1050" kern="0" dirty="0">
              <a:ea typeface="Arial Unicode MS" pitchFamily="34" charset="-128"/>
              <a:cs typeface="Arial Unicode MS" pitchFamily="34" charset="-128"/>
            </a:endParaRPr>
          </a:p>
        </p:txBody>
      </p:sp>
      <p:sp>
        <p:nvSpPr>
          <p:cNvPr id="63" name="TextBox 62"/>
          <p:cNvSpPr txBox="1"/>
          <p:nvPr/>
        </p:nvSpPr>
        <p:spPr>
          <a:xfrm>
            <a:off x="3026614" y="1800628"/>
            <a:ext cx="655628" cy="215444"/>
          </a:xfrm>
          <a:prstGeom prst="rect">
            <a:avLst/>
          </a:prstGeom>
          <a:noFill/>
        </p:spPr>
        <p:txBody>
          <a:bodyPr wrap="none" lIns="0" tIns="0" rIns="0" bIns="0" rtlCol="0">
            <a:spAutoFit/>
          </a:bodyPr>
          <a:lstStyle/>
          <a:p>
            <a:pPr algn="ctr" fontAlgn="base">
              <a:spcBef>
                <a:spcPts val="600"/>
              </a:spcBef>
              <a:spcAft>
                <a:spcPct val="0"/>
              </a:spcAft>
              <a:buClr>
                <a:srgbClr val="F0AB00"/>
              </a:buClr>
              <a:buSzPct val="80000"/>
            </a:pPr>
            <a:r>
              <a:rPr lang="en-US" sz="1400" b="1" kern="0" dirty="0" smtClean="0">
                <a:ea typeface="Arial Unicode MS" pitchFamily="34" charset="-128"/>
                <a:cs typeface="Arial Unicode MS" pitchFamily="34" charset="-128"/>
              </a:rPr>
              <a:t>Actions</a:t>
            </a:r>
            <a:endParaRPr lang="en-US" sz="1400" kern="0" baseline="30000" dirty="0" smtClean="0">
              <a:ea typeface="Arial Unicode MS" pitchFamily="34" charset="-128"/>
              <a:cs typeface="Arial Unicode MS" pitchFamily="34" charset="-128"/>
            </a:endParaRPr>
          </a:p>
        </p:txBody>
      </p:sp>
      <p:pic>
        <p:nvPicPr>
          <p:cNvPr id="64" name="Picture 6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72245" y="3329815"/>
            <a:ext cx="1186261" cy="304721"/>
          </a:xfrm>
          <a:prstGeom prst="rect">
            <a:avLst/>
          </a:prstGeom>
        </p:spPr>
      </p:pic>
      <p:pic>
        <p:nvPicPr>
          <p:cNvPr id="65" name="Picture 6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37190" y="4629630"/>
            <a:ext cx="1121316" cy="611029"/>
          </a:xfrm>
          <a:prstGeom prst="rect">
            <a:avLst/>
          </a:prstGeom>
        </p:spPr>
      </p:pic>
      <p:pic>
        <p:nvPicPr>
          <p:cNvPr id="66" name="Picture 65"/>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024605" y="5547288"/>
            <a:ext cx="1015736" cy="177500"/>
          </a:xfrm>
          <a:prstGeom prst="rect">
            <a:avLst/>
          </a:prstGeom>
        </p:spPr>
      </p:pic>
      <p:pic>
        <p:nvPicPr>
          <p:cNvPr id="67" name="Picture 66"/>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872245" y="4095684"/>
            <a:ext cx="1320456" cy="211292"/>
          </a:xfrm>
          <a:prstGeom prst="rect">
            <a:avLst/>
          </a:prstGeom>
        </p:spPr>
      </p:pic>
      <p:pic>
        <p:nvPicPr>
          <p:cNvPr id="68" name="Picture 67"/>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124048" y="2488341"/>
            <a:ext cx="761801" cy="228540"/>
          </a:xfrm>
          <a:prstGeom prst="rect">
            <a:avLst/>
          </a:prstGeom>
        </p:spPr>
      </p:pic>
      <p:sp>
        <p:nvSpPr>
          <p:cNvPr id="9" name="TextBox 8"/>
          <p:cNvSpPr txBox="1"/>
          <p:nvPr/>
        </p:nvSpPr>
        <p:spPr>
          <a:xfrm>
            <a:off x="7111379" y="3478294"/>
            <a:ext cx="4433103" cy="2769989"/>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400" b="1" kern="0" dirty="0" smtClean="0">
                <a:ea typeface="Arial Unicode MS" pitchFamily="34" charset="-128"/>
                <a:cs typeface="Arial Unicode MS" pitchFamily="34" charset="-128"/>
              </a:rPr>
              <a:t>Strengths</a:t>
            </a:r>
          </a:p>
          <a:p>
            <a:pPr marL="285750" indent="-285750" fontAlgn="base">
              <a:spcBef>
                <a:spcPts val="600"/>
              </a:spcBef>
              <a:spcAft>
                <a:spcPct val="0"/>
              </a:spcAft>
              <a:buClr>
                <a:schemeClr val="tx2"/>
              </a:buClr>
              <a:buSzPct val="80000"/>
              <a:buFont typeface="Wingdings" panose="05000000000000000000" pitchFamily="2" charset="2"/>
              <a:buChar char="§"/>
            </a:pPr>
            <a:r>
              <a:rPr lang="en-US" sz="1400" kern="0" dirty="0" smtClean="0">
                <a:ea typeface="Arial Unicode MS" pitchFamily="34" charset="-128"/>
                <a:cs typeface="Arial Unicode MS" pitchFamily="34" charset="-128"/>
              </a:rPr>
              <a:t>Equally for vision and text</a:t>
            </a:r>
          </a:p>
          <a:p>
            <a:pPr marL="285750" indent="-285750" fontAlgn="base">
              <a:spcBef>
                <a:spcPts val="600"/>
              </a:spcBef>
              <a:spcAft>
                <a:spcPct val="0"/>
              </a:spcAft>
              <a:buClr>
                <a:schemeClr val="tx2"/>
              </a:buClr>
              <a:buSzPct val="80000"/>
              <a:buFont typeface="Wingdings" panose="05000000000000000000" pitchFamily="2" charset="2"/>
              <a:buChar char="§"/>
            </a:pPr>
            <a:r>
              <a:rPr lang="en-US" sz="1400" kern="0" dirty="0" smtClean="0">
                <a:ea typeface="Arial Unicode MS" pitchFamily="34" charset="-128"/>
                <a:cs typeface="Arial Unicode MS" pitchFamily="34" charset="-128"/>
              </a:rPr>
              <a:t>Supports CNN, RNN, word2vec, Seq2Seq….</a:t>
            </a:r>
          </a:p>
          <a:p>
            <a:pPr marL="285750" indent="-285750" fontAlgn="base">
              <a:spcBef>
                <a:spcPts val="600"/>
              </a:spcBef>
              <a:spcAft>
                <a:spcPct val="0"/>
              </a:spcAft>
              <a:buClr>
                <a:schemeClr val="tx2"/>
              </a:buClr>
              <a:buSzPct val="80000"/>
              <a:buFont typeface="Wingdings" panose="05000000000000000000" pitchFamily="2" charset="2"/>
              <a:buChar char="§"/>
            </a:pPr>
            <a:r>
              <a:rPr lang="en-US" sz="1400" kern="0" dirty="0" smtClean="0">
                <a:ea typeface="Arial Unicode MS" pitchFamily="34" charset="-128"/>
                <a:cs typeface="Arial Unicode MS" pitchFamily="34" charset="-128"/>
              </a:rPr>
              <a:t>Heterogeneous GPU processing </a:t>
            </a:r>
          </a:p>
          <a:p>
            <a:pPr marL="285750" indent="-285750" fontAlgn="base">
              <a:spcBef>
                <a:spcPts val="600"/>
              </a:spcBef>
              <a:spcAft>
                <a:spcPct val="0"/>
              </a:spcAft>
              <a:buClr>
                <a:schemeClr val="tx2"/>
              </a:buClr>
              <a:buSzPct val="80000"/>
              <a:buFont typeface="Wingdings" panose="05000000000000000000" pitchFamily="2" charset="2"/>
              <a:buChar char="§"/>
            </a:pPr>
            <a:r>
              <a:rPr lang="en-US" sz="1400" kern="0" dirty="0" smtClean="0">
                <a:ea typeface="Arial Unicode MS" pitchFamily="34" charset="-128"/>
                <a:cs typeface="Arial Unicode MS" pitchFamily="34" charset="-128"/>
              </a:rPr>
              <a:t>Python and C++ API</a:t>
            </a:r>
          </a:p>
          <a:p>
            <a:pPr marL="285750" indent="-285750" fontAlgn="base">
              <a:spcBef>
                <a:spcPts val="600"/>
              </a:spcBef>
              <a:spcAft>
                <a:spcPct val="0"/>
              </a:spcAft>
              <a:buClr>
                <a:schemeClr val="tx2"/>
              </a:buClr>
              <a:buSzPct val="80000"/>
              <a:buFont typeface="Wingdings" panose="05000000000000000000" pitchFamily="2" charset="2"/>
              <a:buChar char="§"/>
            </a:pPr>
            <a:r>
              <a:rPr lang="en-US" sz="1400" kern="0" dirty="0" smtClean="0">
                <a:ea typeface="Arial Unicode MS" pitchFamily="34" charset="-128"/>
                <a:cs typeface="Arial Unicode MS" pitchFamily="34" charset="-128"/>
              </a:rPr>
              <a:t>Open source</a:t>
            </a:r>
            <a:r>
              <a:rPr lang="en-US" sz="1400" kern="0" dirty="0">
                <a:ea typeface="Arial Unicode MS" pitchFamily="34" charset="-128"/>
                <a:cs typeface="Arial Unicode MS" pitchFamily="34" charset="-128"/>
              </a:rPr>
              <a:t/>
            </a:r>
            <a:br>
              <a:rPr lang="en-US" sz="1400" kern="0" dirty="0">
                <a:ea typeface="Arial Unicode MS" pitchFamily="34" charset="-128"/>
                <a:cs typeface="Arial Unicode MS" pitchFamily="34" charset="-128"/>
              </a:rPr>
            </a:br>
            <a:endParaRPr lang="en-US" sz="1400" kern="0" dirty="0" smtClean="0">
              <a:ea typeface="Arial Unicode MS" pitchFamily="34" charset="-128"/>
              <a:cs typeface="Arial Unicode MS" pitchFamily="34" charset="-128"/>
            </a:endParaRPr>
          </a:p>
          <a:p>
            <a:pPr fontAlgn="base">
              <a:spcBef>
                <a:spcPts val="600"/>
              </a:spcBef>
              <a:spcAft>
                <a:spcPct val="0"/>
              </a:spcAft>
              <a:buClr>
                <a:srgbClr val="F0AB00"/>
              </a:buClr>
              <a:buSzPct val="80000"/>
            </a:pPr>
            <a:r>
              <a:rPr lang="en-US" sz="1400" b="1" kern="0" dirty="0" smtClean="0">
                <a:ea typeface="Arial Unicode MS" pitchFamily="34" charset="-128"/>
                <a:cs typeface="Arial Unicode MS" pitchFamily="34" charset="-128"/>
              </a:rPr>
              <a:t>Weaknesses</a:t>
            </a:r>
          </a:p>
          <a:p>
            <a:pPr marL="285750" indent="-285750" fontAlgn="base">
              <a:spcBef>
                <a:spcPts val="600"/>
              </a:spcBef>
              <a:spcAft>
                <a:spcPct val="0"/>
              </a:spcAft>
              <a:buClr>
                <a:schemeClr val="tx2"/>
              </a:buClr>
              <a:buSzPct val="80000"/>
              <a:buFont typeface="Wingdings" panose="05000000000000000000" pitchFamily="2" charset="2"/>
              <a:buChar char="§"/>
            </a:pPr>
            <a:r>
              <a:rPr lang="en-US" sz="1400" kern="0" dirty="0" smtClean="0">
                <a:ea typeface="Arial Unicode MS" pitchFamily="34" charset="-128"/>
                <a:cs typeface="Arial Unicode MS" pitchFamily="34" charset="-128"/>
              </a:rPr>
              <a:t>Instable with higher batch sizes.</a:t>
            </a:r>
          </a:p>
          <a:p>
            <a:pPr marL="285750" indent="-285750" fontAlgn="base">
              <a:spcBef>
                <a:spcPts val="600"/>
              </a:spcBef>
              <a:spcAft>
                <a:spcPct val="0"/>
              </a:spcAft>
              <a:buClr>
                <a:schemeClr val="tx2"/>
              </a:buClr>
              <a:buSzPct val="80000"/>
              <a:buFont typeface="Wingdings" panose="05000000000000000000" pitchFamily="2" charset="2"/>
              <a:buChar char="§"/>
            </a:pPr>
            <a:r>
              <a:rPr lang="en-US" sz="1400" kern="0" dirty="0" smtClean="0">
                <a:ea typeface="Arial Unicode MS" pitchFamily="34" charset="-128"/>
                <a:cs typeface="Arial Unicode MS" pitchFamily="34" charset="-128"/>
              </a:rPr>
              <a:t>Small developer community</a:t>
            </a:r>
          </a:p>
        </p:txBody>
      </p:sp>
      <p:sp>
        <p:nvSpPr>
          <p:cNvPr id="17" name="Trapezoid 16"/>
          <p:cNvSpPr/>
          <p:nvPr/>
        </p:nvSpPr>
        <p:spPr>
          <a:xfrm rot="16200000">
            <a:off x="6023207" y="3068480"/>
            <a:ext cx="1195186" cy="812913"/>
          </a:xfrm>
          <a:prstGeom prst="trapezoid">
            <a:avLst/>
          </a:prstGeom>
          <a:solidFill>
            <a:schemeClr val="tx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rotWithShape="1">
          <a:blip r:embed="rId8"/>
          <a:srcRect l="23835" t="6822" r="21625" b="13952"/>
          <a:stretch/>
        </p:blipFill>
        <p:spPr>
          <a:xfrm>
            <a:off x="8328027" y="1587410"/>
            <a:ext cx="2216843" cy="1810489"/>
          </a:xfrm>
          <a:prstGeom prst="rect">
            <a:avLst/>
          </a:prstGeom>
        </p:spPr>
      </p:pic>
      <p:sp>
        <p:nvSpPr>
          <p:cNvPr id="21" name="TextBox 20"/>
          <p:cNvSpPr txBox="1"/>
          <p:nvPr/>
        </p:nvSpPr>
        <p:spPr>
          <a:xfrm>
            <a:off x="5024250" y="1800628"/>
            <a:ext cx="525785" cy="215444"/>
          </a:xfrm>
          <a:prstGeom prst="rect">
            <a:avLst/>
          </a:prstGeom>
          <a:noFill/>
        </p:spPr>
        <p:txBody>
          <a:bodyPr wrap="none" lIns="0" tIns="0" rIns="0" bIns="0" rtlCol="0">
            <a:spAutoFit/>
          </a:bodyPr>
          <a:lstStyle/>
          <a:p>
            <a:pPr algn="ctr" fontAlgn="base">
              <a:spcBef>
                <a:spcPts val="600"/>
              </a:spcBef>
              <a:spcAft>
                <a:spcPct val="0"/>
              </a:spcAft>
              <a:buClr>
                <a:srgbClr val="F0AB00"/>
              </a:buClr>
              <a:buSzPct val="80000"/>
            </a:pPr>
            <a:r>
              <a:rPr lang="en-US" sz="1400" b="1" kern="0" dirty="0" smtClean="0">
                <a:ea typeface="Arial Unicode MS" pitchFamily="34" charset="-128"/>
                <a:cs typeface="Arial Unicode MS" pitchFamily="34" charset="-128"/>
              </a:rPr>
              <a:t>Focus</a:t>
            </a:r>
            <a:endParaRPr lang="en-US" sz="1400" kern="0" baseline="30000" dirty="0" smtClean="0">
              <a:ea typeface="Arial Unicode MS" pitchFamily="34" charset="-128"/>
              <a:cs typeface="Arial Unicode MS" pitchFamily="34" charset="-128"/>
            </a:endParaRPr>
          </a:p>
        </p:txBody>
      </p:sp>
      <p:sp>
        <p:nvSpPr>
          <p:cNvPr id="22" name="TextBox 21"/>
          <p:cNvSpPr txBox="1"/>
          <p:nvPr/>
        </p:nvSpPr>
        <p:spPr>
          <a:xfrm>
            <a:off x="1144041" y="1800628"/>
            <a:ext cx="955390" cy="215444"/>
          </a:xfrm>
          <a:prstGeom prst="rect">
            <a:avLst/>
          </a:prstGeom>
          <a:noFill/>
        </p:spPr>
        <p:txBody>
          <a:bodyPr wrap="none" lIns="0" tIns="0" rIns="0" bIns="0" rtlCol="0">
            <a:spAutoFit/>
          </a:bodyPr>
          <a:lstStyle/>
          <a:p>
            <a:pPr algn="ctr" fontAlgn="base">
              <a:spcBef>
                <a:spcPts val="600"/>
              </a:spcBef>
              <a:spcAft>
                <a:spcPct val="0"/>
              </a:spcAft>
              <a:buClr>
                <a:srgbClr val="F0AB00"/>
              </a:buClr>
              <a:buSzPct val="80000"/>
            </a:pPr>
            <a:r>
              <a:rPr lang="en-US" sz="1400" b="1" kern="0" dirty="0" smtClean="0">
                <a:ea typeface="Arial Unicode MS" pitchFamily="34" charset="-128"/>
                <a:cs typeface="Arial Unicode MS" pitchFamily="34" charset="-128"/>
              </a:rPr>
              <a:t>Competitor</a:t>
            </a:r>
            <a:endParaRPr lang="en-US" sz="1400" kern="0" baseline="30000" dirty="0" smtClean="0">
              <a:ea typeface="Arial Unicode MS" pitchFamily="34" charset="-128"/>
              <a:cs typeface="Arial Unicode MS" pitchFamily="34" charset="-128"/>
            </a:endParaRPr>
          </a:p>
        </p:txBody>
      </p:sp>
      <p:sp>
        <p:nvSpPr>
          <p:cNvPr id="23" name="TextBox 22"/>
          <p:cNvSpPr txBox="1"/>
          <p:nvPr/>
        </p:nvSpPr>
        <p:spPr>
          <a:xfrm>
            <a:off x="7111379" y="1587410"/>
            <a:ext cx="4433103" cy="215444"/>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400" b="1" kern="0" dirty="0" smtClean="0">
                <a:ea typeface="Arial Unicode MS" pitchFamily="34" charset="-128"/>
                <a:cs typeface="Arial Unicode MS" pitchFamily="34" charset="-128"/>
              </a:rPr>
              <a:t>Nov 2015</a:t>
            </a:r>
            <a:endParaRPr lang="en-US" sz="1400" kern="0" dirty="0" smtClean="0">
              <a:ea typeface="Arial Unicode MS" pitchFamily="34" charset="-128"/>
              <a:cs typeface="Arial Unicode MS" pitchFamily="34" charset="-128"/>
            </a:endParaRPr>
          </a:p>
        </p:txBody>
      </p:sp>
    </p:spTree>
    <p:extLst>
      <p:ext uri="{BB962C8B-B14F-4D97-AF65-F5344CB8AC3E}">
        <p14:creationId xmlns:p14="http://schemas.microsoft.com/office/powerpoint/2010/main" val="10238525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smtClean="0"/>
              <a:t>Competitors: IBM Watson Services on </a:t>
            </a:r>
            <a:r>
              <a:rPr lang="en-US" sz="2800" dirty="0" smtClean="0">
                <a:hlinkClick r:id="rId2"/>
              </a:rPr>
              <a:t>Bluemix</a:t>
            </a:r>
            <a:r>
              <a:rPr lang="en-US" sz="2800" dirty="0" smtClean="0"/>
              <a:t/>
            </a:r>
            <a:br>
              <a:rPr lang="en-US" sz="2800" dirty="0" smtClean="0"/>
            </a:br>
            <a:r>
              <a:rPr lang="en-US" sz="2800" b="0" dirty="0" smtClean="0"/>
              <a:t>15+ services incl. NLP, sentiment, image analysis, speech</a:t>
            </a:r>
            <a:endParaRPr lang="en-US" sz="2800" b="0" dirty="0"/>
          </a:p>
        </p:txBody>
      </p:sp>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318053" y="1401372"/>
            <a:ext cx="8462082" cy="5099155"/>
          </a:xfrm>
          <a:prstGeom prst="rect">
            <a:avLst/>
          </a:prstGeom>
        </p:spPr>
      </p:pic>
      <p:sp>
        <p:nvSpPr>
          <p:cNvPr id="5" name="Text Placeholder 2"/>
          <p:cNvSpPr txBox="1">
            <a:spLocks/>
          </p:cNvSpPr>
          <p:nvPr/>
        </p:nvSpPr>
        <p:spPr bwMode="gray">
          <a:xfrm>
            <a:off x="9042400" y="2294319"/>
            <a:ext cx="2717600" cy="565944"/>
          </a:xfrm>
          <a:prstGeom prst="rect">
            <a:avLst/>
          </a:prstGeom>
        </p:spPr>
        <p:txBody>
          <a:bodyPr vert="horz" lIns="0" tIns="0" rIns="0" bIns="0" rtlCol="0">
            <a:noAutofit/>
          </a:bodyPr>
          <a:lstStyle>
            <a:lvl1pPr marL="0" indent="0" algn="l" defTabSz="914400" rtl="0" eaLnBrk="1" latinLnBrk="0" hangingPunct="1">
              <a:spcBef>
                <a:spcPts val="1620"/>
              </a:spcBef>
              <a:buClr>
                <a:schemeClr val="accent1"/>
              </a:buClr>
              <a:buSzPct val="80000"/>
              <a:buFontTx/>
              <a:buNone/>
              <a:defRPr sz="1800" b="1" kern="1200">
                <a:solidFill>
                  <a:schemeClr val="tx1"/>
                </a:solidFill>
                <a:latin typeface="+mn-lt"/>
                <a:ea typeface="+mn-ea"/>
                <a:cs typeface="+mn-cs"/>
              </a:defRPr>
            </a:lvl1pPr>
            <a:lvl2pPr marL="0" indent="0" algn="l" defTabSz="914400" rtl="0" eaLnBrk="1" latinLnBrk="0" hangingPunct="1">
              <a:spcBef>
                <a:spcPts val="600"/>
              </a:spcBef>
              <a:buClr>
                <a:schemeClr val="accent1"/>
              </a:buClr>
              <a:buSzPct val="80000"/>
              <a:buFont typeface="Wingdings" pitchFamily="2" charset="2"/>
              <a:buNone/>
              <a:defRPr sz="1800" kern="1200">
                <a:solidFill>
                  <a:schemeClr val="tx1"/>
                </a:solidFill>
                <a:latin typeface="+mn-lt"/>
                <a:ea typeface="+mn-ea"/>
                <a:cs typeface="+mn-cs"/>
              </a:defRPr>
            </a:lvl2pPr>
            <a:lvl3pPr marL="180000" indent="-180000" algn="l" defTabSz="914400" rtl="0" eaLnBrk="1" latinLnBrk="0" hangingPunct="1">
              <a:spcBef>
                <a:spcPts val="400"/>
              </a:spcBef>
              <a:buClr>
                <a:schemeClr val="accent1"/>
              </a:buClr>
              <a:buSzPct val="100000"/>
              <a:buFont typeface="Wingdings" pitchFamily="2" charset="2"/>
              <a:buChar char=""/>
              <a:defRPr sz="1600" kern="1200">
                <a:solidFill>
                  <a:schemeClr val="tx1"/>
                </a:solidFill>
                <a:latin typeface="+mn-lt"/>
                <a:ea typeface="+mn-ea"/>
                <a:cs typeface="+mn-cs"/>
              </a:defRPr>
            </a:lvl3pPr>
            <a:lvl4pPr marL="360000" indent="-180000" algn="l" defTabSz="914400" rtl="0" eaLnBrk="1" latinLnBrk="0" hangingPunct="1">
              <a:spcBef>
                <a:spcPts val="400"/>
              </a:spcBef>
              <a:buClr>
                <a:schemeClr val="accent2"/>
              </a:buClr>
              <a:buSzPct val="100000"/>
              <a:buFont typeface="Arial" pitchFamily="34" charset="0"/>
              <a:buChar char="–"/>
              <a:defRPr sz="1400" kern="1200">
                <a:solidFill>
                  <a:schemeClr val="tx1"/>
                </a:solidFill>
                <a:latin typeface="+mn-lt"/>
                <a:ea typeface="+mn-ea"/>
                <a:cs typeface="+mn-cs"/>
              </a:defRPr>
            </a:lvl4pPr>
            <a:lvl5pPr marL="541338" indent="-180000" algn="l" defTabSz="914400" rtl="0" eaLnBrk="1" latinLnBrk="0" hangingPunct="1">
              <a:spcBef>
                <a:spcPts val="250"/>
              </a:spcBef>
              <a:buClr>
                <a:schemeClr val="accent2"/>
              </a:buClr>
              <a:buSzPct val="100000"/>
              <a:buFont typeface="Courier New" pitchFamily="49" charset="0"/>
              <a:buChar char="o"/>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2"/>
            <a:r>
              <a:rPr lang="en-US" sz="1400" dirty="0" smtClean="0"/>
              <a:t>Key idea: Cognitive and machine learning capabilities are key differentiators for next-generation apps</a:t>
            </a:r>
          </a:p>
          <a:p>
            <a:pPr lvl="2"/>
            <a:r>
              <a:rPr lang="en-US" sz="1400" dirty="0" smtClean="0"/>
              <a:t>A platform which seamlessly provides these services has an</a:t>
            </a:r>
            <a:r>
              <a:rPr lang="en-US" sz="1400" dirty="0"/>
              <a:t> </a:t>
            </a:r>
            <a:r>
              <a:rPr lang="en-US" sz="1400" dirty="0" smtClean="0"/>
              <a:t>edge over competing platforms</a:t>
            </a:r>
          </a:p>
          <a:p>
            <a:pPr lvl="2"/>
            <a:r>
              <a:rPr lang="en-US" sz="1400" dirty="0" smtClean="0"/>
              <a:t>Faced with the choice which platform to build on, richer functionality may win</a:t>
            </a:r>
          </a:p>
          <a:p>
            <a:pPr lvl="2"/>
            <a:r>
              <a:rPr lang="en-US" sz="1400" dirty="0" smtClean="0"/>
              <a:t>In-memory alone is no longer differentiating, as e.g. DB2 BLU is also on </a:t>
            </a:r>
            <a:r>
              <a:rPr lang="en-US" sz="1400" dirty="0" err="1" smtClean="0"/>
              <a:t>BlueMix</a:t>
            </a:r>
            <a:endParaRPr lang="en-US" sz="1400" dirty="0" smtClean="0"/>
          </a:p>
          <a:p>
            <a:pPr lvl="2"/>
            <a:r>
              <a:rPr lang="en-US" sz="1400" dirty="0" smtClean="0"/>
              <a:t>See also: Azure ML </a:t>
            </a:r>
          </a:p>
        </p:txBody>
      </p:sp>
      <p:sp>
        <p:nvSpPr>
          <p:cNvPr id="6" name="TextBox 5"/>
          <p:cNvSpPr txBox="1"/>
          <p:nvPr/>
        </p:nvSpPr>
        <p:spPr>
          <a:xfrm>
            <a:off x="4102479" y="6615835"/>
            <a:ext cx="5839740" cy="153888"/>
          </a:xfrm>
          <a:prstGeom prst="rect">
            <a:avLst/>
          </a:prstGeom>
          <a:noFill/>
        </p:spPr>
        <p:txBody>
          <a:bodyPr wrap="none" lIns="0" tIns="0" rIns="0" bIns="0" rtlCol="0">
            <a:spAutoFit/>
          </a:bodyPr>
          <a:lstStyle/>
          <a:p>
            <a:pPr fontAlgn="base">
              <a:spcBef>
                <a:spcPts val="600"/>
              </a:spcBef>
              <a:spcAft>
                <a:spcPct val="0"/>
              </a:spcAft>
              <a:buClr>
                <a:srgbClr val="F0AB00"/>
              </a:buClr>
              <a:buSzPct val="80000"/>
            </a:pPr>
            <a:r>
              <a:rPr lang="en-US" sz="1000" kern="0" dirty="0" smtClean="0">
                <a:ea typeface="Arial Unicode MS" pitchFamily="34" charset="-128"/>
                <a:cs typeface="Arial Unicode MS" pitchFamily="34" charset="-128"/>
              </a:rPr>
              <a:t>Note:  Outside-in, not technically validated bottom-up    Source: Company website, see link(s) in header</a:t>
            </a:r>
          </a:p>
        </p:txBody>
      </p:sp>
    </p:spTree>
    <p:extLst>
      <p:ext uri="{BB962C8B-B14F-4D97-AF65-F5344CB8AC3E}">
        <p14:creationId xmlns:p14="http://schemas.microsoft.com/office/powerpoint/2010/main" val="422607495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itle 1"/>
          <p:cNvSpPr txBox="1">
            <a:spLocks/>
          </p:cNvSpPr>
          <p:nvPr/>
        </p:nvSpPr>
        <p:spPr bwMode="gray">
          <a:xfrm>
            <a:off x="321191" y="368083"/>
            <a:ext cx="11542194" cy="630081"/>
          </a:xfrm>
          <a:prstGeom prst="rect">
            <a:avLst/>
          </a:prstGeom>
          <a:noFill/>
        </p:spPr>
        <p:txBody>
          <a:bodyPr vert="horz" lIns="0" tIns="0" rIns="0" bIns="0" rtlCol="0" anchor="ctr" anchorCtr="0">
            <a:noAutofit/>
          </a:bodyPr>
          <a:lstStyle>
            <a:lvl1pPr algn="l" defTabSz="1088776" rtl="0" eaLnBrk="1" latinLnBrk="0" hangingPunct="1">
              <a:spcBef>
                <a:spcPct val="0"/>
              </a:spcBef>
              <a:buNone/>
              <a:defRPr sz="3200" b="1" u="none" strike="noStrike" kern="1200">
                <a:solidFill>
                  <a:schemeClr val="tx1"/>
                </a:solidFill>
                <a:latin typeface="+mj-lt"/>
                <a:ea typeface="+mj-ea"/>
                <a:cs typeface="+mj-cs"/>
              </a:defRPr>
            </a:lvl1pPr>
          </a:lstStyle>
          <a:p>
            <a:r>
              <a:rPr lang="en-US" sz="2800" dirty="0" smtClean="0"/>
              <a:t>Competitors: IBM Watson background</a:t>
            </a:r>
          </a:p>
          <a:p>
            <a:r>
              <a:rPr lang="en-US" sz="2800" b="0" dirty="0" smtClean="0"/>
              <a:t>Build-and-buy strategy with patient capital even in the great recession</a:t>
            </a:r>
            <a:endParaRPr lang="en-US" sz="2800" b="0" dirty="0"/>
          </a:p>
        </p:txBody>
      </p:sp>
      <p:sp>
        <p:nvSpPr>
          <p:cNvPr id="11" name="Rectangle 10"/>
          <p:cNvSpPr/>
          <p:nvPr/>
        </p:nvSpPr>
        <p:spPr>
          <a:xfrm>
            <a:off x="303651" y="6195634"/>
            <a:ext cx="5788637" cy="553870"/>
          </a:xfrm>
          <a:prstGeom prst="rect">
            <a:avLst/>
          </a:prstGeom>
        </p:spPr>
        <p:txBody>
          <a:bodyPr wrap="square" lIns="91413" tIns="45706" rIns="91413" bIns="45706">
            <a:spAutoFit/>
          </a:bodyPr>
          <a:lstStyle/>
          <a:p>
            <a:r>
              <a:rPr lang="en-US" sz="1000" dirty="0">
                <a:hlinkClick r:id="rId3"/>
              </a:rPr>
              <a:t>http://www.infoworld.com/article/2886132/machine-learning/how-machine-learning-ate-microsoft.html</a:t>
            </a:r>
            <a:endParaRPr lang="en-US" sz="1000" dirty="0"/>
          </a:p>
          <a:p>
            <a:r>
              <a:rPr lang="en-US" sz="1000" dirty="0"/>
              <a:t>**SAP CMI Report Apr 2015</a:t>
            </a:r>
          </a:p>
        </p:txBody>
      </p:sp>
      <p:sp>
        <p:nvSpPr>
          <p:cNvPr id="9" name="Right Arrow 8"/>
          <p:cNvSpPr/>
          <p:nvPr/>
        </p:nvSpPr>
        <p:spPr>
          <a:xfrm>
            <a:off x="460255" y="2857500"/>
            <a:ext cx="11449243" cy="2655194"/>
          </a:xfrm>
          <a:prstGeom prst="rightArrow">
            <a:avLst/>
          </a:prstGeom>
          <a:solidFill>
            <a:schemeClr val="tx2">
              <a:lumMod val="40000"/>
              <a:lumOff val="60000"/>
            </a:schemeClr>
          </a:solidFill>
        </p:spPr>
        <p:style>
          <a:lnRef idx="0">
            <a:schemeClr val="dk1">
              <a:hueOff val="0"/>
              <a:satOff val="0"/>
              <a:lumOff val="0"/>
              <a:alphaOff val="0"/>
            </a:schemeClr>
          </a:lnRef>
          <a:fillRef idx="1">
            <a:schemeClr val="accent3">
              <a:tint val="40000"/>
              <a:hueOff val="0"/>
              <a:satOff val="0"/>
              <a:lumOff val="0"/>
              <a:alphaOff val="0"/>
            </a:schemeClr>
          </a:fillRef>
          <a:effectRef idx="2">
            <a:schemeClr val="accent3">
              <a:tint val="4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15" name="Freeform 14"/>
          <p:cNvSpPr/>
          <p:nvPr/>
        </p:nvSpPr>
        <p:spPr>
          <a:xfrm>
            <a:off x="572328" y="3217740"/>
            <a:ext cx="1250818" cy="1934712"/>
          </a:xfrm>
          <a:custGeom>
            <a:avLst/>
            <a:gdLst>
              <a:gd name="connsiteX0" fmla="*/ 0 w 1250818"/>
              <a:gd name="connsiteY0" fmla="*/ 208474 h 1934712"/>
              <a:gd name="connsiteX1" fmla="*/ 208474 w 1250818"/>
              <a:gd name="connsiteY1" fmla="*/ 0 h 1934712"/>
              <a:gd name="connsiteX2" fmla="*/ 1042344 w 1250818"/>
              <a:gd name="connsiteY2" fmla="*/ 0 h 1934712"/>
              <a:gd name="connsiteX3" fmla="*/ 1250818 w 1250818"/>
              <a:gd name="connsiteY3" fmla="*/ 208474 h 1934712"/>
              <a:gd name="connsiteX4" fmla="*/ 1250818 w 1250818"/>
              <a:gd name="connsiteY4" fmla="*/ 1726238 h 1934712"/>
              <a:gd name="connsiteX5" fmla="*/ 1042344 w 1250818"/>
              <a:gd name="connsiteY5" fmla="*/ 1934712 h 1934712"/>
              <a:gd name="connsiteX6" fmla="*/ 208474 w 1250818"/>
              <a:gd name="connsiteY6" fmla="*/ 1934712 h 1934712"/>
              <a:gd name="connsiteX7" fmla="*/ 0 w 1250818"/>
              <a:gd name="connsiteY7" fmla="*/ 1726238 h 1934712"/>
              <a:gd name="connsiteX8" fmla="*/ 0 w 1250818"/>
              <a:gd name="connsiteY8" fmla="*/ 208474 h 1934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50818" h="1934712">
                <a:moveTo>
                  <a:pt x="0" y="208474"/>
                </a:moveTo>
                <a:cubicBezTo>
                  <a:pt x="0" y="93337"/>
                  <a:pt x="93337" y="0"/>
                  <a:pt x="208474" y="0"/>
                </a:cubicBezTo>
                <a:lnTo>
                  <a:pt x="1042344" y="0"/>
                </a:lnTo>
                <a:cubicBezTo>
                  <a:pt x="1157481" y="0"/>
                  <a:pt x="1250818" y="93337"/>
                  <a:pt x="1250818" y="208474"/>
                </a:cubicBezTo>
                <a:lnTo>
                  <a:pt x="1250818" y="1726238"/>
                </a:lnTo>
                <a:cubicBezTo>
                  <a:pt x="1250818" y="1841375"/>
                  <a:pt x="1157481" y="1934712"/>
                  <a:pt x="1042344" y="1934712"/>
                </a:cubicBezTo>
                <a:lnTo>
                  <a:pt x="208474" y="1934712"/>
                </a:lnTo>
                <a:cubicBezTo>
                  <a:pt x="93337" y="1934712"/>
                  <a:pt x="0" y="1841375"/>
                  <a:pt x="0" y="1726238"/>
                </a:cubicBezTo>
                <a:lnTo>
                  <a:pt x="0" y="208474"/>
                </a:lnTo>
                <a:close/>
              </a:path>
            </a:pathLst>
          </a:custGeom>
          <a:solidFill>
            <a:schemeClr val="tx2">
              <a:lumMod val="20000"/>
              <a:lumOff val="80000"/>
            </a:schemeClr>
          </a:solidFill>
          <a:ln>
            <a:solidFill>
              <a:schemeClr val="tx2"/>
            </a:solidFill>
          </a:ln>
        </p:spPr>
        <p:style>
          <a:lnRef idx="0">
            <a:schemeClr val="lt1">
              <a:hueOff val="0"/>
              <a:satOff val="0"/>
              <a:lumOff val="0"/>
              <a:alphaOff val="0"/>
            </a:schemeClr>
          </a:lnRef>
          <a:fillRef idx="3">
            <a:schemeClr val="accent3">
              <a:alpha val="90000"/>
              <a:hueOff val="0"/>
              <a:satOff val="0"/>
              <a:lumOff val="0"/>
              <a:alphaOff val="0"/>
            </a:schemeClr>
          </a:fillRef>
          <a:effectRef idx="2">
            <a:schemeClr val="accent3">
              <a:alpha val="90000"/>
              <a:hueOff val="0"/>
              <a:satOff val="0"/>
              <a:lumOff val="0"/>
              <a:alphaOff val="0"/>
            </a:schemeClr>
          </a:effectRef>
          <a:fontRef idx="minor">
            <a:schemeClr val="lt1"/>
          </a:fontRef>
        </p:style>
        <p:txBody>
          <a:bodyPr spcFirstLastPara="0" vert="horz" wrap="square" lIns="122020" tIns="122020" rIns="122020" bIns="122020" numCol="1" spcCol="1270" anchor="ctr" anchorCtr="0">
            <a:noAutofit/>
          </a:bodyPr>
          <a:lstStyle/>
          <a:p>
            <a:pPr lvl="0" algn="ctr" defTabSz="711200">
              <a:lnSpc>
                <a:spcPct val="90000"/>
              </a:lnSpc>
              <a:spcBef>
                <a:spcPct val="0"/>
              </a:spcBef>
              <a:spcAft>
                <a:spcPct val="35000"/>
              </a:spcAft>
            </a:pPr>
            <a:r>
              <a:rPr lang="en-US" sz="1600" kern="1200" dirty="0" smtClean="0">
                <a:solidFill>
                  <a:schemeClr val="tx1"/>
                </a:solidFill>
              </a:rPr>
              <a:t>First </a:t>
            </a:r>
            <a:r>
              <a:rPr lang="en-US" sz="1600" b="1" kern="1200" dirty="0" smtClean="0">
                <a:solidFill>
                  <a:schemeClr val="tx1"/>
                </a:solidFill>
              </a:rPr>
              <a:t>research</a:t>
            </a:r>
            <a:r>
              <a:rPr lang="en-US" sz="1600" kern="1200" dirty="0" smtClean="0">
                <a:solidFill>
                  <a:schemeClr val="tx1"/>
                </a:solidFill>
              </a:rPr>
              <a:t> begins</a:t>
            </a:r>
          </a:p>
        </p:txBody>
      </p:sp>
      <p:sp>
        <p:nvSpPr>
          <p:cNvPr id="16" name="Freeform 15"/>
          <p:cNvSpPr/>
          <p:nvPr/>
        </p:nvSpPr>
        <p:spPr>
          <a:xfrm>
            <a:off x="1995822" y="3217740"/>
            <a:ext cx="1844256" cy="1934712"/>
          </a:xfrm>
          <a:custGeom>
            <a:avLst/>
            <a:gdLst>
              <a:gd name="connsiteX0" fmla="*/ 0 w 1844256"/>
              <a:gd name="connsiteY0" fmla="*/ 307382 h 1934712"/>
              <a:gd name="connsiteX1" fmla="*/ 307382 w 1844256"/>
              <a:gd name="connsiteY1" fmla="*/ 0 h 1934712"/>
              <a:gd name="connsiteX2" fmla="*/ 1536874 w 1844256"/>
              <a:gd name="connsiteY2" fmla="*/ 0 h 1934712"/>
              <a:gd name="connsiteX3" fmla="*/ 1844256 w 1844256"/>
              <a:gd name="connsiteY3" fmla="*/ 307382 h 1934712"/>
              <a:gd name="connsiteX4" fmla="*/ 1844256 w 1844256"/>
              <a:gd name="connsiteY4" fmla="*/ 1627330 h 1934712"/>
              <a:gd name="connsiteX5" fmla="*/ 1536874 w 1844256"/>
              <a:gd name="connsiteY5" fmla="*/ 1934712 h 1934712"/>
              <a:gd name="connsiteX6" fmla="*/ 307382 w 1844256"/>
              <a:gd name="connsiteY6" fmla="*/ 1934712 h 1934712"/>
              <a:gd name="connsiteX7" fmla="*/ 0 w 1844256"/>
              <a:gd name="connsiteY7" fmla="*/ 1627330 h 1934712"/>
              <a:gd name="connsiteX8" fmla="*/ 0 w 1844256"/>
              <a:gd name="connsiteY8" fmla="*/ 307382 h 1934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44256" h="1934712">
                <a:moveTo>
                  <a:pt x="0" y="307382"/>
                </a:moveTo>
                <a:cubicBezTo>
                  <a:pt x="0" y="137620"/>
                  <a:pt x="137620" y="0"/>
                  <a:pt x="307382" y="0"/>
                </a:cubicBezTo>
                <a:lnTo>
                  <a:pt x="1536874" y="0"/>
                </a:lnTo>
                <a:cubicBezTo>
                  <a:pt x="1706636" y="0"/>
                  <a:pt x="1844256" y="137620"/>
                  <a:pt x="1844256" y="307382"/>
                </a:cubicBezTo>
                <a:lnTo>
                  <a:pt x="1844256" y="1627330"/>
                </a:lnTo>
                <a:cubicBezTo>
                  <a:pt x="1844256" y="1797092"/>
                  <a:pt x="1706636" y="1934712"/>
                  <a:pt x="1536874" y="1934712"/>
                </a:cubicBezTo>
                <a:lnTo>
                  <a:pt x="307382" y="1934712"/>
                </a:lnTo>
                <a:cubicBezTo>
                  <a:pt x="137620" y="1934712"/>
                  <a:pt x="0" y="1797092"/>
                  <a:pt x="0" y="1627330"/>
                </a:cubicBezTo>
                <a:lnTo>
                  <a:pt x="0" y="307382"/>
                </a:lnTo>
                <a:close/>
              </a:path>
            </a:pathLst>
          </a:custGeom>
          <a:solidFill>
            <a:schemeClr val="tx2">
              <a:lumMod val="20000"/>
              <a:lumOff val="80000"/>
            </a:schemeClr>
          </a:solidFill>
          <a:ln>
            <a:solidFill>
              <a:schemeClr val="tx2"/>
            </a:solidFill>
          </a:ln>
        </p:spPr>
        <p:style>
          <a:lnRef idx="0">
            <a:schemeClr val="lt1">
              <a:hueOff val="0"/>
              <a:satOff val="0"/>
              <a:lumOff val="0"/>
              <a:alphaOff val="0"/>
            </a:schemeClr>
          </a:lnRef>
          <a:fillRef idx="3">
            <a:schemeClr val="accent3">
              <a:alpha val="90000"/>
              <a:hueOff val="0"/>
              <a:satOff val="0"/>
              <a:lumOff val="0"/>
              <a:alphaOff val="-8000"/>
            </a:schemeClr>
          </a:fillRef>
          <a:effectRef idx="2">
            <a:schemeClr val="accent3">
              <a:alpha val="90000"/>
              <a:hueOff val="0"/>
              <a:satOff val="0"/>
              <a:lumOff val="0"/>
              <a:alphaOff val="-8000"/>
            </a:schemeClr>
          </a:effectRef>
          <a:fontRef idx="minor">
            <a:schemeClr val="lt1"/>
          </a:fontRef>
        </p:style>
        <p:txBody>
          <a:bodyPr spcFirstLastPara="0" vert="horz" wrap="square" lIns="150989" tIns="150989" rIns="150989" bIns="150989" numCol="1" spcCol="1270" anchor="ctr" anchorCtr="0">
            <a:noAutofit/>
          </a:bodyPr>
          <a:lstStyle/>
          <a:p>
            <a:pPr lvl="0" algn="ctr" defTabSz="711200">
              <a:lnSpc>
                <a:spcPct val="90000"/>
              </a:lnSpc>
              <a:spcBef>
                <a:spcPct val="0"/>
              </a:spcBef>
              <a:spcAft>
                <a:spcPct val="35000"/>
              </a:spcAft>
            </a:pPr>
            <a:r>
              <a:rPr lang="en-US" sz="1600" kern="1200" dirty="0" smtClean="0">
                <a:solidFill>
                  <a:schemeClr val="tx1"/>
                </a:solidFill>
              </a:rPr>
              <a:t>Watson wins </a:t>
            </a:r>
            <a:r>
              <a:rPr lang="en-US" sz="1600" b="1" kern="1200" dirty="0" smtClean="0">
                <a:solidFill>
                  <a:schemeClr val="tx1"/>
                </a:solidFill>
              </a:rPr>
              <a:t>Jeopardy! </a:t>
            </a:r>
            <a:r>
              <a:rPr lang="en-US" sz="1600" kern="1200" dirty="0" smtClean="0">
                <a:solidFill>
                  <a:schemeClr val="tx1"/>
                </a:solidFill>
              </a:rPr>
              <a:t>Contest</a:t>
            </a:r>
          </a:p>
        </p:txBody>
      </p:sp>
      <p:sp>
        <p:nvSpPr>
          <p:cNvPr id="18" name="Freeform 17"/>
          <p:cNvSpPr/>
          <p:nvPr/>
        </p:nvSpPr>
        <p:spPr>
          <a:xfrm>
            <a:off x="4140854" y="3217740"/>
            <a:ext cx="1857380" cy="1934712"/>
          </a:xfrm>
          <a:custGeom>
            <a:avLst/>
            <a:gdLst>
              <a:gd name="connsiteX0" fmla="*/ 0 w 1857380"/>
              <a:gd name="connsiteY0" fmla="*/ 309570 h 1934712"/>
              <a:gd name="connsiteX1" fmla="*/ 309570 w 1857380"/>
              <a:gd name="connsiteY1" fmla="*/ 0 h 1934712"/>
              <a:gd name="connsiteX2" fmla="*/ 1547810 w 1857380"/>
              <a:gd name="connsiteY2" fmla="*/ 0 h 1934712"/>
              <a:gd name="connsiteX3" fmla="*/ 1857380 w 1857380"/>
              <a:gd name="connsiteY3" fmla="*/ 309570 h 1934712"/>
              <a:gd name="connsiteX4" fmla="*/ 1857380 w 1857380"/>
              <a:gd name="connsiteY4" fmla="*/ 1625142 h 1934712"/>
              <a:gd name="connsiteX5" fmla="*/ 1547810 w 1857380"/>
              <a:gd name="connsiteY5" fmla="*/ 1934712 h 1934712"/>
              <a:gd name="connsiteX6" fmla="*/ 309570 w 1857380"/>
              <a:gd name="connsiteY6" fmla="*/ 1934712 h 1934712"/>
              <a:gd name="connsiteX7" fmla="*/ 0 w 1857380"/>
              <a:gd name="connsiteY7" fmla="*/ 1625142 h 1934712"/>
              <a:gd name="connsiteX8" fmla="*/ 0 w 1857380"/>
              <a:gd name="connsiteY8" fmla="*/ 309570 h 1934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57380" h="1934712">
                <a:moveTo>
                  <a:pt x="0" y="309570"/>
                </a:moveTo>
                <a:cubicBezTo>
                  <a:pt x="0" y="138599"/>
                  <a:pt x="138599" y="0"/>
                  <a:pt x="309570" y="0"/>
                </a:cubicBezTo>
                <a:lnTo>
                  <a:pt x="1547810" y="0"/>
                </a:lnTo>
                <a:cubicBezTo>
                  <a:pt x="1718781" y="0"/>
                  <a:pt x="1857380" y="138599"/>
                  <a:pt x="1857380" y="309570"/>
                </a:cubicBezTo>
                <a:lnTo>
                  <a:pt x="1857380" y="1625142"/>
                </a:lnTo>
                <a:cubicBezTo>
                  <a:pt x="1857380" y="1796113"/>
                  <a:pt x="1718781" y="1934712"/>
                  <a:pt x="1547810" y="1934712"/>
                </a:cubicBezTo>
                <a:lnTo>
                  <a:pt x="309570" y="1934712"/>
                </a:lnTo>
                <a:cubicBezTo>
                  <a:pt x="138599" y="1934712"/>
                  <a:pt x="0" y="1796113"/>
                  <a:pt x="0" y="1625142"/>
                </a:cubicBezTo>
                <a:lnTo>
                  <a:pt x="0" y="309570"/>
                </a:lnTo>
                <a:close/>
              </a:path>
            </a:pathLst>
          </a:custGeom>
          <a:solidFill>
            <a:schemeClr val="tx2">
              <a:lumMod val="20000"/>
              <a:lumOff val="80000"/>
            </a:schemeClr>
          </a:solidFill>
          <a:ln>
            <a:solidFill>
              <a:schemeClr val="tx2"/>
            </a:solidFill>
          </a:ln>
        </p:spPr>
        <p:style>
          <a:lnRef idx="0">
            <a:schemeClr val="lt1">
              <a:hueOff val="0"/>
              <a:satOff val="0"/>
              <a:lumOff val="0"/>
              <a:alphaOff val="0"/>
            </a:schemeClr>
          </a:lnRef>
          <a:fillRef idx="3">
            <a:schemeClr val="accent3">
              <a:alpha val="90000"/>
              <a:hueOff val="0"/>
              <a:satOff val="0"/>
              <a:lumOff val="0"/>
              <a:alphaOff val="-16000"/>
            </a:schemeClr>
          </a:fillRef>
          <a:effectRef idx="2">
            <a:schemeClr val="accent3">
              <a:alpha val="90000"/>
              <a:hueOff val="0"/>
              <a:satOff val="0"/>
              <a:lumOff val="0"/>
              <a:alphaOff val="-16000"/>
            </a:schemeClr>
          </a:effectRef>
          <a:fontRef idx="minor">
            <a:schemeClr val="lt1"/>
          </a:fontRef>
        </p:style>
        <p:txBody>
          <a:bodyPr spcFirstLastPara="0" vert="horz" wrap="square" lIns="151630" tIns="151630" rIns="151630" bIns="151630" numCol="1" spcCol="1270" anchor="ctr" anchorCtr="0">
            <a:noAutofit/>
          </a:bodyPr>
          <a:lstStyle/>
          <a:p>
            <a:pPr lvl="0" algn="ctr" defTabSz="711200">
              <a:lnSpc>
                <a:spcPct val="90000"/>
              </a:lnSpc>
              <a:spcBef>
                <a:spcPct val="0"/>
              </a:spcBef>
              <a:spcAft>
                <a:spcPct val="35000"/>
              </a:spcAft>
            </a:pPr>
            <a:r>
              <a:rPr lang="en-US" sz="1600" b="1" kern="1200" dirty="0" err="1" smtClean="0">
                <a:solidFill>
                  <a:schemeClr val="tx1"/>
                </a:solidFill>
              </a:rPr>
              <a:t>SoftLayer</a:t>
            </a:r>
            <a:r>
              <a:rPr lang="en-US" sz="1600" kern="1200" dirty="0" smtClean="0">
                <a:solidFill>
                  <a:schemeClr val="tx1"/>
                </a:solidFill>
              </a:rPr>
              <a:t> </a:t>
            </a:r>
            <a:r>
              <a:rPr lang="en-US" sz="1600" kern="1200" dirty="0" err="1" smtClean="0">
                <a:solidFill>
                  <a:schemeClr val="tx1"/>
                </a:solidFill>
              </a:rPr>
              <a:t>IaaS</a:t>
            </a:r>
            <a:r>
              <a:rPr lang="en-US" sz="1600" kern="1200" dirty="0" smtClean="0">
                <a:solidFill>
                  <a:schemeClr val="tx1"/>
                </a:solidFill>
              </a:rPr>
              <a:t>/</a:t>
            </a:r>
            <a:r>
              <a:rPr lang="en-US" sz="1600" kern="1200" dirty="0" err="1" smtClean="0">
                <a:solidFill>
                  <a:schemeClr val="tx1"/>
                </a:solidFill>
              </a:rPr>
              <a:t>Paas</a:t>
            </a:r>
            <a:r>
              <a:rPr lang="en-US" sz="1600" kern="1200" dirty="0" smtClean="0">
                <a:solidFill>
                  <a:schemeClr val="tx1"/>
                </a:solidFill>
              </a:rPr>
              <a:t> ($2b)</a:t>
            </a:r>
            <a:br>
              <a:rPr lang="en-US" sz="1600" kern="1200" dirty="0" smtClean="0">
                <a:solidFill>
                  <a:schemeClr val="tx1"/>
                </a:solidFill>
              </a:rPr>
            </a:br>
            <a:endParaRPr lang="en-US" sz="1600" kern="1200" dirty="0" smtClean="0">
              <a:solidFill>
                <a:schemeClr val="tx1"/>
              </a:solidFill>
            </a:endParaRPr>
          </a:p>
          <a:p>
            <a:pPr lvl="0" algn="ctr" defTabSz="711200">
              <a:lnSpc>
                <a:spcPct val="90000"/>
              </a:lnSpc>
              <a:spcBef>
                <a:spcPct val="0"/>
              </a:spcBef>
              <a:spcAft>
                <a:spcPct val="35000"/>
              </a:spcAft>
            </a:pPr>
            <a:r>
              <a:rPr lang="en-US" sz="1600" dirty="0" err="1" smtClean="0">
                <a:solidFill>
                  <a:schemeClr val="tx1"/>
                </a:solidFill>
              </a:rPr>
              <a:t>Cognea</a:t>
            </a:r>
            <a:r>
              <a:rPr lang="en-US" sz="1600" dirty="0" smtClean="0">
                <a:solidFill>
                  <a:schemeClr val="tx1"/>
                </a:solidFill>
              </a:rPr>
              <a:t> </a:t>
            </a:r>
            <a:r>
              <a:rPr lang="en-US" sz="1600" kern="1200" dirty="0" smtClean="0">
                <a:solidFill>
                  <a:schemeClr val="tx1"/>
                </a:solidFill>
              </a:rPr>
              <a:t>General Purpose ML/AI </a:t>
            </a:r>
            <a:endParaRPr lang="en-US" sz="1600" dirty="0">
              <a:solidFill>
                <a:schemeClr val="tx1"/>
              </a:solidFill>
            </a:endParaRPr>
          </a:p>
          <a:p>
            <a:pPr lvl="0" algn="ctr" defTabSz="711200">
              <a:lnSpc>
                <a:spcPct val="90000"/>
              </a:lnSpc>
              <a:spcBef>
                <a:spcPct val="0"/>
              </a:spcBef>
              <a:spcAft>
                <a:spcPct val="35000"/>
              </a:spcAft>
            </a:pPr>
            <a:r>
              <a:rPr lang="en-US" sz="1600" kern="1200" dirty="0" err="1" smtClean="0">
                <a:solidFill>
                  <a:schemeClr val="tx1"/>
                </a:solidFill>
              </a:rPr>
              <a:t>Silverpop</a:t>
            </a:r>
            <a:r>
              <a:rPr lang="en-US" sz="1600" dirty="0">
                <a:solidFill>
                  <a:schemeClr val="tx1"/>
                </a:solidFill>
              </a:rPr>
              <a:t> d</a:t>
            </a:r>
            <a:r>
              <a:rPr lang="en-US" sz="1600" dirty="0" smtClean="0">
                <a:solidFill>
                  <a:schemeClr val="tx1"/>
                </a:solidFill>
              </a:rPr>
              <a:t>omain apps</a:t>
            </a:r>
            <a:endParaRPr lang="en-US" sz="1600" kern="1200" dirty="0" smtClean="0">
              <a:solidFill>
                <a:schemeClr val="tx1"/>
              </a:solidFill>
            </a:endParaRPr>
          </a:p>
        </p:txBody>
      </p:sp>
      <p:sp>
        <p:nvSpPr>
          <p:cNvPr id="19" name="Freeform 18"/>
          <p:cNvSpPr/>
          <p:nvPr/>
        </p:nvSpPr>
        <p:spPr>
          <a:xfrm>
            <a:off x="6234960" y="3217740"/>
            <a:ext cx="1663715" cy="1934712"/>
          </a:xfrm>
          <a:custGeom>
            <a:avLst/>
            <a:gdLst>
              <a:gd name="connsiteX0" fmla="*/ 0 w 1663715"/>
              <a:gd name="connsiteY0" fmla="*/ 277291 h 1934712"/>
              <a:gd name="connsiteX1" fmla="*/ 277291 w 1663715"/>
              <a:gd name="connsiteY1" fmla="*/ 0 h 1934712"/>
              <a:gd name="connsiteX2" fmla="*/ 1386424 w 1663715"/>
              <a:gd name="connsiteY2" fmla="*/ 0 h 1934712"/>
              <a:gd name="connsiteX3" fmla="*/ 1663715 w 1663715"/>
              <a:gd name="connsiteY3" fmla="*/ 277291 h 1934712"/>
              <a:gd name="connsiteX4" fmla="*/ 1663715 w 1663715"/>
              <a:gd name="connsiteY4" fmla="*/ 1657421 h 1934712"/>
              <a:gd name="connsiteX5" fmla="*/ 1386424 w 1663715"/>
              <a:gd name="connsiteY5" fmla="*/ 1934712 h 1934712"/>
              <a:gd name="connsiteX6" fmla="*/ 277291 w 1663715"/>
              <a:gd name="connsiteY6" fmla="*/ 1934712 h 1934712"/>
              <a:gd name="connsiteX7" fmla="*/ 0 w 1663715"/>
              <a:gd name="connsiteY7" fmla="*/ 1657421 h 1934712"/>
              <a:gd name="connsiteX8" fmla="*/ 0 w 1663715"/>
              <a:gd name="connsiteY8" fmla="*/ 277291 h 1934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63715" h="1934712">
                <a:moveTo>
                  <a:pt x="0" y="277291"/>
                </a:moveTo>
                <a:cubicBezTo>
                  <a:pt x="0" y="124147"/>
                  <a:pt x="124147" y="0"/>
                  <a:pt x="277291" y="0"/>
                </a:cubicBezTo>
                <a:lnTo>
                  <a:pt x="1386424" y="0"/>
                </a:lnTo>
                <a:cubicBezTo>
                  <a:pt x="1539568" y="0"/>
                  <a:pt x="1663715" y="124147"/>
                  <a:pt x="1663715" y="277291"/>
                </a:cubicBezTo>
                <a:lnTo>
                  <a:pt x="1663715" y="1657421"/>
                </a:lnTo>
                <a:cubicBezTo>
                  <a:pt x="1663715" y="1810565"/>
                  <a:pt x="1539568" y="1934712"/>
                  <a:pt x="1386424" y="1934712"/>
                </a:cubicBezTo>
                <a:lnTo>
                  <a:pt x="277291" y="1934712"/>
                </a:lnTo>
                <a:cubicBezTo>
                  <a:pt x="124147" y="1934712"/>
                  <a:pt x="0" y="1810565"/>
                  <a:pt x="0" y="1657421"/>
                </a:cubicBezTo>
                <a:lnTo>
                  <a:pt x="0" y="277291"/>
                </a:lnTo>
                <a:close/>
              </a:path>
            </a:pathLst>
          </a:custGeom>
          <a:solidFill>
            <a:schemeClr val="tx2">
              <a:lumMod val="20000"/>
              <a:lumOff val="80000"/>
            </a:schemeClr>
          </a:solidFill>
          <a:ln>
            <a:solidFill>
              <a:schemeClr val="tx2"/>
            </a:solidFill>
          </a:ln>
        </p:spPr>
        <p:style>
          <a:lnRef idx="0">
            <a:schemeClr val="lt1">
              <a:hueOff val="0"/>
              <a:satOff val="0"/>
              <a:lumOff val="0"/>
              <a:alphaOff val="0"/>
            </a:schemeClr>
          </a:lnRef>
          <a:fillRef idx="3">
            <a:schemeClr val="accent3">
              <a:alpha val="90000"/>
              <a:hueOff val="0"/>
              <a:satOff val="0"/>
              <a:lumOff val="0"/>
              <a:alphaOff val="-24000"/>
            </a:schemeClr>
          </a:fillRef>
          <a:effectRef idx="2">
            <a:schemeClr val="accent3">
              <a:alpha val="90000"/>
              <a:hueOff val="0"/>
              <a:satOff val="0"/>
              <a:lumOff val="0"/>
              <a:alphaOff val="-24000"/>
            </a:schemeClr>
          </a:effectRef>
          <a:fontRef idx="minor">
            <a:schemeClr val="lt1"/>
          </a:fontRef>
        </p:style>
        <p:txBody>
          <a:bodyPr spcFirstLastPara="0" vert="horz" wrap="square" lIns="142176" tIns="142176" rIns="142176" bIns="142176" numCol="1" spcCol="1270" anchor="ctr" anchorCtr="0">
            <a:noAutofit/>
          </a:bodyPr>
          <a:lstStyle/>
          <a:p>
            <a:pPr lvl="0" algn="ctr" defTabSz="711200">
              <a:lnSpc>
                <a:spcPct val="90000"/>
              </a:lnSpc>
              <a:spcBef>
                <a:spcPct val="0"/>
              </a:spcBef>
              <a:spcAft>
                <a:spcPct val="35000"/>
              </a:spcAft>
            </a:pPr>
            <a:r>
              <a:rPr lang="en-US" sz="1600" kern="1200" dirty="0" smtClean="0">
                <a:solidFill>
                  <a:schemeClr val="tx1"/>
                </a:solidFill>
              </a:rPr>
              <a:t>Watson BU in NY, PA to employ </a:t>
            </a:r>
            <a:r>
              <a:rPr lang="en-US" sz="1600" b="1" kern="1200" dirty="0" smtClean="0">
                <a:solidFill>
                  <a:schemeClr val="tx1"/>
                </a:solidFill>
              </a:rPr>
              <a:t>2,000</a:t>
            </a:r>
            <a:r>
              <a:rPr lang="en-US" sz="1600" kern="1200" dirty="0" smtClean="0">
                <a:solidFill>
                  <a:schemeClr val="tx1"/>
                </a:solidFill>
              </a:rPr>
              <a:t> people with </a:t>
            </a:r>
            <a:r>
              <a:rPr lang="en-US" sz="1600" b="1" kern="1200" dirty="0" smtClean="0">
                <a:solidFill>
                  <a:schemeClr val="tx1"/>
                </a:solidFill>
              </a:rPr>
              <a:t>$1b </a:t>
            </a:r>
            <a:r>
              <a:rPr lang="en-US" sz="1600" kern="1200" dirty="0" smtClean="0">
                <a:solidFill>
                  <a:schemeClr val="tx1"/>
                </a:solidFill>
              </a:rPr>
              <a:t>invest</a:t>
            </a:r>
          </a:p>
        </p:txBody>
      </p:sp>
      <p:sp>
        <p:nvSpPr>
          <p:cNvPr id="20" name="Freeform 19"/>
          <p:cNvSpPr/>
          <p:nvPr/>
        </p:nvSpPr>
        <p:spPr>
          <a:xfrm>
            <a:off x="8135400" y="3217740"/>
            <a:ext cx="1631743" cy="1934712"/>
          </a:xfrm>
          <a:custGeom>
            <a:avLst/>
            <a:gdLst>
              <a:gd name="connsiteX0" fmla="*/ 0 w 1631743"/>
              <a:gd name="connsiteY0" fmla="*/ 271963 h 1934712"/>
              <a:gd name="connsiteX1" fmla="*/ 271963 w 1631743"/>
              <a:gd name="connsiteY1" fmla="*/ 0 h 1934712"/>
              <a:gd name="connsiteX2" fmla="*/ 1359780 w 1631743"/>
              <a:gd name="connsiteY2" fmla="*/ 0 h 1934712"/>
              <a:gd name="connsiteX3" fmla="*/ 1631743 w 1631743"/>
              <a:gd name="connsiteY3" fmla="*/ 271963 h 1934712"/>
              <a:gd name="connsiteX4" fmla="*/ 1631743 w 1631743"/>
              <a:gd name="connsiteY4" fmla="*/ 1662749 h 1934712"/>
              <a:gd name="connsiteX5" fmla="*/ 1359780 w 1631743"/>
              <a:gd name="connsiteY5" fmla="*/ 1934712 h 1934712"/>
              <a:gd name="connsiteX6" fmla="*/ 271963 w 1631743"/>
              <a:gd name="connsiteY6" fmla="*/ 1934712 h 1934712"/>
              <a:gd name="connsiteX7" fmla="*/ 0 w 1631743"/>
              <a:gd name="connsiteY7" fmla="*/ 1662749 h 1934712"/>
              <a:gd name="connsiteX8" fmla="*/ 0 w 1631743"/>
              <a:gd name="connsiteY8" fmla="*/ 271963 h 1934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31743" h="1934712">
                <a:moveTo>
                  <a:pt x="0" y="271963"/>
                </a:moveTo>
                <a:cubicBezTo>
                  <a:pt x="0" y="121762"/>
                  <a:pt x="121762" y="0"/>
                  <a:pt x="271963" y="0"/>
                </a:cubicBezTo>
                <a:lnTo>
                  <a:pt x="1359780" y="0"/>
                </a:lnTo>
                <a:cubicBezTo>
                  <a:pt x="1509981" y="0"/>
                  <a:pt x="1631743" y="121762"/>
                  <a:pt x="1631743" y="271963"/>
                </a:cubicBezTo>
                <a:lnTo>
                  <a:pt x="1631743" y="1662749"/>
                </a:lnTo>
                <a:cubicBezTo>
                  <a:pt x="1631743" y="1812950"/>
                  <a:pt x="1509981" y="1934712"/>
                  <a:pt x="1359780" y="1934712"/>
                </a:cubicBezTo>
                <a:lnTo>
                  <a:pt x="271963" y="1934712"/>
                </a:lnTo>
                <a:cubicBezTo>
                  <a:pt x="121762" y="1934712"/>
                  <a:pt x="0" y="1812950"/>
                  <a:pt x="0" y="1662749"/>
                </a:cubicBezTo>
                <a:lnTo>
                  <a:pt x="0" y="271963"/>
                </a:lnTo>
                <a:close/>
              </a:path>
            </a:pathLst>
          </a:custGeom>
          <a:solidFill>
            <a:schemeClr val="tx2">
              <a:lumMod val="20000"/>
              <a:lumOff val="80000"/>
            </a:schemeClr>
          </a:solidFill>
          <a:ln>
            <a:solidFill>
              <a:schemeClr val="tx2"/>
            </a:solidFill>
          </a:ln>
        </p:spPr>
        <p:style>
          <a:lnRef idx="0">
            <a:schemeClr val="lt1">
              <a:hueOff val="0"/>
              <a:satOff val="0"/>
              <a:lumOff val="0"/>
              <a:alphaOff val="0"/>
            </a:schemeClr>
          </a:lnRef>
          <a:fillRef idx="3">
            <a:schemeClr val="accent3">
              <a:alpha val="90000"/>
              <a:hueOff val="0"/>
              <a:satOff val="0"/>
              <a:lumOff val="0"/>
              <a:alphaOff val="-32000"/>
            </a:schemeClr>
          </a:fillRef>
          <a:effectRef idx="2">
            <a:schemeClr val="accent3">
              <a:alpha val="90000"/>
              <a:hueOff val="0"/>
              <a:satOff val="0"/>
              <a:lumOff val="0"/>
              <a:alphaOff val="-32000"/>
            </a:schemeClr>
          </a:effectRef>
          <a:fontRef idx="minor">
            <a:schemeClr val="lt1"/>
          </a:fontRef>
        </p:style>
        <p:txBody>
          <a:bodyPr spcFirstLastPara="0" vert="horz" wrap="square" lIns="140615" tIns="140615" rIns="140615" bIns="140615" numCol="1" spcCol="1270" anchor="ctr" anchorCtr="0">
            <a:noAutofit/>
          </a:bodyPr>
          <a:lstStyle/>
          <a:p>
            <a:pPr lvl="0" algn="ctr" defTabSz="711200">
              <a:lnSpc>
                <a:spcPct val="90000"/>
              </a:lnSpc>
              <a:spcBef>
                <a:spcPct val="0"/>
              </a:spcBef>
              <a:spcAft>
                <a:spcPct val="35000"/>
              </a:spcAft>
            </a:pPr>
            <a:r>
              <a:rPr lang="en-US" sz="1600" dirty="0" smtClean="0">
                <a:solidFill>
                  <a:schemeClr val="tx1"/>
                </a:solidFill>
              </a:rPr>
              <a:t>Over $2b, incl.</a:t>
            </a:r>
          </a:p>
          <a:p>
            <a:pPr lvl="0" algn="ctr" defTabSz="711200">
              <a:lnSpc>
                <a:spcPct val="90000"/>
              </a:lnSpc>
              <a:spcBef>
                <a:spcPct val="0"/>
              </a:spcBef>
              <a:spcAft>
                <a:spcPct val="35000"/>
              </a:spcAft>
            </a:pPr>
            <a:r>
              <a:rPr lang="en-US" sz="1600" b="1" dirty="0" err="1">
                <a:solidFill>
                  <a:schemeClr val="tx1"/>
                </a:solidFill>
              </a:rPr>
              <a:t>AlchemyAPI</a:t>
            </a:r>
            <a:r>
              <a:rPr lang="en-US" sz="1600" b="1" dirty="0">
                <a:solidFill>
                  <a:schemeClr val="tx1"/>
                </a:solidFill>
              </a:rPr>
              <a:t> </a:t>
            </a:r>
            <a:r>
              <a:rPr lang="en-US" sz="1600" dirty="0">
                <a:solidFill>
                  <a:schemeClr val="tx1"/>
                </a:solidFill>
              </a:rPr>
              <a:t>(voice</a:t>
            </a:r>
            <a:r>
              <a:rPr lang="en-US" sz="1600" dirty="0" smtClean="0">
                <a:solidFill>
                  <a:schemeClr val="tx1"/>
                </a:solidFill>
              </a:rPr>
              <a:t>), </a:t>
            </a:r>
            <a:r>
              <a:rPr lang="en-US" sz="1600" b="1" kern="1200" dirty="0" smtClean="0">
                <a:solidFill>
                  <a:schemeClr val="tx1"/>
                </a:solidFill>
              </a:rPr>
              <a:t>Merge</a:t>
            </a:r>
            <a:r>
              <a:rPr lang="en-US" sz="1600" kern="1200" dirty="0" smtClean="0">
                <a:solidFill>
                  <a:schemeClr val="tx1"/>
                </a:solidFill>
              </a:rPr>
              <a:t> (health), Phytel,  </a:t>
            </a:r>
            <a:r>
              <a:rPr lang="en-US" sz="1600" kern="1200" dirty="0" err="1" smtClean="0">
                <a:solidFill>
                  <a:schemeClr val="tx1"/>
                </a:solidFill>
              </a:rPr>
              <a:t>Silverpop</a:t>
            </a:r>
            <a:r>
              <a:rPr lang="en-US" sz="1600" kern="1200" dirty="0" smtClean="0">
                <a:solidFill>
                  <a:schemeClr val="tx1"/>
                </a:solidFill>
              </a:rPr>
              <a:t>, </a:t>
            </a:r>
            <a:r>
              <a:rPr lang="en-US" sz="1600" kern="1200" dirty="0" err="1" smtClean="0">
                <a:solidFill>
                  <a:schemeClr val="tx1"/>
                </a:solidFill>
              </a:rPr>
              <a:t>Blekko</a:t>
            </a:r>
            <a:endParaRPr lang="en-US" sz="1600" kern="1200" dirty="0" smtClean="0">
              <a:solidFill>
                <a:schemeClr val="tx1"/>
              </a:solidFill>
            </a:endParaRPr>
          </a:p>
        </p:txBody>
      </p:sp>
      <p:sp>
        <p:nvSpPr>
          <p:cNvPr id="21" name="Freeform 20"/>
          <p:cNvSpPr/>
          <p:nvPr/>
        </p:nvSpPr>
        <p:spPr>
          <a:xfrm>
            <a:off x="10003869" y="3217740"/>
            <a:ext cx="1608378" cy="1934712"/>
          </a:xfrm>
          <a:custGeom>
            <a:avLst/>
            <a:gdLst>
              <a:gd name="connsiteX0" fmla="*/ 0 w 1608378"/>
              <a:gd name="connsiteY0" fmla="*/ 268068 h 1934712"/>
              <a:gd name="connsiteX1" fmla="*/ 268068 w 1608378"/>
              <a:gd name="connsiteY1" fmla="*/ 0 h 1934712"/>
              <a:gd name="connsiteX2" fmla="*/ 1340310 w 1608378"/>
              <a:gd name="connsiteY2" fmla="*/ 0 h 1934712"/>
              <a:gd name="connsiteX3" fmla="*/ 1608378 w 1608378"/>
              <a:gd name="connsiteY3" fmla="*/ 268068 h 1934712"/>
              <a:gd name="connsiteX4" fmla="*/ 1608378 w 1608378"/>
              <a:gd name="connsiteY4" fmla="*/ 1666644 h 1934712"/>
              <a:gd name="connsiteX5" fmla="*/ 1340310 w 1608378"/>
              <a:gd name="connsiteY5" fmla="*/ 1934712 h 1934712"/>
              <a:gd name="connsiteX6" fmla="*/ 268068 w 1608378"/>
              <a:gd name="connsiteY6" fmla="*/ 1934712 h 1934712"/>
              <a:gd name="connsiteX7" fmla="*/ 0 w 1608378"/>
              <a:gd name="connsiteY7" fmla="*/ 1666644 h 1934712"/>
              <a:gd name="connsiteX8" fmla="*/ 0 w 1608378"/>
              <a:gd name="connsiteY8" fmla="*/ 268068 h 1934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08378" h="1934712">
                <a:moveTo>
                  <a:pt x="0" y="268068"/>
                </a:moveTo>
                <a:cubicBezTo>
                  <a:pt x="0" y="120018"/>
                  <a:pt x="120018" y="0"/>
                  <a:pt x="268068" y="0"/>
                </a:cubicBezTo>
                <a:lnTo>
                  <a:pt x="1340310" y="0"/>
                </a:lnTo>
                <a:cubicBezTo>
                  <a:pt x="1488360" y="0"/>
                  <a:pt x="1608378" y="120018"/>
                  <a:pt x="1608378" y="268068"/>
                </a:cubicBezTo>
                <a:lnTo>
                  <a:pt x="1608378" y="1666644"/>
                </a:lnTo>
                <a:cubicBezTo>
                  <a:pt x="1608378" y="1814694"/>
                  <a:pt x="1488360" y="1934712"/>
                  <a:pt x="1340310" y="1934712"/>
                </a:cubicBezTo>
                <a:lnTo>
                  <a:pt x="268068" y="1934712"/>
                </a:lnTo>
                <a:cubicBezTo>
                  <a:pt x="120018" y="1934712"/>
                  <a:pt x="0" y="1814694"/>
                  <a:pt x="0" y="1666644"/>
                </a:cubicBezTo>
                <a:lnTo>
                  <a:pt x="0" y="268068"/>
                </a:lnTo>
                <a:close/>
              </a:path>
            </a:pathLst>
          </a:custGeom>
          <a:solidFill>
            <a:schemeClr val="tx2">
              <a:lumMod val="20000"/>
              <a:lumOff val="80000"/>
            </a:schemeClr>
          </a:solidFill>
          <a:ln>
            <a:solidFill>
              <a:schemeClr val="tx2"/>
            </a:solidFill>
          </a:ln>
        </p:spPr>
        <p:style>
          <a:lnRef idx="0">
            <a:schemeClr val="lt1">
              <a:hueOff val="0"/>
              <a:satOff val="0"/>
              <a:lumOff val="0"/>
              <a:alphaOff val="0"/>
            </a:schemeClr>
          </a:lnRef>
          <a:fillRef idx="3">
            <a:schemeClr val="accent3">
              <a:alpha val="90000"/>
              <a:hueOff val="0"/>
              <a:satOff val="0"/>
              <a:lumOff val="0"/>
              <a:alphaOff val="-40000"/>
            </a:schemeClr>
          </a:fillRef>
          <a:effectRef idx="2">
            <a:schemeClr val="accent3">
              <a:alpha val="90000"/>
              <a:hueOff val="0"/>
              <a:satOff val="0"/>
              <a:lumOff val="0"/>
              <a:alphaOff val="-40000"/>
            </a:schemeClr>
          </a:effectRef>
          <a:fontRef idx="minor">
            <a:schemeClr val="lt1"/>
          </a:fontRef>
        </p:style>
        <p:txBody>
          <a:bodyPr spcFirstLastPara="0" vert="horz" wrap="square" lIns="139475" tIns="139475" rIns="139475" bIns="139475" numCol="1" spcCol="1270" anchor="ctr" anchorCtr="0">
            <a:noAutofit/>
          </a:bodyPr>
          <a:lstStyle/>
          <a:p>
            <a:pPr lvl="0" algn="ctr" defTabSz="711200">
              <a:lnSpc>
                <a:spcPct val="90000"/>
              </a:lnSpc>
              <a:spcBef>
                <a:spcPct val="0"/>
              </a:spcBef>
              <a:spcAft>
                <a:spcPct val="35000"/>
              </a:spcAft>
            </a:pPr>
            <a:r>
              <a:rPr lang="en-US" sz="1600" b="1" kern="1200" dirty="0" smtClean="0">
                <a:solidFill>
                  <a:schemeClr val="tx1"/>
                </a:solidFill>
              </a:rPr>
              <a:t>$100m </a:t>
            </a:r>
            <a:r>
              <a:rPr lang="en-US" sz="1600" b="0" kern="1200" dirty="0" smtClean="0">
                <a:solidFill>
                  <a:schemeClr val="tx1"/>
                </a:solidFill>
              </a:rPr>
              <a:t>fund for </a:t>
            </a:r>
            <a:r>
              <a:rPr lang="en-US" sz="1600" kern="1200" dirty="0" smtClean="0">
                <a:solidFill>
                  <a:schemeClr val="tx1"/>
                </a:solidFill>
              </a:rPr>
              <a:t>startups building on the Watson </a:t>
            </a:r>
            <a:r>
              <a:rPr lang="en-US" sz="1600" dirty="0">
                <a:solidFill>
                  <a:schemeClr val="tx1"/>
                </a:solidFill>
              </a:rPr>
              <a:t>p</a:t>
            </a:r>
            <a:r>
              <a:rPr lang="en-US" sz="1600" kern="1200" dirty="0" smtClean="0">
                <a:solidFill>
                  <a:schemeClr val="tx1"/>
                </a:solidFill>
              </a:rPr>
              <a:t>latform</a:t>
            </a:r>
          </a:p>
        </p:txBody>
      </p:sp>
      <p:sp>
        <p:nvSpPr>
          <p:cNvPr id="5" name="AutoShape 4" descr="Image result for microsoft logo 2015"/>
          <p:cNvSpPr>
            <a:spLocks noChangeAspect="1" noChangeArrowheads="1"/>
          </p:cNvSpPr>
          <p:nvPr/>
        </p:nvSpPr>
        <p:spPr bwMode="auto">
          <a:xfrm>
            <a:off x="155534" y="-144429"/>
            <a:ext cx="304721" cy="30473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13" tIns="45706" rIns="91413" bIns="45706" numCol="1" anchor="t" anchorCtr="0" compatLnSpc="1">
            <a:prstTxWarp prst="textNoShape">
              <a:avLst/>
            </a:prstTxWarp>
          </a:bodyPr>
          <a:lstStyle/>
          <a:p>
            <a:endParaRPr lang="en-US"/>
          </a:p>
        </p:txBody>
      </p:sp>
      <p:sp>
        <p:nvSpPr>
          <p:cNvPr id="14" name="Rectangle 13"/>
          <p:cNvSpPr/>
          <p:nvPr/>
        </p:nvSpPr>
        <p:spPr>
          <a:xfrm>
            <a:off x="6284148" y="6349488"/>
            <a:ext cx="5788637" cy="246164"/>
          </a:xfrm>
          <a:prstGeom prst="rect">
            <a:avLst/>
          </a:prstGeom>
        </p:spPr>
        <p:txBody>
          <a:bodyPr wrap="square" lIns="91413" tIns="45706" rIns="91413" bIns="45706">
            <a:spAutoFit/>
          </a:bodyPr>
          <a:lstStyle/>
          <a:p>
            <a:r>
              <a:rPr lang="en-US" sz="1000" dirty="0"/>
              <a:t>For sources, see slide “Case Study: IBM Watson Evolution”</a:t>
            </a:r>
          </a:p>
        </p:txBody>
      </p:sp>
      <p:sp>
        <p:nvSpPr>
          <p:cNvPr id="13" name="Rectangle 12"/>
          <p:cNvSpPr/>
          <p:nvPr/>
        </p:nvSpPr>
        <p:spPr bwMode="gray">
          <a:xfrm>
            <a:off x="252864" y="718088"/>
            <a:ext cx="11656634" cy="560153"/>
          </a:xfrm>
          <a:prstGeom prst="rect">
            <a:avLst/>
          </a:prstGeom>
          <a:noFill/>
          <a:ln w="6350" algn="ctr">
            <a:noFill/>
            <a:miter lim="800000"/>
            <a:headEnd/>
            <a:tailEnd/>
          </a:ln>
        </p:spPr>
        <p:txBody>
          <a:bodyPr lIns="89973" tIns="71978" rIns="89973" bIns="71978" rtlCol="0" anchor="ctr"/>
          <a:lstStyle/>
          <a:p>
            <a:pPr defTabSz="914126" fontAlgn="base">
              <a:spcBef>
                <a:spcPct val="50000"/>
              </a:spcBef>
              <a:spcAft>
                <a:spcPct val="0"/>
              </a:spcAft>
              <a:buClr>
                <a:srgbClr val="F0AB00"/>
              </a:buClr>
              <a:buSzPct val="80000"/>
            </a:pPr>
            <a:endParaRPr lang="en-US" kern="0" baseline="30000" dirty="0">
              <a:latin typeface="+mj-lt"/>
              <a:ea typeface="Arial Unicode MS" pitchFamily="34" charset="-128"/>
              <a:cs typeface="Arial Unicode MS" pitchFamily="34" charset="-128"/>
            </a:endParaRPr>
          </a:p>
        </p:txBody>
      </p:sp>
      <p:sp>
        <p:nvSpPr>
          <p:cNvPr id="6" name="Rectangle 5"/>
          <p:cNvSpPr/>
          <p:nvPr/>
        </p:nvSpPr>
        <p:spPr>
          <a:xfrm>
            <a:off x="613685" y="2118074"/>
            <a:ext cx="1210589" cy="646331"/>
          </a:xfrm>
          <a:prstGeom prst="rect">
            <a:avLst/>
          </a:prstGeom>
        </p:spPr>
        <p:txBody>
          <a:bodyPr wrap="none">
            <a:spAutoFit/>
          </a:bodyPr>
          <a:lstStyle/>
          <a:p>
            <a:pPr lvl="0" algn="ctr"/>
            <a:r>
              <a:rPr lang="en-US" dirty="0"/>
              <a:t>1998 </a:t>
            </a:r>
            <a:endParaRPr lang="en-US" dirty="0" smtClean="0"/>
          </a:p>
          <a:p>
            <a:pPr lvl="0" algn="ctr"/>
            <a:r>
              <a:rPr lang="en-US" b="1" dirty="0" smtClean="0"/>
              <a:t>Initiation </a:t>
            </a:r>
            <a:endParaRPr lang="en-US" b="1" dirty="0"/>
          </a:p>
        </p:txBody>
      </p:sp>
      <p:sp>
        <p:nvSpPr>
          <p:cNvPr id="7" name="Rectangle 6"/>
          <p:cNvSpPr/>
          <p:nvPr/>
        </p:nvSpPr>
        <p:spPr>
          <a:xfrm>
            <a:off x="4296699" y="2118074"/>
            <a:ext cx="1569660" cy="646331"/>
          </a:xfrm>
          <a:prstGeom prst="rect">
            <a:avLst/>
          </a:prstGeom>
        </p:spPr>
        <p:txBody>
          <a:bodyPr wrap="none">
            <a:spAutoFit/>
          </a:bodyPr>
          <a:lstStyle/>
          <a:p>
            <a:pPr algn="ctr"/>
            <a:r>
              <a:rPr lang="en-US" dirty="0" smtClean="0"/>
              <a:t>2013-2014</a:t>
            </a:r>
          </a:p>
          <a:p>
            <a:pPr algn="ctr"/>
            <a:r>
              <a:rPr lang="en-US" b="1" dirty="0" smtClean="0"/>
              <a:t>Acquisitions</a:t>
            </a:r>
            <a:endParaRPr lang="en-US" b="1" dirty="0"/>
          </a:p>
        </p:txBody>
      </p:sp>
      <p:sp>
        <p:nvSpPr>
          <p:cNvPr id="8" name="Rectangle 7"/>
          <p:cNvSpPr/>
          <p:nvPr/>
        </p:nvSpPr>
        <p:spPr>
          <a:xfrm>
            <a:off x="2386294" y="2118074"/>
            <a:ext cx="1210588" cy="646331"/>
          </a:xfrm>
          <a:prstGeom prst="rect">
            <a:avLst/>
          </a:prstGeom>
        </p:spPr>
        <p:txBody>
          <a:bodyPr wrap="none">
            <a:spAutoFit/>
          </a:bodyPr>
          <a:lstStyle/>
          <a:p>
            <a:pPr lvl="0" algn="ctr"/>
            <a:r>
              <a:rPr lang="en-US" dirty="0"/>
              <a:t>2011 </a:t>
            </a:r>
          </a:p>
          <a:p>
            <a:pPr lvl="0" algn="ctr"/>
            <a:r>
              <a:rPr lang="en-US" b="1" dirty="0" smtClean="0"/>
              <a:t>Publicity </a:t>
            </a:r>
            <a:endParaRPr lang="en-US" dirty="0"/>
          </a:p>
        </p:txBody>
      </p:sp>
      <p:sp>
        <p:nvSpPr>
          <p:cNvPr id="10" name="Rectangle 9"/>
          <p:cNvSpPr/>
          <p:nvPr/>
        </p:nvSpPr>
        <p:spPr>
          <a:xfrm>
            <a:off x="6444277" y="2118074"/>
            <a:ext cx="1091004" cy="646331"/>
          </a:xfrm>
          <a:prstGeom prst="rect">
            <a:avLst/>
          </a:prstGeom>
        </p:spPr>
        <p:txBody>
          <a:bodyPr wrap="none">
            <a:spAutoFit/>
          </a:bodyPr>
          <a:lstStyle/>
          <a:p>
            <a:pPr lvl="0" algn="ctr"/>
            <a:r>
              <a:rPr lang="en-US" dirty="0"/>
              <a:t>2014 </a:t>
            </a:r>
          </a:p>
          <a:p>
            <a:pPr lvl="0" algn="ctr"/>
            <a:r>
              <a:rPr lang="en-US" b="1" dirty="0" smtClean="0"/>
              <a:t>ML Unit </a:t>
            </a:r>
            <a:endParaRPr lang="en-US" dirty="0"/>
          </a:p>
        </p:txBody>
      </p:sp>
      <p:sp>
        <p:nvSpPr>
          <p:cNvPr id="12" name="Rectangle 11"/>
          <p:cNvSpPr/>
          <p:nvPr/>
        </p:nvSpPr>
        <p:spPr>
          <a:xfrm>
            <a:off x="7898046" y="2118074"/>
            <a:ext cx="1954446" cy="646331"/>
          </a:xfrm>
          <a:prstGeom prst="rect">
            <a:avLst/>
          </a:prstGeom>
        </p:spPr>
        <p:txBody>
          <a:bodyPr wrap="none">
            <a:spAutoFit/>
          </a:bodyPr>
          <a:lstStyle/>
          <a:p>
            <a:pPr lvl="0" algn="ctr"/>
            <a:r>
              <a:rPr lang="en-US" dirty="0" smtClean="0"/>
              <a:t>2014-2015</a:t>
            </a:r>
          </a:p>
          <a:p>
            <a:pPr lvl="0" algn="ctr"/>
            <a:r>
              <a:rPr lang="en-US" b="1" dirty="0" smtClean="0"/>
              <a:t>ML </a:t>
            </a:r>
            <a:r>
              <a:rPr lang="en-US" b="1" dirty="0"/>
              <a:t>Acquisitions</a:t>
            </a:r>
            <a:endParaRPr lang="en-US" dirty="0"/>
          </a:p>
        </p:txBody>
      </p:sp>
      <p:sp>
        <p:nvSpPr>
          <p:cNvPr id="17" name="Rectangle 16"/>
          <p:cNvSpPr/>
          <p:nvPr/>
        </p:nvSpPr>
        <p:spPr>
          <a:xfrm>
            <a:off x="9297681" y="2118074"/>
            <a:ext cx="2894319" cy="646331"/>
          </a:xfrm>
          <a:prstGeom prst="rect">
            <a:avLst/>
          </a:prstGeom>
        </p:spPr>
        <p:txBody>
          <a:bodyPr wrap="square">
            <a:spAutoFit/>
          </a:bodyPr>
          <a:lstStyle/>
          <a:p>
            <a:pPr algn="ctr"/>
            <a:r>
              <a:rPr lang="en-US" dirty="0" smtClean="0"/>
              <a:t>2015</a:t>
            </a:r>
          </a:p>
          <a:p>
            <a:pPr algn="ctr"/>
            <a:r>
              <a:rPr lang="en-US" b="1" dirty="0" smtClean="0"/>
              <a:t>Venture Capital</a:t>
            </a:r>
            <a:endParaRPr lang="en-US" dirty="0"/>
          </a:p>
        </p:txBody>
      </p:sp>
    </p:spTree>
    <p:extLst>
      <p:ext uri="{BB962C8B-B14F-4D97-AF65-F5344CB8AC3E}">
        <p14:creationId xmlns:p14="http://schemas.microsoft.com/office/powerpoint/2010/main" val="14460259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p:cNvSpPr/>
          <p:nvPr/>
        </p:nvSpPr>
        <p:spPr bwMode="gray">
          <a:xfrm>
            <a:off x="10327002" y="1913116"/>
            <a:ext cx="1433717" cy="1328771"/>
          </a:xfrm>
          <a:prstGeom prst="rect">
            <a:avLst/>
          </a:prstGeom>
          <a:solidFill>
            <a:schemeClr val="bg1">
              <a:lumMod val="85000"/>
            </a:schemeClr>
          </a:solidFill>
          <a:ln w="6350" algn="ctr">
            <a:noFill/>
            <a:miter lim="800000"/>
            <a:headEnd/>
            <a:tailEnd/>
          </a:ln>
        </p:spPr>
        <p:txBody>
          <a:bodyPr lIns="0" tIns="0" rIns="0" bIns="0" rtlCol="0" anchor="t"/>
          <a:lstStyle/>
          <a:p>
            <a:pPr algn="ctr">
              <a:buClr>
                <a:srgbClr val="F0AB00"/>
              </a:buClr>
              <a:buSzPct val="80000"/>
              <a:tabLst>
                <a:tab pos="2172636" algn="l"/>
              </a:tabLst>
            </a:pPr>
            <a:r>
              <a:rPr lang="en-US" sz="1400" b="1" dirty="0"/>
              <a:t>Agriculture</a:t>
            </a:r>
          </a:p>
        </p:txBody>
      </p:sp>
      <p:sp>
        <p:nvSpPr>
          <p:cNvPr id="27" name="Rectangle 26"/>
          <p:cNvSpPr/>
          <p:nvPr/>
        </p:nvSpPr>
        <p:spPr bwMode="gray">
          <a:xfrm>
            <a:off x="1299496" y="1923777"/>
            <a:ext cx="2010501" cy="1328771"/>
          </a:xfrm>
          <a:prstGeom prst="rect">
            <a:avLst/>
          </a:prstGeom>
          <a:solidFill>
            <a:schemeClr val="bg1">
              <a:lumMod val="85000"/>
            </a:schemeClr>
          </a:solidFill>
          <a:ln w="6350" algn="ctr">
            <a:noFill/>
            <a:miter lim="800000"/>
            <a:headEnd/>
            <a:tailEnd/>
          </a:ln>
        </p:spPr>
        <p:txBody>
          <a:bodyPr lIns="0" tIns="0" rIns="0" bIns="0" rtlCol="0" anchor="t"/>
          <a:lstStyle/>
          <a:p>
            <a:pPr algn="ctr">
              <a:buClr>
                <a:srgbClr val="F0AB00"/>
              </a:buClr>
              <a:buSzPct val="80000"/>
              <a:tabLst>
                <a:tab pos="2172636" algn="l"/>
              </a:tabLst>
            </a:pPr>
            <a:r>
              <a:rPr lang="en-US" sz="1400" b="1" dirty="0">
                <a:solidFill>
                  <a:srgbClr val="000000"/>
                </a:solidFill>
              </a:rPr>
              <a:t>Finance</a:t>
            </a:r>
          </a:p>
        </p:txBody>
      </p:sp>
      <p:sp>
        <p:nvSpPr>
          <p:cNvPr id="29" name="Rectangle 28"/>
          <p:cNvSpPr/>
          <p:nvPr/>
        </p:nvSpPr>
        <p:spPr bwMode="gray">
          <a:xfrm>
            <a:off x="4619490" y="1928723"/>
            <a:ext cx="1141226" cy="1328771"/>
          </a:xfrm>
          <a:prstGeom prst="rect">
            <a:avLst/>
          </a:prstGeom>
          <a:solidFill>
            <a:schemeClr val="bg1">
              <a:lumMod val="85000"/>
            </a:schemeClr>
          </a:solidFill>
          <a:ln w="6350" algn="ctr">
            <a:noFill/>
            <a:miter lim="800000"/>
            <a:headEnd/>
            <a:tailEnd/>
          </a:ln>
        </p:spPr>
        <p:txBody>
          <a:bodyPr lIns="0" tIns="0" rIns="0" bIns="0" rtlCol="0" anchor="t"/>
          <a:lstStyle/>
          <a:p>
            <a:pPr algn="ctr">
              <a:buClr>
                <a:srgbClr val="F0AB00"/>
              </a:buClr>
              <a:buSzPct val="80000"/>
              <a:tabLst>
                <a:tab pos="2172636" algn="l"/>
              </a:tabLst>
            </a:pPr>
            <a:r>
              <a:rPr lang="en-US" sz="1400" b="1" dirty="0"/>
              <a:t>Legal</a:t>
            </a:r>
          </a:p>
        </p:txBody>
      </p:sp>
      <p:sp>
        <p:nvSpPr>
          <p:cNvPr id="32" name="Rectangle 31"/>
          <p:cNvSpPr/>
          <p:nvPr/>
        </p:nvSpPr>
        <p:spPr bwMode="gray">
          <a:xfrm>
            <a:off x="5859141" y="1928723"/>
            <a:ext cx="906600" cy="1328771"/>
          </a:xfrm>
          <a:prstGeom prst="rect">
            <a:avLst/>
          </a:prstGeom>
          <a:solidFill>
            <a:schemeClr val="bg1">
              <a:lumMod val="85000"/>
            </a:schemeClr>
          </a:solidFill>
          <a:ln w="6350" algn="ctr">
            <a:noFill/>
            <a:miter lim="800000"/>
            <a:headEnd/>
            <a:tailEnd/>
          </a:ln>
        </p:spPr>
        <p:txBody>
          <a:bodyPr lIns="0" tIns="0" rIns="0" bIns="0" rtlCol="0" anchor="t"/>
          <a:lstStyle/>
          <a:p>
            <a:pPr algn="ctr">
              <a:buClr>
                <a:srgbClr val="F0AB00"/>
              </a:buClr>
              <a:buSzPct val="80000"/>
              <a:tabLst>
                <a:tab pos="2172636" algn="l"/>
              </a:tabLst>
            </a:pPr>
            <a:r>
              <a:rPr lang="en-US" sz="1400" b="1" dirty="0" smtClean="0"/>
              <a:t>HR</a:t>
            </a:r>
            <a:endParaRPr lang="en-US" sz="1400" b="1" dirty="0"/>
          </a:p>
        </p:txBody>
      </p:sp>
      <p:sp>
        <p:nvSpPr>
          <p:cNvPr id="35" name="Rectangle 34"/>
          <p:cNvSpPr/>
          <p:nvPr/>
        </p:nvSpPr>
        <p:spPr bwMode="gray">
          <a:xfrm>
            <a:off x="8194067" y="1918100"/>
            <a:ext cx="1990891" cy="1328771"/>
          </a:xfrm>
          <a:prstGeom prst="rect">
            <a:avLst/>
          </a:prstGeom>
          <a:solidFill>
            <a:schemeClr val="bg1">
              <a:lumMod val="85000"/>
            </a:schemeClr>
          </a:solidFill>
          <a:ln w="6350" algn="ctr">
            <a:noFill/>
            <a:miter lim="800000"/>
            <a:headEnd/>
            <a:tailEnd/>
          </a:ln>
        </p:spPr>
        <p:txBody>
          <a:bodyPr lIns="0" tIns="0" rIns="0" bIns="0" rtlCol="0" anchor="t"/>
          <a:lstStyle/>
          <a:p>
            <a:pPr algn="ctr">
              <a:buClr>
                <a:srgbClr val="F0AB00"/>
              </a:buClr>
              <a:buSzPct val="80000"/>
              <a:tabLst>
                <a:tab pos="2172636" algn="l"/>
              </a:tabLst>
            </a:pPr>
            <a:r>
              <a:rPr lang="en-US" sz="1400" b="1" dirty="0"/>
              <a:t>Medical/Diagnostics</a:t>
            </a:r>
          </a:p>
        </p:txBody>
      </p:sp>
      <p:sp>
        <p:nvSpPr>
          <p:cNvPr id="37" name="Rectangle 36"/>
          <p:cNvSpPr/>
          <p:nvPr/>
        </p:nvSpPr>
        <p:spPr bwMode="gray">
          <a:xfrm>
            <a:off x="3420419" y="1930085"/>
            <a:ext cx="1120278" cy="1328771"/>
          </a:xfrm>
          <a:prstGeom prst="rect">
            <a:avLst/>
          </a:prstGeom>
          <a:solidFill>
            <a:schemeClr val="bg1">
              <a:lumMod val="85000"/>
            </a:schemeClr>
          </a:solidFill>
          <a:ln w="6350" algn="ctr">
            <a:noFill/>
            <a:miter lim="800000"/>
            <a:headEnd/>
            <a:tailEnd/>
          </a:ln>
        </p:spPr>
        <p:txBody>
          <a:bodyPr lIns="0" tIns="0" rIns="0" bIns="0" rtlCol="0" anchor="t"/>
          <a:lstStyle/>
          <a:p>
            <a:pPr algn="ctr">
              <a:buClr>
                <a:srgbClr val="F0AB00"/>
              </a:buClr>
              <a:buSzPct val="80000"/>
              <a:tabLst>
                <a:tab pos="2172636" algn="l"/>
              </a:tabLst>
            </a:pPr>
            <a:r>
              <a:rPr lang="en-US" sz="1400" b="1" dirty="0" smtClean="0"/>
              <a:t>Fraud</a:t>
            </a:r>
            <a:endParaRPr lang="en-US" sz="1400" b="1" dirty="0"/>
          </a:p>
        </p:txBody>
      </p:sp>
      <p:sp>
        <p:nvSpPr>
          <p:cNvPr id="124" name="Rectangle 123"/>
          <p:cNvSpPr/>
          <p:nvPr/>
        </p:nvSpPr>
        <p:spPr bwMode="gray">
          <a:xfrm>
            <a:off x="1306643" y="3394541"/>
            <a:ext cx="10464228" cy="3158674"/>
          </a:xfrm>
          <a:prstGeom prst="rect">
            <a:avLst/>
          </a:prstGeom>
          <a:solidFill>
            <a:schemeClr val="bg1">
              <a:lumMod val="85000"/>
            </a:schemeClr>
          </a:solidFill>
          <a:ln w="6350" algn="ctr">
            <a:noFill/>
            <a:miter lim="800000"/>
            <a:headEnd/>
            <a:tailEnd/>
          </a:ln>
        </p:spPr>
        <p:txBody>
          <a:bodyPr lIns="0" tIns="0" rIns="0" bIns="0" rtlCol="0" anchor="t"/>
          <a:lstStyle/>
          <a:p>
            <a:pPr algn="ctr">
              <a:buClr>
                <a:srgbClr val="F0AB00"/>
              </a:buClr>
              <a:buSzPct val="80000"/>
              <a:tabLst>
                <a:tab pos="2172636" algn="l"/>
              </a:tabLst>
            </a:pPr>
            <a:r>
              <a:rPr lang="en-US" sz="1400" b="1" dirty="0"/>
              <a:t>Machine Learning</a:t>
            </a:r>
          </a:p>
        </p:txBody>
      </p:sp>
      <p:sp>
        <p:nvSpPr>
          <p:cNvPr id="2" name="Title 1"/>
          <p:cNvSpPr>
            <a:spLocks noGrp="1"/>
          </p:cNvSpPr>
          <p:nvPr>
            <p:ph type="title"/>
          </p:nvPr>
        </p:nvSpPr>
        <p:spPr>
          <a:xfrm>
            <a:off x="323916" y="298600"/>
            <a:ext cx="11542194" cy="756000"/>
          </a:xfrm>
        </p:spPr>
        <p:txBody>
          <a:bodyPr/>
          <a:lstStyle/>
          <a:p>
            <a:r>
              <a:rPr lang="en-US" sz="2800" dirty="0" smtClean="0"/>
              <a:t>Competitors: ML/DL </a:t>
            </a:r>
            <a:r>
              <a:rPr lang="en-US" sz="2800" dirty="0"/>
              <a:t>Startup </a:t>
            </a:r>
            <a:r>
              <a:rPr lang="en-US" sz="2800" dirty="0" smtClean="0"/>
              <a:t>Landscape</a:t>
            </a:r>
            <a:br>
              <a:rPr lang="en-US" sz="2800" dirty="0" smtClean="0"/>
            </a:br>
            <a:r>
              <a:rPr lang="en-US" sz="2800" b="0" dirty="0" smtClean="0"/>
              <a:t>July 2015</a:t>
            </a:r>
            <a:endParaRPr lang="en-US" sz="2800" b="0" dirty="0"/>
          </a:p>
        </p:txBody>
      </p:sp>
      <p:sp>
        <p:nvSpPr>
          <p:cNvPr id="24" name="Rectangle 23"/>
          <p:cNvSpPr/>
          <p:nvPr/>
        </p:nvSpPr>
        <p:spPr bwMode="gray">
          <a:xfrm>
            <a:off x="356627" y="1923779"/>
            <a:ext cx="849929" cy="1287348"/>
          </a:xfrm>
          <a:prstGeom prst="rect">
            <a:avLst/>
          </a:prstGeom>
          <a:noFill/>
          <a:ln w="12700" algn="ctr">
            <a:noFill/>
            <a:miter lim="800000"/>
            <a:headEnd/>
            <a:tailEnd/>
          </a:ln>
          <a:effectLst/>
        </p:spPr>
        <p:txBody>
          <a:bodyPr lIns="0" tIns="0" rIns="0" bIns="0" rtlCol="0" anchor="ctr"/>
          <a:lstStyle/>
          <a:p>
            <a:pPr algn="r">
              <a:buClr>
                <a:srgbClr val="F0AB00"/>
              </a:buClr>
              <a:buSzPct val="80000"/>
              <a:tabLst>
                <a:tab pos="2172636" algn="l"/>
              </a:tabLst>
            </a:pPr>
            <a:r>
              <a:rPr lang="en-US" sz="1400" b="1" dirty="0" smtClean="0">
                <a:solidFill>
                  <a:schemeClr val="tx2"/>
                </a:solidFill>
              </a:rPr>
              <a:t>Solutions</a:t>
            </a:r>
            <a:endParaRPr lang="en-US" sz="1400" b="1" dirty="0">
              <a:solidFill>
                <a:schemeClr val="tx2"/>
              </a:solidFill>
            </a:endParaRPr>
          </a:p>
        </p:txBody>
      </p:sp>
      <p:pic>
        <p:nvPicPr>
          <p:cNvPr id="39" name="Picture 33"/>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3441725" y="2258094"/>
            <a:ext cx="806880" cy="168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 name="Picture 34"/>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3516641" y="2641878"/>
            <a:ext cx="876761" cy="1639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 name="Picture 35"/>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3527701" y="2454286"/>
            <a:ext cx="687203" cy="1460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2" name="Picture 36"/>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3516641" y="2892843"/>
            <a:ext cx="504939" cy="1465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3" name="Picture 37"/>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4057252" y="2915046"/>
            <a:ext cx="418601" cy="1534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4" name="Picture 38"/>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6005399" y="2345123"/>
            <a:ext cx="310144" cy="3383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5" name="Picture 39"/>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6057925" y="2724454"/>
            <a:ext cx="429732" cy="2699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6" name="Picture 45"/>
          <p:cNvPicPr>
            <a:picLocks noChangeAspect="1" noChangeArrowheads="1"/>
          </p:cNvPicPr>
          <p:nvPr/>
        </p:nvPicPr>
        <p:blipFill>
          <a:blip r:embed="rId10">
            <a:extLst>
              <a:ext uri="{28A0092B-C50C-407E-A947-70E740481C1C}">
                <a14:useLocalDpi xmlns:a14="http://schemas.microsoft.com/office/drawing/2010/main"/>
              </a:ext>
            </a:extLst>
          </a:blip>
          <a:srcRect/>
          <a:stretch>
            <a:fillRect/>
          </a:stretch>
        </p:blipFill>
        <p:spPr bwMode="auto">
          <a:xfrm>
            <a:off x="10602969" y="2254855"/>
            <a:ext cx="788080" cy="200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7" name="Picture 46"/>
          <p:cNvPicPr>
            <a:picLocks noChangeAspect="1" noChangeArrowheads="1"/>
          </p:cNvPicPr>
          <p:nvPr/>
        </p:nvPicPr>
        <p:blipFill>
          <a:blip r:embed="rId11">
            <a:extLst>
              <a:ext uri="{28A0092B-C50C-407E-A947-70E740481C1C}">
                <a14:useLocalDpi xmlns:a14="http://schemas.microsoft.com/office/drawing/2010/main"/>
              </a:ext>
            </a:extLst>
          </a:blip>
          <a:srcRect/>
          <a:stretch>
            <a:fillRect/>
          </a:stretch>
        </p:blipFill>
        <p:spPr bwMode="auto">
          <a:xfrm>
            <a:off x="10563528" y="2540777"/>
            <a:ext cx="956176" cy="1792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8" name="Picture 49"/>
          <p:cNvPicPr>
            <a:picLocks noChangeAspect="1" noChangeArrowheads="1"/>
          </p:cNvPicPr>
          <p:nvPr/>
        </p:nvPicPr>
        <p:blipFill>
          <a:blip r:embed="rId12">
            <a:extLst>
              <a:ext uri="{28A0092B-C50C-407E-A947-70E740481C1C}">
                <a14:useLocalDpi xmlns:a14="http://schemas.microsoft.com/office/drawing/2010/main"/>
              </a:ext>
            </a:extLst>
          </a:blip>
          <a:srcRect/>
          <a:stretch>
            <a:fillRect/>
          </a:stretch>
        </p:blipFill>
        <p:spPr bwMode="auto">
          <a:xfrm>
            <a:off x="10807341" y="2778612"/>
            <a:ext cx="533261" cy="3523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9" name="Picture 54"/>
          <p:cNvPicPr>
            <a:picLocks noChangeAspect="1" noChangeArrowheads="1"/>
          </p:cNvPicPr>
          <p:nvPr/>
        </p:nvPicPr>
        <p:blipFill>
          <a:blip r:embed="rId13">
            <a:extLst>
              <a:ext uri="{28A0092B-C50C-407E-A947-70E740481C1C}">
                <a14:useLocalDpi xmlns:a14="http://schemas.microsoft.com/office/drawing/2010/main"/>
              </a:ext>
            </a:extLst>
          </a:blip>
          <a:srcRect/>
          <a:stretch>
            <a:fillRect/>
          </a:stretch>
        </p:blipFill>
        <p:spPr bwMode="auto">
          <a:xfrm>
            <a:off x="1319096" y="2248169"/>
            <a:ext cx="1028432" cy="2666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0" name="Picture 55"/>
          <p:cNvPicPr>
            <a:picLocks noChangeAspect="1" noChangeArrowheads="1"/>
          </p:cNvPicPr>
          <p:nvPr/>
        </p:nvPicPr>
        <p:blipFill>
          <a:blip r:embed="rId14">
            <a:extLst>
              <a:ext uri="{28A0092B-C50C-407E-A947-70E740481C1C}">
                <a14:useLocalDpi xmlns:a14="http://schemas.microsoft.com/office/drawing/2010/main"/>
              </a:ext>
            </a:extLst>
          </a:blip>
          <a:srcRect/>
          <a:stretch>
            <a:fillRect/>
          </a:stretch>
        </p:blipFill>
        <p:spPr bwMode="auto">
          <a:xfrm>
            <a:off x="2386812" y="2285678"/>
            <a:ext cx="874897" cy="2519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 name="Picture 56"/>
          <p:cNvPicPr>
            <a:picLocks noChangeAspect="1" noChangeArrowheads="1"/>
          </p:cNvPicPr>
          <p:nvPr/>
        </p:nvPicPr>
        <p:blipFill>
          <a:blip r:embed="rId15">
            <a:extLst>
              <a:ext uri="{28A0092B-C50C-407E-A947-70E740481C1C}">
                <a14:useLocalDpi xmlns:a14="http://schemas.microsoft.com/office/drawing/2010/main"/>
              </a:ext>
            </a:extLst>
          </a:blip>
          <a:srcRect/>
          <a:stretch>
            <a:fillRect/>
          </a:stretch>
        </p:blipFill>
        <p:spPr bwMode="auto">
          <a:xfrm>
            <a:off x="1331496" y="2514801"/>
            <a:ext cx="752279" cy="2380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2" name="Picture 57"/>
          <p:cNvPicPr>
            <a:picLocks noChangeAspect="1" noChangeArrowheads="1"/>
          </p:cNvPicPr>
          <p:nvPr/>
        </p:nvPicPr>
        <p:blipFill>
          <a:blip r:embed="rId16">
            <a:extLst>
              <a:ext uri="{28A0092B-C50C-407E-A947-70E740481C1C}">
                <a14:useLocalDpi xmlns:a14="http://schemas.microsoft.com/office/drawing/2010/main"/>
              </a:ext>
            </a:extLst>
          </a:blip>
          <a:srcRect/>
          <a:stretch>
            <a:fillRect/>
          </a:stretch>
        </p:blipFill>
        <p:spPr bwMode="auto">
          <a:xfrm>
            <a:off x="2304746" y="2517757"/>
            <a:ext cx="797092" cy="2196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3" name="Picture 58"/>
          <p:cNvPicPr>
            <a:picLocks noChangeAspect="1" noChangeArrowheads="1"/>
          </p:cNvPicPr>
          <p:nvPr/>
        </p:nvPicPr>
        <p:blipFill>
          <a:blip r:embed="rId17" cstate="screen">
            <a:extLst>
              <a:ext uri="{28A0092B-C50C-407E-A947-70E740481C1C}">
                <a14:useLocalDpi xmlns:a14="http://schemas.microsoft.com/office/drawing/2010/main"/>
              </a:ext>
            </a:extLst>
          </a:blip>
          <a:srcRect/>
          <a:stretch>
            <a:fillRect/>
          </a:stretch>
        </p:blipFill>
        <p:spPr bwMode="auto">
          <a:xfrm>
            <a:off x="4651499" y="2295699"/>
            <a:ext cx="832356" cy="1459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4" name="Picture 59"/>
          <p:cNvPicPr>
            <a:picLocks noChangeAspect="1" noChangeArrowheads="1"/>
          </p:cNvPicPr>
          <p:nvPr/>
        </p:nvPicPr>
        <p:blipFill>
          <a:blip r:embed="rId18">
            <a:extLst>
              <a:ext uri="{28A0092B-C50C-407E-A947-70E740481C1C}">
                <a14:useLocalDpi xmlns:a14="http://schemas.microsoft.com/office/drawing/2010/main"/>
              </a:ext>
            </a:extLst>
          </a:blip>
          <a:srcRect/>
          <a:stretch>
            <a:fillRect/>
          </a:stretch>
        </p:blipFill>
        <p:spPr bwMode="auto">
          <a:xfrm>
            <a:off x="4651499" y="2458870"/>
            <a:ext cx="802015" cy="2502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5" name="Picture 60"/>
          <p:cNvPicPr>
            <a:picLocks noChangeAspect="1" noChangeArrowheads="1"/>
          </p:cNvPicPr>
          <p:nvPr/>
        </p:nvPicPr>
        <p:blipFill>
          <a:blip r:embed="rId19">
            <a:extLst>
              <a:ext uri="{28A0092B-C50C-407E-A947-70E740481C1C}">
                <a14:useLocalDpi xmlns:a14="http://schemas.microsoft.com/office/drawing/2010/main"/>
              </a:ext>
            </a:extLst>
          </a:blip>
          <a:srcRect/>
          <a:stretch>
            <a:fillRect/>
          </a:stretch>
        </p:blipFill>
        <p:spPr bwMode="auto">
          <a:xfrm>
            <a:off x="4640675" y="2743174"/>
            <a:ext cx="736965" cy="1349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6" name="Picture 61"/>
          <p:cNvPicPr>
            <a:picLocks noChangeAspect="1" noChangeArrowheads="1"/>
          </p:cNvPicPr>
          <p:nvPr/>
        </p:nvPicPr>
        <p:blipFill>
          <a:blip r:embed="rId20">
            <a:extLst>
              <a:ext uri="{28A0092B-C50C-407E-A947-70E740481C1C}">
                <a14:useLocalDpi xmlns:a14="http://schemas.microsoft.com/office/drawing/2010/main"/>
              </a:ext>
            </a:extLst>
          </a:blip>
          <a:srcRect/>
          <a:stretch>
            <a:fillRect/>
          </a:stretch>
        </p:blipFill>
        <p:spPr bwMode="auto">
          <a:xfrm>
            <a:off x="4632084" y="2908279"/>
            <a:ext cx="681267" cy="2243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7" name="Picture 62"/>
          <p:cNvPicPr>
            <a:picLocks noChangeAspect="1" noChangeArrowheads="1"/>
          </p:cNvPicPr>
          <p:nvPr/>
        </p:nvPicPr>
        <p:blipFill>
          <a:blip r:embed="rId21">
            <a:extLst>
              <a:ext uri="{28A0092B-C50C-407E-A947-70E740481C1C}">
                <a14:useLocalDpi xmlns:a14="http://schemas.microsoft.com/office/drawing/2010/main"/>
              </a:ext>
            </a:extLst>
          </a:blip>
          <a:srcRect/>
          <a:stretch>
            <a:fillRect/>
          </a:stretch>
        </p:blipFill>
        <p:spPr bwMode="auto">
          <a:xfrm>
            <a:off x="1359985" y="2762760"/>
            <a:ext cx="624189" cy="4012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8" name="Picture 63"/>
          <p:cNvPicPr>
            <a:picLocks noChangeAspect="1" noChangeArrowheads="1"/>
          </p:cNvPicPr>
          <p:nvPr/>
        </p:nvPicPr>
        <p:blipFill>
          <a:blip r:embed="rId22">
            <a:extLst>
              <a:ext uri="{28A0092B-C50C-407E-A947-70E740481C1C}">
                <a14:useLocalDpi xmlns:a14="http://schemas.microsoft.com/office/drawing/2010/main"/>
              </a:ext>
            </a:extLst>
          </a:blip>
          <a:srcRect/>
          <a:stretch>
            <a:fillRect/>
          </a:stretch>
        </p:blipFill>
        <p:spPr bwMode="auto">
          <a:xfrm>
            <a:off x="2186339" y="2709141"/>
            <a:ext cx="1123657" cy="2006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9" name="Picture 64"/>
          <p:cNvPicPr>
            <a:picLocks noChangeAspect="1" noChangeArrowheads="1"/>
          </p:cNvPicPr>
          <p:nvPr/>
        </p:nvPicPr>
        <p:blipFill>
          <a:blip r:embed="rId23">
            <a:extLst>
              <a:ext uri="{28A0092B-C50C-407E-A947-70E740481C1C}">
                <a14:useLocalDpi xmlns:a14="http://schemas.microsoft.com/office/drawing/2010/main"/>
              </a:ext>
            </a:extLst>
          </a:blip>
          <a:srcRect/>
          <a:stretch>
            <a:fillRect/>
          </a:stretch>
        </p:blipFill>
        <p:spPr bwMode="auto">
          <a:xfrm>
            <a:off x="2033356" y="2890663"/>
            <a:ext cx="714812" cy="2466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0" name="Picture 74"/>
          <p:cNvPicPr>
            <a:picLocks noChangeAspect="1" noChangeArrowheads="1"/>
          </p:cNvPicPr>
          <p:nvPr/>
        </p:nvPicPr>
        <p:blipFill>
          <a:blip r:embed="rId24">
            <a:extLst>
              <a:ext uri="{28A0092B-C50C-407E-A947-70E740481C1C}">
                <a14:useLocalDpi xmlns:a14="http://schemas.microsoft.com/office/drawing/2010/main"/>
              </a:ext>
            </a:extLst>
          </a:blip>
          <a:srcRect/>
          <a:stretch>
            <a:fillRect/>
          </a:stretch>
        </p:blipFill>
        <p:spPr bwMode="auto">
          <a:xfrm>
            <a:off x="9519260" y="2263711"/>
            <a:ext cx="658578" cy="2173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 name="Picture 76"/>
          <p:cNvPicPr>
            <a:picLocks noChangeAspect="1" noChangeArrowheads="1"/>
          </p:cNvPicPr>
          <p:nvPr/>
        </p:nvPicPr>
        <p:blipFill>
          <a:blip r:embed="rId25" cstate="screen">
            <a:extLst>
              <a:ext uri="{28A0092B-C50C-407E-A947-70E740481C1C}">
                <a14:useLocalDpi xmlns:a14="http://schemas.microsoft.com/office/drawing/2010/main"/>
              </a:ext>
            </a:extLst>
          </a:blip>
          <a:srcRect/>
          <a:stretch>
            <a:fillRect/>
          </a:stretch>
        </p:blipFill>
        <p:spPr bwMode="auto">
          <a:xfrm>
            <a:off x="8951396" y="2260389"/>
            <a:ext cx="557068" cy="1999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2" name="Picture 77"/>
          <p:cNvPicPr>
            <a:picLocks noChangeAspect="1" noChangeArrowheads="1"/>
          </p:cNvPicPr>
          <p:nvPr/>
        </p:nvPicPr>
        <p:blipFill>
          <a:blip r:embed="rId26" cstate="screen">
            <a:extLst>
              <a:ext uri="{28A0092B-C50C-407E-A947-70E740481C1C}">
                <a14:useLocalDpi xmlns:a14="http://schemas.microsoft.com/office/drawing/2010/main"/>
              </a:ext>
            </a:extLst>
          </a:blip>
          <a:srcRect/>
          <a:stretch>
            <a:fillRect/>
          </a:stretch>
        </p:blipFill>
        <p:spPr bwMode="auto">
          <a:xfrm>
            <a:off x="8194067" y="2574206"/>
            <a:ext cx="602106" cy="2465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3" name="Picture 78"/>
          <p:cNvPicPr>
            <a:picLocks noChangeAspect="1" noChangeArrowheads="1"/>
          </p:cNvPicPr>
          <p:nvPr/>
        </p:nvPicPr>
        <p:blipFill>
          <a:blip r:embed="rId27" cstate="screen">
            <a:extLst>
              <a:ext uri="{28A0092B-C50C-407E-A947-70E740481C1C}">
                <a14:useLocalDpi xmlns:a14="http://schemas.microsoft.com/office/drawing/2010/main"/>
              </a:ext>
            </a:extLst>
          </a:blip>
          <a:srcRect/>
          <a:stretch>
            <a:fillRect/>
          </a:stretch>
        </p:blipFill>
        <p:spPr bwMode="auto">
          <a:xfrm>
            <a:off x="8905759" y="2578298"/>
            <a:ext cx="510977" cy="2164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4" name="AutoShape 80" descr="Image result for clearforest logo"/>
          <p:cNvSpPr>
            <a:spLocks noChangeAspect="1" noChangeArrowheads="1"/>
          </p:cNvSpPr>
          <p:nvPr/>
        </p:nvSpPr>
        <p:spPr bwMode="auto">
          <a:xfrm>
            <a:off x="155535" y="-144326"/>
            <a:ext cx="304721" cy="304722"/>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16" tIns="45708" rIns="91416" bIns="45708" numCol="1" anchor="t" anchorCtr="0" compatLnSpc="1">
            <a:prstTxWarp prst="textNoShape">
              <a:avLst/>
            </a:prstTxWarp>
          </a:bodyPr>
          <a:lstStyle/>
          <a:p>
            <a:endParaRPr lang="en-US" sz="1799" dirty="0"/>
          </a:p>
        </p:txBody>
      </p:sp>
      <p:sp>
        <p:nvSpPr>
          <p:cNvPr id="65" name="AutoShape 83" descr="Image result for dato logo"/>
          <p:cNvSpPr>
            <a:spLocks noChangeAspect="1" noChangeArrowheads="1"/>
          </p:cNvSpPr>
          <p:nvPr/>
        </p:nvSpPr>
        <p:spPr bwMode="auto">
          <a:xfrm>
            <a:off x="307895" y="8034"/>
            <a:ext cx="304721" cy="304722"/>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16" tIns="45708" rIns="91416" bIns="45708" numCol="1" anchor="t" anchorCtr="0" compatLnSpc="1">
            <a:prstTxWarp prst="textNoShape">
              <a:avLst/>
            </a:prstTxWarp>
          </a:bodyPr>
          <a:lstStyle/>
          <a:p>
            <a:endParaRPr lang="en-US" sz="1799" dirty="0"/>
          </a:p>
        </p:txBody>
      </p:sp>
      <p:sp>
        <p:nvSpPr>
          <p:cNvPr id="66" name="AutoShape 86" descr="Image result for synapsify logo"/>
          <p:cNvSpPr>
            <a:spLocks noChangeAspect="1" noChangeArrowheads="1"/>
          </p:cNvSpPr>
          <p:nvPr/>
        </p:nvSpPr>
        <p:spPr bwMode="auto">
          <a:xfrm>
            <a:off x="460255" y="160395"/>
            <a:ext cx="304721" cy="304722"/>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16" tIns="45708" rIns="91416" bIns="45708" numCol="1" anchor="t" anchorCtr="0" compatLnSpc="1">
            <a:prstTxWarp prst="textNoShape">
              <a:avLst/>
            </a:prstTxWarp>
          </a:bodyPr>
          <a:lstStyle/>
          <a:p>
            <a:endParaRPr lang="en-US" sz="1799" dirty="0"/>
          </a:p>
        </p:txBody>
      </p:sp>
      <p:sp>
        <p:nvSpPr>
          <p:cNvPr id="67" name="AutoShape 89" descr="Image result for Scaled Inference logo"/>
          <p:cNvSpPr>
            <a:spLocks noChangeAspect="1" noChangeArrowheads="1"/>
          </p:cNvSpPr>
          <p:nvPr/>
        </p:nvSpPr>
        <p:spPr bwMode="auto">
          <a:xfrm>
            <a:off x="612616" y="312755"/>
            <a:ext cx="304721" cy="304722"/>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16" tIns="45708" rIns="91416" bIns="45708" numCol="1" anchor="t" anchorCtr="0" compatLnSpc="1">
            <a:prstTxWarp prst="textNoShape">
              <a:avLst/>
            </a:prstTxWarp>
          </a:bodyPr>
          <a:lstStyle/>
          <a:p>
            <a:endParaRPr lang="en-US" sz="1799" dirty="0"/>
          </a:p>
        </p:txBody>
      </p:sp>
      <p:sp>
        <p:nvSpPr>
          <p:cNvPr id="68" name="AutoShape 91" descr="Image result for Sentient  logo"/>
          <p:cNvSpPr>
            <a:spLocks noChangeAspect="1" noChangeArrowheads="1"/>
          </p:cNvSpPr>
          <p:nvPr/>
        </p:nvSpPr>
        <p:spPr bwMode="auto">
          <a:xfrm>
            <a:off x="764976" y="465115"/>
            <a:ext cx="304721" cy="304722"/>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16" tIns="45708" rIns="91416" bIns="45708" numCol="1" anchor="t" anchorCtr="0" compatLnSpc="1">
            <a:prstTxWarp prst="textNoShape">
              <a:avLst/>
            </a:prstTxWarp>
          </a:bodyPr>
          <a:lstStyle/>
          <a:p>
            <a:endParaRPr lang="en-US" sz="1799" dirty="0"/>
          </a:p>
        </p:txBody>
      </p:sp>
      <p:sp>
        <p:nvSpPr>
          <p:cNvPr id="69" name="AutoShape 2" descr="Image result for narrative science"/>
          <p:cNvSpPr>
            <a:spLocks noChangeAspect="1" noChangeArrowheads="1"/>
          </p:cNvSpPr>
          <p:nvPr/>
        </p:nvSpPr>
        <p:spPr bwMode="auto">
          <a:xfrm>
            <a:off x="1100169" y="617475"/>
            <a:ext cx="304721" cy="304722"/>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16" tIns="45708" rIns="91416" bIns="45708" numCol="1" anchor="t" anchorCtr="0" compatLnSpc="1">
            <a:prstTxWarp prst="textNoShape">
              <a:avLst/>
            </a:prstTxWarp>
          </a:bodyPr>
          <a:lstStyle/>
          <a:p>
            <a:endParaRPr lang="en-US" sz="1799" dirty="0"/>
          </a:p>
        </p:txBody>
      </p:sp>
      <p:pic>
        <p:nvPicPr>
          <p:cNvPr id="70" name="Picture 5"/>
          <p:cNvPicPr>
            <a:picLocks noChangeAspect="1" noChangeArrowheads="1"/>
          </p:cNvPicPr>
          <p:nvPr/>
        </p:nvPicPr>
        <p:blipFill>
          <a:blip r:embed="rId28" cstate="screen">
            <a:extLst>
              <a:ext uri="{28A0092B-C50C-407E-A947-70E740481C1C}">
                <a14:useLocalDpi xmlns:a14="http://schemas.microsoft.com/office/drawing/2010/main"/>
              </a:ext>
            </a:extLst>
          </a:blip>
          <a:srcRect/>
          <a:stretch>
            <a:fillRect/>
          </a:stretch>
        </p:blipFill>
        <p:spPr bwMode="auto">
          <a:xfrm>
            <a:off x="8186617" y="2238169"/>
            <a:ext cx="759319" cy="2811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 name="Picture 7"/>
          <p:cNvPicPr>
            <a:picLocks noChangeAspect="1" noChangeArrowheads="1"/>
          </p:cNvPicPr>
          <p:nvPr/>
        </p:nvPicPr>
        <p:blipFill>
          <a:blip r:embed="rId29" cstate="screen">
            <a:extLst>
              <a:ext uri="{28A0092B-C50C-407E-A947-70E740481C1C}">
                <a14:useLocalDpi xmlns:a14="http://schemas.microsoft.com/office/drawing/2010/main"/>
              </a:ext>
            </a:extLst>
          </a:blip>
          <a:srcRect/>
          <a:stretch>
            <a:fillRect/>
          </a:stretch>
        </p:blipFill>
        <p:spPr bwMode="auto">
          <a:xfrm>
            <a:off x="6443625" y="2358948"/>
            <a:ext cx="230007" cy="2300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2" name="Picture 2" descr="Zephyr Health">
            <a:hlinkClick r:id="rId30"/>
          </p:cNvPr>
          <p:cNvPicPr>
            <a:picLocks noChangeAspect="1" noChangeArrowheads="1"/>
          </p:cNvPicPr>
          <p:nvPr/>
        </p:nvPicPr>
        <p:blipFill>
          <a:blip r:embed="rId31" cstate="screen">
            <a:extLst>
              <a:ext uri="{28A0092B-C50C-407E-A947-70E740481C1C}">
                <a14:useLocalDpi xmlns:a14="http://schemas.microsoft.com/office/drawing/2010/main"/>
              </a:ext>
            </a:extLst>
          </a:blip>
          <a:srcRect/>
          <a:stretch>
            <a:fillRect/>
          </a:stretch>
        </p:blipFill>
        <p:spPr bwMode="auto">
          <a:xfrm>
            <a:off x="9508463" y="2582573"/>
            <a:ext cx="644024" cy="262762"/>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72"/>
          <p:cNvPicPr>
            <a:picLocks noChangeAspect="1"/>
          </p:cNvPicPr>
          <p:nvPr/>
        </p:nvPicPr>
        <p:blipFill>
          <a:blip r:embed="rId32" cstate="screen">
            <a:extLst>
              <a:ext uri="{28A0092B-C50C-407E-A947-70E740481C1C}">
                <a14:useLocalDpi xmlns:a14="http://schemas.microsoft.com/office/drawing/2010/main"/>
              </a:ext>
            </a:extLst>
          </a:blip>
          <a:stretch>
            <a:fillRect/>
          </a:stretch>
        </p:blipFill>
        <p:spPr>
          <a:xfrm>
            <a:off x="8207004" y="2872332"/>
            <a:ext cx="905367" cy="254702"/>
          </a:xfrm>
          <a:prstGeom prst="rect">
            <a:avLst/>
          </a:prstGeom>
        </p:spPr>
      </p:pic>
      <p:pic>
        <p:nvPicPr>
          <p:cNvPr id="74" name="Picture 73"/>
          <p:cNvPicPr>
            <a:picLocks noChangeAspect="1"/>
          </p:cNvPicPr>
          <p:nvPr/>
        </p:nvPicPr>
        <p:blipFill>
          <a:blip r:embed="rId33" cstate="screen">
            <a:extLst>
              <a:ext uri="{28A0092B-C50C-407E-A947-70E740481C1C}">
                <a14:useLocalDpi xmlns:a14="http://schemas.microsoft.com/office/drawing/2010/main"/>
              </a:ext>
            </a:extLst>
          </a:blip>
          <a:stretch>
            <a:fillRect/>
          </a:stretch>
        </p:blipFill>
        <p:spPr>
          <a:xfrm>
            <a:off x="9174184" y="2872333"/>
            <a:ext cx="953892" cy="238139"/>
          </a:xfrm>
          <a:prstGeom prst="rect">
            <a:avLst/>
          </a:prstGeom>
        </p:spPr>
      </p:pic>
      <p:pic>
        <p:nvPicPr>
          <p:cNvPr id="98" name="Picture 3">
            <a:hlinkClick r:id="rId34"/>
          </p:cNvPr>
          <p:cNvPicPr>
            <a:picLocks noChangeAspect="1" noChangeArrowheads="1"/>
          </p:cNvPicPr>
          <p:nvPr/>
        </p:nvPicPr>
        <p:blipFill>
          <a:blip r:embed="rId35" cstate="screen">
            <a:extLst>
              <a:ext uri="{28A0092B-C50C-407E-A947-70E740481C1C}">
                <a14:useLocalDpi xmlns:a14="http://schemas.microsoft.com/office/drawing/2010/main"/>
              </a:ext>
            </a:extLst>
          </a:blip>
          <a:srcRect/>
          <a:stretch>
            <a:fillRect/>
          </a:stretch>
        </p:blipFill>
        <p:spPr bwMode="auto">
          <a:xfrm>
            <a:off x="8407971" y="4499007"/>
            <a:ext cx="1112111" cy="2472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2" name="Rectangle 101"/>
          <p:cNvSpPr/>
          <p:nvPr/>
        </p:nvSpPr>
        <p:spPr bwMode="gray">
          <a:xfrm>
            <a:off x="343093" y="3695294"/>
            <a:ext cx="863463" cy="754043"/>
          </a:xfrm>
          <a:prstGeom prst="rect">
            <a:avLst/>
          </a:prstGeom>
          <a:noFill/>
          <a:ln w="12700" algn="ctr">
            <a:noFill/>
            <a:miter lim="800000"/>
            <a:headEnd/>
            <a:tailEnd/>
          </a:ln>
          <a:effectLst/>
        </p:spPr>
        <p:txBody>
          <a:bodyPr lIns="0" tIns="0" rIns="0" bIns="0" rtlCol="0" anchor="ctr"/>
          <a:lstStyle/>
          <a:p>
            <a:pPr>
              <a:buClr>
                <a:srgbClr val="F0AB00"/>
              </a:buClr>
              <a:buSzPct val="80000"/>
              <a:tabLst>
                <a:tab pos="2172636" algn="l"/>
              </a:tabLst>
            </a:pPr>
            <a:r>
              <a:rPr lang="en-US" sz="1400" b="1" dirty="0" smtClean="0">
                <a:solidFill>
                  <a:schemeClr val="tx2"/>
                </a:solidFill>
              </a:rPr>
              <a:t>Platform</a:t>
            </a:r>
          </a:p>
          <a:p>
            <a:pPr>
              <a:buClr>
                <a:srgbClr val="F0AB00"/>
              </a:buClr>
              <a:buSzPct val="80000"/>
              <a:tabLst>
                <a:tab pos="2172636" algn="l"/>
              </a:tabLst>
            </a:pPr>
            <a:r>
              <a:rPr lang="en-US" sz="1400" b="1" dirty="0" smtClean="0">
                <a:solidFill>
                  <a:schemeClr val="tx2"/>
                </a:solidFill>
              </a:rPr>
              <a:t>Building Blocks</a:t>
            </a:r>
            <a:endParaRPr lang="en-US" sz="1400" b="1" dirty="0">
              <a:solidFill>
                <a:schemeClr val="tx2"/>
              </a:solidFill>
            </a:endParaRPr>
          </a:p>
        </p:txBody>
      </p:sp>
      <p:cxnSp>
        <p:nvCxnSpPr>
          <p:cNvPr id="5" name="Straight Connector 4"/>
          <p:cNvCxnSpPr/>
          <p:nvPr/>
        </p:nvCxnSpPr>
        <p:spPr>
          <a:xfrm>
            <a:off x="7528162" y="1923778"/>
            <a:ext cx="0" cy="1240247"/>
          </a:xfrm>
          <a:prstGeom prst="line">
            <a:avLst/>
          </a:prstGeom>
          <a:ln w="19050">
            <a:solidFill>
              <a:srgbClr val="0076CB"/>
            </a:solidFill>
            <a:prstDash val="dash"/>
          </a:ln>
        </p:spPr>
        <p:style>
          <a:lnRef idx="1">
            <a:schemeClr val="accent1"/>
          </a:lnRef>
          <a:fillRef idx="0">
            <a:schemeClr val="accent1"/>
          </a:fillRef>
          <a:effectRef idx="0">
            <a:schemeClr val="accent1"/>
          </a:effectRef>
          <a:fontRef idx="minor">
            <a:schemeClr val="tx1"/>
          </a:fontRef>
        </p:style>
      </p:cxnSp>
      <p:sp>
        <p:nvSpPr>
          <p:cNvPr id="133" name="Rectangle 132"/>
          <p:cNvSpPr/>
          <p:nvPr/>
        </p:nvSpPr>
        <p:spPr bwMode="gray">
          <a:xfrm>
            <a:off x="6912642" y="2113009"/>
            <a:ext cx="519004" cy="847934"/>
          </a:xfrm>
          <a:prstGeom prst="rect">
            <a:avLst/>
          </a:prstGeom>
          <a:noFill/>
          <a:ln w="12700" algn="ctr">
            <a:noFill/>
            <a:miter lim="800000"/>
            <a:headEnd/>
            <a:tailEnd/>
          </a:ln>
          <a:effectLst/>
        </p:spPr>
        <p:txBody>
          <a:bodyPr lIns="0" tIns="0" rIns="0" bIns="0" rtlCol="0" anchor="ctr"/>
          <a:lstStyle/>
          <a:p>
            <a:pPr algn="ctr">
              <a:buClr>
                <a:srgbClr val="F0AB00"/>
              </a:buClr>
              <a:buSzPct val="80000"/>
              <a:tabLst>
                <a:tab pos="2172636" algn="l"/>
              </a:tabLst>
            </a:pPr>
            <a:r>
              <a:rPr lang="en-US" sz="1400" dirty="0" smtClean="0">
                <a:solidFill>
                  <a:schemeClr val="tx2"/>
                </a:solidFill>
              </a:rPr>
              <a:t>Hori-</a:t>
            </a:r>
            <a:br>
              <a:rPr lang="en-US" sz="1400" dirty="0" smtClean="0">
                <a:solidFill>
                  <a:schemeClr val="tx2"/>
                </a:solidFill>
              </a:rPr>
            </a:br>
            <a:r>
              <a:rPr lang="en-US" sz="1400" dirty="0" err="1" smtClean="0">
                <a:solidFill>
                  <a:schemeClr val="tx2"/>
                </a:solidFill>
              </a:rPr>
              <a:t>zontal</a:t>
            </a:r>
            <a:endParaRPr lang="en-US" sz="1400" dirty="0">
              <a:solidFill>
                <a:schemeClr val="tx2"/>
              </a:solidFill>
            </a:endParaRPr>
          </a:p>
        </p:txBody>
      </p:sp>
      <p:sp>
        <p:nvSpPr>
          <p:cNvPr id="134" name="Rectangle 133"/>
          <p:cNvSpPr/>
          <p:nvPr/>
        </p:nvSpPr>
        <p:spPr bwMode="gray">
          <a:xfrm>
            <a:off x="7572056" y="2113009"/>
            <a:ext cx="519004" cy="847934"/>
          </a:xfrm>
          <a:prstGeom prst="rect">
            <a:avLst/>
          </a:prstGeom>
          <a:noFill/>
          <a:ln w="12700" algn="ctr">
            <a:noFill/>
            <a:miter lim="800000"/>
            <a:headEnd/>
            <a:tailEnd/>
          </a:ln>
          <a:effectLst/>
        </p:spPr>
        <p:txBody>
          <a:bodyPr lIns="0" tIns="0" rIns="0" bIns="0" rtlCol="0" anchor="ctr"/>
          <a:lstStyle/>
          <a:p>
            <a:pPr algn="ctr">
              <a:buClr>
                <a:srgbClr val="F0AB00"/>
              </a:buClr>
              <a:buSzPct val="80000"/>
              <a:tabLst>
                <a:tab pos="2172636" algn="l"/>
              </a:tabLst>
            </a:pPr>
            <a:r>
              <a:rPr lang="en-US" sz="1400" dirty="0" err="1" smtClean="0">
                <a:solidFill>
                  <a:schemeClr val="tx2"/>
                </a:solidFill>
              </a:rPr>
              <a:t>Ver</a:t>
            </a:r>
            <a:r>
              <a:rPr lang="en-US" sz="1400" dirty="0" smtClean="0">
                <a:solidFill>
                  <a:schemeClr val="tx2"/>
                </a:solidFill>
              </a:rPr>
              <a:t>-</a:t>
            </a:r>
            <a:br>
              <a:rPr lang="en-US" sz="1400" dirty="0" smtClean="0">
                <a:solidFill>
                  <a:schemeClr val="tx2"/>
                </a:solidFill>
              </a:rPr>
            </a:br>
            <a:r>
              <a:rPr lang="en-US" sz="1400" dirty="0" err="1" smtClean="0">
                <a:solidFill>
                  <a:schemeClr val="tx2"/>
                </a:solidFill>
              </a:rPr>
              <a:t>tical</a:t>
            </a:r>
            <a:endParaRPr lang="en-US" sz="1400" dirty="0">
              <a:solidFill>
                <a:schemeClr val="tx2"/>
              </a:solidFill>
            </a:endParaRPr>
          </a:p>
        </p:txBody>
      </p:sp>
      <p:sp>
        <p:nvSpPr>
          <p:cNvPr id="6" name="Footer Placeholder 5"/>
          <p:cNvSpPr>
            <a:spLocks noGrp="1"/>
          </p:cNvSpPr>
          <p:nvPr>
            <p:ph type="ftr" sz="quarter" idx="3"/>
          </p:nvPr>
        </p:nvSpPr>
        <p:spPr/>
        <p:txBody>
          <a:bodyPr/>
          <a:lstStyle/>
          <a:p>
            <a:r>
              <a:rPr lang="en-US" dirty="0" smtClean="0">
                <a:solidFill>
                  <a:srgbClr val="000000">
                    <a:lumMod val="65000"/>
                    <a:lumOff val="35000"/>
                  </a:srgbClr>
                </a:solidFill>
              </a:rPr>
              <a:t>Confidential</a:t>
            </a:r>
            <a:endParaRPr lang="en-US" dirty="0">
              <a:solidFill>
                <a:srgbClr val="000000">
                  <a:lumMod val="65000"/>
                  <a:lumOff val="35000"/>
                </a:srgbClr>
              </a:solidFill>
            </a:endParaRPr>
          </a:p>
        </p:txBody>
      </p:sp>
      <p:sp>
        <p:nvSpPr>
          <p:cNvPr id="7" name="Slide Number Placeholder 6"/>
          <p:cNvSpPr>
            <a:spLocks noGrp="1"/>
          </p:cNvSpPr>
          <p:nvPr>
            <p:ph type="sldNum" sz="quarter" idx="4"/>
          </p:nvPr>
        </p:nvSpPr>
        <p:spPr/>
        <p:txBody>
          <a:bodyPr/>
          <a:lstStyle/>
          <a:p>
            <a:fld id="{52D116E8-C1B7-4800-ACA1-0CD42BEC2FD7}" type="slidenum">
              <a:rPr lang="en-US" sz="1000" smtClean="0">
                <a:solidFill>
                  <a:srgbClr val="CCCCCC">
                    <a:lumMod val="25000"/>
                  </a:srgbClr>
                </a:solidFill>
              </a:rPr>
              <a:pPr/>
              <a:t>27</a:t>
            </a:fld>
            <a:endParaRPr lang="en-US" dirty="0">
              <a:solidFill>
                <a:srgbClr val="000000">
                  <a:tint val="75000"/>
                </a:srgbClr>
              </a:solidFill>
            </a:endParaRPr>
          </a:p>
        </p:txBody>
      </p:sp>
      <p:sp>
        <p:nvSpPr>
          <p:cNvPr id="80" name="Rectangle 79"/>
          <p:cNvSpPr/>
          <p:nvPr/>
        </p:nvSpPr>
        <p:spPr bwMode="gray">
          <a:xfrm>
            <a:off x="9660810" y="3638100"/>
            <a:ext cx="2010501" cy="1593806"/>
          </a:xfrm>
          <a:prstGeom prst="rect">
            <a:avLst/>
          </a:prstGeom>
          <a:solidFill>
            <a:schemeClr val="bg1">
              <a:lumMod val="85000"/>
            </a:schemeClr>
          </a:solidFill>
          <a:ln w="6350" algn="ctr">
            <a:solidFill>
              <a:schemeClr val="tx1"/>
            </a:solidFill>
            <a:miter lim="800000"/>
            <a:headEnd/>
            <a:tailEnd/>
          </a:ln>
        </p:spPr>
        <p:txBody>
          <a:bodyPr lIns="0" tIns="0" rIns="0" bIns="0" rtlCol="0" anchor="t"/>
          <a:lstStyle/>
          <a:p>
            <a:pPr algn="ctr">
              <a:buClr>
                <a:srgbClr val="F0AB00"/>
              </a:buClr>
              <a:buSzPct val="80000"/>
              <a:tabLst>
                <a:tab pos="2172636" algn="l"/>
              </a:tabLst>
            </a:pPr>
            <a:r>
              <a:rPr lang="en-US" sz="1400" b="1" dirty="0"/>
              <a:t>Speech Recognition</a:t>
            </a:r>
          </a:p>
        </p:txBody>
      </p:sp>
      <p:pic>
        <p:nvPicPr>
          <p:cNvPr id="88" name="Picture 27"/>
          <p:cNvPicPr>
            <a:picLocks noChangeAspect="1" noChangeArrowheads="1"/>
          </p:cNvPicPr>
          <p:nvPr/>
        </p:nvPicPr>
        <p:blipFill>
          <a:blip r:embed="rId36" cstate="screen">
            <a:extLst>
              <a:ext uri="{28A0092B-C50C-407E-A947-70E740481C1C}">
                <a14:useLocalDpi xmlns:a14="http://schemas.microsoft.com/office/drawing/2010/main"/>
              </a:ext>
            </a:extLst>
          </a:blip>
          <a:srcRect/>
          <a:stretch>
            <a:fillRect/>
          </a:stretch>
        </p:blipFill>
        <p:spPr bwMode="auto">
          <a:xfrm>
            <a:off x="9832533" y="4347814"/>
            <a:ext cx="1540872" cy="239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9" name="Picture 28"/>
          <p:cNvPicPr>
            <a:picLocks noChangeAspect="1" noChangeArrowheads="1"/>
          </p:cNvPicPr>
          <p:nvPr/>
        </p:nvPicPr>
        <p:blipFill>
          <a:blip r:embed="rId37" cstate="screen">
            <a:extLst>
              <a:ext uri="{28A0092B-C50C-407E-A947-70E740481C1C}">
                <a14:useLocalDpi xmlns:a14="http://schemas.microsoft.com/office/drawing/2010/main"/>
              </a:ext>
            </a:extLst>
          </a:blip>
          <a:srcRect/>
          <a:stretch>
            <a:fillRect/>
          </a:stretch>
        </p:blipFill>
        <p:spPr bwMode="auto">
          <a:xfrm>
            <a:off x="9705573" y="4648058"/>
            <a:ext cx="1207324" cy="2389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6" name="Picture 95"/>
          <p:cNvPicPr>
            <a:picLocks noChangeAspect="1" noChangeArrowheads="1"/>
          </p:cNvPicPr>
          <p:nvPr/>
        </p:nvPicPr>
        <p:blipFill>
          <a:blip r:embed="rId38" cstate="screen">
            <a:extLst>
              <a:ext uri="{28A0092B-C50C-407E-A947-70E740481C1C}">
                <a14:useLocalDpi xmlns:a14="http://schemas.microsoft.com/office/drawing/2010/main"/>
              </a:ext>
            </a:extLst>
          </a:blip>
          <a:srcRect/>
          <a:stretch>
            <a:fillRect/>
          </a:stretch>
        </p:blipFill>
        <p:spPr bwMode="auto">
          <a:xfrm>
            <a:off x="10679057" y="4671669"/>
            <a:ext cx="780236" cy="2278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7" name="Picture 96"/>
          <p:cNvPicPr>
            <a:picLocks noChangeAspect="1" noChangeArrowheads="1"/>
          </p:cNvPicPr>
          <p:nvPr/>
        </p:nvPicPr>
        <p:blipFill>
          <a:blip r:embed="rId39" cstate="screen">
            <a:extLst>
              <a:ext uri="{28A0092B-C50C-407E-A947-70E740481C1C}">
                <a14:useLocalDpi xmlns:a14="http://schemas.microsoft.com/office/drawing/2010/main"/>
              </a:ext>
            </a:extLst>
          </a:blip>
          <a:srcRect/>
          <a:stretch>
            <a:fillRect/>
          </a:stretch>
        </p:blipFill>
        <p:spPr bwMode="auto">
          <a:xfrm>
            <a:off x="9985008" y="4959831"/>
            <a:ext cx="1167131" cy="2202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347" name="Picture 11" descr="https://crunchbase-production-res.cloudinary.com/image/upload/c_pad,h_98,w_98/v1422021886/kixmf5uejurno2j4resu.png"/>
          <p:cNvPicPr>
            <a:picLocks noChangeAspect="1" noChangeArrowheads="1"/>
          </p:cNvPicPr>
          <p:nvPr/>
        </p:nvPicPr>
        <p:blipFill rotWithShape="1">
          <a:blip r:embed="rId40" cstate="screen">
            <a:extLst>
              <a:ext uri="{28A0092B-C50C-407E-A947-70E740481C1C}">
                <a14:useLocalDpi xmlns:a14="http://schemas.microsoft.com/office/drawing/2010/main"/>
              </a:ext>
            </a:extLst>
          </a:blip>
          <a:srcRect l="13300" t="35911" r="11530" b="35708"/>
          <a:stretch/>
        </p:blipFill>
        <p:spPr bwMode="auto">
          <a:xfrm>
            <a:off x="10568573" y="4055991"/>
            <a:ext cx="701675" cy="264920"/>
          </a:xfrm>
          <a:prstGeom prst="rect">
            <a:avLst/>
          </a:prstGeom>
          <a:noFill/>
          <a:extLst>
            <a:ext uri="{909E8E84-426E-40DD-AFC4-6F175D3DCCD1}">
              <a14:hiddenFill xmlns:a14="http://schemas.microsoft.com/office/drawing/2010/main">
                <a:solidFill>
                  <a:srgbClr val="FFFFFF"/>
                </a:solidFill>
              </a14:hiddenFill>
            </a:ext>
          </a:extLst>
        </p:spPr>
      </p:pic>
      <p:pic>
        <p:nvPicPr>
          <p:cNvPr id="14349" name="Picture 13" descr="https://crunchbase-production-res.cloudinary.com/image/upload/c_pad,h_98,w_98/v1397187342/c999cbfccb2b0581bcff6422d90fab29.gif"/>
          <p:cNvPicPr>
            <a:picLocks noChangeAspect="1" noChangeArrowheads="1"/>
          </p:cNvPicPr>
          <p:nvPr/>
        </p:nvPicPr>
        <p:blipFill rotWithShape="1">
          <a:blip r:embed="rId41" cstate="screen">
            <a:extLst>
              <a:ext uri="{28A0092B-C50C-407E-A947-70E740481C1C}">
                <a14:useLocalDpi xmlns:a14="http://schemas.microsoft.com/office/drawing/2010/main"/>
              </a:ext>
            </a:extLst>
          </a:blip>
          <a:srcRect t="18707" b="20068"/>
          <a:stretch/>
        </p:blipFill>
        <p:spPr bwMode="auto">
          <a:xfrm>
            <a:off x="10008732" y="4028341"/>
            <a:ext cx="460282" cy="281806"/>
          </a:xfrm>
          <a:prstGeom prst="rect">
            <a:avLst/>
          </a:prstGeom>
          <a:noFill/>
          <a:extLst>
            <a:ext uri="{909E8E84-426E-40DD-AFC4-6F175D3DCCD1}">
              <a14:hiddenFill xmlns:a14="http://schemas.microsoft.com/office/drawing/2010/main">
                <a:solidFill>
                  <a:srgbClr val="FFFFFF"/>
                </a:solidFill>
              </a14:hiddenFill>
            </a:ext>
          </a:extLst>
        </p:spPr>
      </p:pic>
      <p:sp>
        <p:nvSpPr>
          <p:cNvPr id="82" name="Rectangle 81"/>
          <p:cNvSpPr/>
          <p:nvPr/>
        </p:nvSpPr>
        <p:spPr bwMode="gray">
          <a:xfrm>
            <a:off x="7489440" y="3651258"/>
            <a:ext cx="2010501" cy="1580648"/>
          </a:xfrm>
          <a:prstGeom prst="rect">
            <a:avLst/>
          </a:prstGeom>
          <a:solidFill>
            <a:schemeClr val="bg1">
              <a:lumMod val="85000"/>
            </a:schemeClr>
          </a:solidFill>
          <a:ln w="6350" algn="ctr">
            <a:solidFill>
              <a:schemeClr val="tx1"/>
            </a:solidFill>
            <a:miter lim="800000"/>
            <a:headEnd/>
            <a:tailEnd/>
          </a:ln>
        </p:spPr>
        <p:txBody>
          <a:bodyPr lIns="0" tIns="0" rIns="0" bIns="0" rtlCol="0" anchor="t"/>
          <a:lstStyle/>
          <a:p>
            <a:pPr algn="ctr">
              <a:buClr>
                <a:srgbClr val="F0AB00"/>
              </a:buClr>
              <a:buSzPct val="80000"/>
              <a:tabLst>
                <a:tab pos="2172636" algn="l"/>
              </a:tabLst>
            </a:pPr>
            <a:r>
              <a:rPr lang="en-US" sz="1400" b="1" dirty="0"/>
              <a:t>NLP</a:t>
            </a:r>
          </a:p>
        </p:txBody>
      </p:sp>
      <p:pic>
        <p:nvPicPr>
          <p:cNvPr id="90" name="Picture 29"/>
          <p:cNvPicPr>
            <a:picLocks noChangeAspect="1" noChangeArrowheads="1"/>
          </p:cNvPicPr>
          <p:nvPr/>
        </p:nvPicPr>
        <p:blipFill>
          <a:blip r:embed="rId42" cstate="screen">
            <a:extLst>
              <a:ext uri="{28A0092B-C50C-407E-A947-70E740481C1C}">
                <a14:useLocalDpi xmlns:a14="http://schemas.microsoft.com/office/drawing/2010/main"/>
              </a:ext>
            </a:extLst>
          </a:blip>
          <a:srcRect/>
          <a:stretch>
            <a:fillRect/>
          </a:stretch>
        </p:blipFill>
        <p:spPr bwMode="auto">
          <a:xfrm>
            <a:off x="7606982" y="4008640"/>
            <a:ext cx="1116494" cy="3076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1" name="Picture 30"/>
          <p:cNvPicPr>
            <a:picLocks noChangeAspect="1" noChangeArrowheads="1"/>
          </p:cNvPicPr>
          <p:nvPr/>
        </p:nvPicPr>
        <p:blipFill>
          <a:blip r:embed="rId43" cstate="screen">
            <a:extLst>
              <a:ext uri="{28A0092B-C50C-407E-A947-70E740481C1C}">
                <a14:useLocalDpi xmlns:a14="http://schemas.microsoft.com/office/drawing/2010/main"/>
              </a:ext>
            </a:extLst>
          </a:blip>
          <a:srcRect/>
          <a:stretch>
            <a:fillRect/>
          </a:stretch>
        </p:blipFill>
        <p:spPr bwMode="auto">
          <a:xfrm>
            <a:off x="8219040" y="4266686"/>
            <a:ext cx="1183152" cy="3254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 name="Picture 31"/>
          <p:cNvPicPr>
            <a:picLocks noChangeAspect="1" noChangeArrowheads="1"/>
          </p:cNvPicPr>
          <p:nvPr/>
        </p:nvPicPr>
        <p:blipFill>
          <a:blip r:embed="rId44" cstate="screen">
            <a:extLst>
              <a:ext uri="{28A0092B-C50C-407E-A947-70E740481C1C}">
                <a14:useLocalDpi xmlns:a14="http://schemas.microsoft.com/office/drawing/2010/main"/>
              </a:ext>
            </a:extLst>
          </a:blip>
          <a:srcRect/>
          <a:stretch>
            <a:fillRect/>
          </a:stretch>
        </p:blipFill>
        <p:spPr bwMode="auto">
          <a:xfrm>
            <a:off x="8849131" y="4008641"/>
            <a:ext cx="616562" cy="2563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3" name="Picture 32"/>
          <p:cNvPicPr>
            <a:picLocks noChangeAspect="1" noChangeArrowheads="1"/>
          </p:cNvPicPr>
          <p:nvPr/>
        </p:nvPicPr>
        <p:blipFill>
          <a:blip r:embed="rId45" cstate="screen">
            <a:extLst>
              <a:ext uri="{28A0092B-C50C-407E-A947-70E740481C1C}">
                <a14:useLocalDpi xmlns:a14="http://schemas.microsoft.com/office/drawing/2010/main"/>
              </a:ext>
            </a:extLst>
          </a:blip>
          <a:srcRect/>
          <a:stretch>
            <a:fillRect/>
          </a:stretch>
        </p:blipFill>
        <p:spPr bwMode="auto">
          <a:xfrm>
            <a:off x="7594759" y="4497133"/>
            <a:ext cx="802617" cy="279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4" name="Picture 87"/>
          <p:cNvPicPr>
            <a:picLocks noChangeAspect="1" noChangeArrowheads="1"/>
          </p:cNvPicPr>
          <p:nvPr/>
        </p:nvPicPr>
        <p:blipFill>
          <a:blip r:embed="rId46" cstate="screen">
            <a:extLst>
              <a:ext uri="{28A0092B-C50C-407E-A947-70E740481C1C}">
                <a14:useLocalDpi xmlns:a14="http://schemas.microsoft.com/office/drawing/2010/main"/>
              </a:ext>
            </a:extLst>
          </a:blip>
          <a:srcRect/>
          <a:stretch>
            <a:fillRect/>
          </a:stretch>
        </p:blipFill>
        <p:spPr bwMode="auto">
          <a:xfrm>
            <a:off x="8486296" y="4854067"/>
            <a:ext cx="1009374" cy="1813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9" name="Picture 4"/>
          <p:cNvPicPr>
            <a:picLocks noChangeAspect="1" noChangeArrowheads="1"/>
          </p:cNvPicPr>
          <p:nvPr/>
        </p:nvPicPr>
        <p:blipFill>
          <a:blip r:embed="rId47" cstate="screen">
            <a:extLst>
              <a:ext uri="{28A0092B-C50C-407E-A947-70E740481C1C}">
                <a14:useLocalDpi xmlns:a14="http://schemas.microsoft.com/office/drawing/2010/main"/>
              </a:ext>
            </a:extLst>
          </a:blip>
          <a:srcRect/>
          <a:stretch>
            <a:fillRect/>
          </a:stretch>
        </p:blipFill>
        <p:spPr bwMode="auto">
          <a:xfrm>
            <a:off x="7602699" y="4810718"/>
            <a:ext cx="843575" cy="25489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8" name="Rectangle 77"/>
          <p:cNvSpPr/>
          <p:nvPr/>
        </p:nvSpPr>
        <p:spPr bwMode="gray">
          <a:xfrm>
            <a:off x="5317329" y="3660930"/>
            <a:ext cx="1996428" cy="1570976"/>
          </a:xfrm>
          <a:prstGeom prst="rect">
            <a:avLst/>
          </a:prstGeom>
          <a:solidFill>
            <a:schemeClr val="bg1">
              <a:lumMod val="85000"/>
            </a:schemeClr>
          </a:solidFill>
          <a:ln w="6350" algn="ctr">
            <a:solidFill>
              <a:schemeClr val="tx1"/>
            </a:solidFill>
            <a:miter lim="800000"/>
            <a:headEnd/>
            <a:tailEnd/>
          </a:ln>
        </p:spPr>
        <p:txBody>
          <a:bodyPr lIns="0" tIns="0" rIns="0" bIns="0" rtlCol="0" anchor="t"/>
          <a:lstStyle/>
          <a:p>
            <a:pPr algn="ctr">
              <a:buClr>
                <a:srgbClr val="F0AB00"/>
              </a:buClr>
              <a:buSzPct val="80000"/>
              <a:tabLst>
                <a:tab pos="2172636" algn="l"/>
              </a:tabLst>
            </a:pPr>
            <a:r>
              <a:rPr lang="en-US" sz="1400" b="1" dirty="0"/>
              <a:t>Image Recognition</a:t>
            </a:r>
          </a:p>
        </p:txBody>
      </p:sp>
      <p:pic>
        <p:nvPicPr>
          <p:cNvPr id="84" name="Picture 16">
            <a:hlinkClick r:id="rId48"/>
          </p:cNvPr>
          <p:cNvPicPr>
            <a:picLocks noChangeAspect="1" noChangeArrowheads="1"/>
          </p:cNvPicPr>
          <p:nvPr/>
        </p:nvPicPr>
        <p:blipFill>
          <a:blip r:embed="rId49">
            <a:extLst>
              <a:ext uri="{28A0092B-C50C-407E-A947-70E740481C1C}">
                <a14:useLocalDpi xmlns:a14="http://schemas.microsoft.com/office/drawing/2010/main"/>
              </a:ext>
            </a:extLst>
          </a:blip>
          <a:srcRect/>
          <a:stretch>
            <a:fillRect/>
          </a:stretch>
        </p:blipFill>
        <p:spPr bwMode="auto">
          <a:xfrm>
            <a:off x="5313351" y="4036615"/>
            <a:ext cx="1029227" cy="3440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5" name="Picture 17"/>
          <p:cNvPicPr>
            <a:picLocks noChangeAspect="1" noChangeArrowheads="1"/>
          </p:cNvPicPr>
          <p:nvPr/>
        </p:nvPicPr>
        <p:blipFill>
          <a:blip r:embed="rId50">
            <a:extLst>
              <a:ext uri="{28A0092B-C50C-407E-A947-70E740481C1C}">
                <a14:useLocalDpi xmlns:a14="http://schemas.microsoft.com/office/drawing/2010/main"/>
              </a:ext>
            </a:extLst>
          </a:blip>
          <a:srcRect/>
          <a:stretch>
            <a:fillRect/>
          </a:stretch>
        </p:blipFill>
        <p:spPr bwMode="auto">
          <a:xfrm>
            <a:off x="5369367" y="4730493"/>
            <a:ext cx="889592" cy="2658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6" name="Picture 19"/>
          <p:cNvPicPr>
            <a:picLocks noChangeAspect="1" noChangeArrowheads="1"/>
          </p:cNvPicPr>
          <p:nvPr/>
        </p:nvPicPr>
        <p:blipFill>
          <a:blip r:embed="rId51">
            <a:extLst>
              <a:ext uri="{28A0092B-C50C-407E-A947-70E740481C1C}">
                <a14:useLocalDpi xmlns:a14="http://schemas.microsoft.com/office/drawing/2010/main"/>
              </a:ext>
            </a:extLst>
          </a:blip>
          <a:srcRect/>
          <a:stretch>
            <a:fillRect/>
          </a:stretch>
        </p:blipFill>
        <p:spPr bwMode="auto">
          <a:xfrm>
            <a:off x="5365039" y="4419059"/>
            <a:ext cx="951714" cy="2743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5" name="Picture 94"/>
          <p:cNvPicPr>
            <a:picLocks noChangeAspect="1" noChangeArrowheads="1"/>
          </p:cNvPicPr>
          <p:nvPr/>
        </p:nvPicPr>
        <p:blipFill>
          <a:blip r:embed="rId52" cstate="screen">
            <a:extLst>
              <a:ext uri="{28A0092B-C50C-407E-A947-70E740481C1C}">
                <a14:useLocalDpi xmlns:a14="http://schemas.microsoft.com/office/drawing/2010/main"/>
              </a:ext>
            </a:extLst>
          </a:blip>
          <a:srcRect/>
          <a:stretch>
            <a:fillRect/>
          </a:stretch>
        </p:blipFill>
        <p:spPr bwMode="auto">
          <a:xfrm>
            <a:off x="6356988" y="4750153"/>
            <a:ext cx="900024" cy="26724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0" name="Picture 99"/>
          <p:cNvPicPr>
            <a:picLocks noChangeAspect="1"/>
          </p:cNvPicPr>
          <p:nvPr/>
        </p:nvPicPr>
        <p:blipFill>
          <a:blip r:embed="rId53" cstate="screen">
            <a:extLst>
              <a:ext uri="{28A0092B-C50C-407E-A947-70E740481C1C}">
                <a14:useLocalDpi xmlns:a14="http://schemas.microsoft.com/office/drawing/2010/main"/>
              </a:ext>
            </a:extLst>
          </a:blip>
          <a:stretch>
            <a:fillRect/>
          </a:stretch>
        </p:blipFill>
        <p:spPr>
          <a:xfrm>
            <a:off x="6355278" y="4384977"/>
            <a:ext cx="893138" cy="293660"/>
          </a:xfrm>
          <a:prstGeom prst="rect">
            <a:avLst/>
          </a:prstGeom>
        </p:spPr>
      </p:pic>
      <p:pic>
        <p:nvPicPr>
          <p:cNvPr id="101" name="Picture 100" descr="Screen Shot 2015-04-16 at 6.56.18 PM.png"/>
          <p:cNvPicPr>
            <a:picLocks noChangeAspect="1"/>
          </p:cNvPicPr>
          <p:nvPr/>
        </p:nvPicPr>
        <p:blipFill>
          <a:blip r:embed="rId54" cstate="screen">
            <a:extLst>
              <a:ext uri="{28A0092B-C50C-407E-A947-70E740481C1C}">
                <a14:useLocalDpi xmlns:a14="http://schemas.microsoft.com/office/drawing/2010/main"/>
              </a:ext>
            </a:extLst>
          </a:blip>
          <a:stretch>
            <a:fillRect/>
          </a:stretch>
        </p:blipFill>
        <p:spPr>
          <a:xfrm>
            <a:off x="6344970" y="4036614"/>
            <a:ext cx="909792" cy="288981"/>
          </a:xfrm>
          <a:prstGeom prst="rect">
            <a:avLst/>
          </a:prstGeom>
        </p:spPr>
      </p:pic>
      <p:sp>
        <p:nvSpPr>
          <p:cNvPr id="104" name="Rectangle 103"/>
          <p:cNvSpPr/>
          <p:nvPr/>
        </p:nvSpPr>
        <p:spPr bwMode="gray">
          <a:xfrm>
            <a:off x="1351831" y="3624532"/>
            <a:ext cx="3772741" cy="2845716"/>
          </a:xfrm>
          <a:prstGeom prst="rect">
            <a:avLst/>
          </a:prstGeom>
          <a:solidFill>
            <a:schemeClr val="bg1">
              <a:lumMod val="85000"/>
            </a:schemeClr>
          </a:solidFill>
          <a:ln w="6350" algn="ctr">
            <a:solidFill>
              <a:schemeClr val="tx1"/>
            </a:solidFill>
            <a:miter lim="800000"/>
            <a:headEnd/>
            <a:tailEnd/>
          </a:ln>
        </p:spPr>
        <p:txBody>
          <a:bodyPr lIns="0" tIns="0" rIns="0" bIns="0" rtlCol="0" anchor="t"/>
          <a:lstStyle/>
          <a:p>
            <a:pPr algn="ctr">
              <a:buClr>
                <a:srgbClr val="F0AB00"/>
              </a:buClr>
              <a:buSzPct val="80000"/>
              <a:tabLst>
                <a:tab pos="2172636" algn="l"/>
              </a:tabLst>
            </a:pPr>
            <a:r>
              <a:rPr lang="en-US" sz="1400" b="1" dirty="0" smtClean="0"/>
              <a:t>Multiple</a:t>
            </a:r>
            <a:endParaRPr lang="en-US" sz="1400" b="1" dirty="0"/>
          </a:p>
        </p:txBody>
      </p:sp>
      <p:pic>
        <p:nvPicPr>
          <p:cNvPr id="105" name="Picture 92"/>
          <p:cNvPicPr>
            <a:picLocks noChangeAspect="1" noChangeArrowheads="1"/>
          </p:cNvPicPr>
          <p:nvPr/>
        </p:nvPicPr>
        <p:blipFill>
          <a:blip r:embed="rId55" cstate="screen">
            <a:extLst>
              <a:ext uri="{28A0092B-C50C-407E-A947-70E740481C1C}">
                <a14:useLocalDpi xmlns:a14="http://schemas.microsoft.com/office/drawing/2010/main"/>
              </a:ext>
            </a:extLst>
          </a:blip>
          <a:srcRect/>
          <a:stretch>
            <a:fillRect/>
          </a:stretch>
        </p:blipFill>
        <p:spPr bwMode="auto">
          <a:xfrm>
            <a:off x="4057252" y="4028341"/>
            <a:ext cx="901894" cy="2364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7" name="Picture 106" descr="Screen Shot 2015-04-16 at 6.35.49 PM.png"/>
          <p:cNvPicPr>
            <a:picLocks noChangeAspect="1"/>
          </p:cNvPicPr>
          <p:nvPr/>
        </p:nvPicPr>
        <p:blipFill>
          <a:blip r:embed="rId56" cstate="screen">
            <a:extLst>
              <a:ext uri="{28A0092B-C50C-407E-A947-70E740481C1C}">
                <a14:useLocalDpi xmlns:a14="http://schemas.microsoft.com/office/drawing/2010/main"/>
              </a:ext>
            </a:extLst>
          </a:blip>
          <a:stretch>
            <a:fillRect/>
          </a:stretch>
        </p:blipFill>
        <p:spPr>
          <a:xfrm>
            <a:off x="2774876" y="4343304"/>
            <a:ext cx="978302" cy="248844"/>
          </a:xfrm>
          <a:prstGeom prst="rect">
            <a:avLst/>
          </a:prstGeom>
        </p:spPr>
      </p:pic>
      <p:pic>
        <p:nvPicPr>
          <p:cNvPr id="108" name="Picture 107"/>
          <p:cNvPicPr>
            <a:picLocks noChangeAspect="1"/>
          </p:cNvPicPr>
          <p:nvPr/>
        </p:nvPicPr>
        <p:blipFill>
          <a:blip r:embed="rId57" cstate="screen">
            <a:extLst>
              <a:ext uri="{28A0092B-C50C-407E-A947-70E740481C1C}">
                <a14:useLocalDpi xmlns:a14="http://schemas.microsoft.com/office/drawing/2010/main"/>
              </a:ext>
            </a:extLst>
          </a:blip>
          <a:stretch>
            <a:fillRect/>
          </a:stretch>
        </p:blipFill>
        <p:spPr>
          <a:xfrm>
            <a:off x="2774876" y="4002599"/>
            <a:ext cx="973665" cy="268444"/>
          </a:xfrm>
          <a:prstGeom prst="rect">
            <a:avLst/>
          </a:prstGeom>
        </p:spPr>
      </p:pic>
      <p:pic>
        <p:nvPicPr>
          <p:cNvPr id="109" name="Picture 108"/>
          <p:cNvPicPr>
            <a:picLocks noChangeAspect="1"/>
          </p:cNvPicPr>
          <p:nvPr/>
        </p:nvPicPr>
        <p:blipFill>
          <a:blip r:embed="rId58" cstate="screen">
            <a:extLst>
              <a:ext uri="{28A0092B-C50C-407E-A947-70E740481C1C}">
                <a14:useLocalDpi xmlns:a14="http://schemas.microsoft.com/office/drawing/2010/main"/>
              </a:ext>
            </a:extLst>
          </a:blip>
          <a:stretch>
            <a:fillRect/>
          </a:stretch>
        </p:blipFill>
        <p:spPr>
          <a:xfrm>
            <a:off x="4065246" y="4671669"/>
            <a:ext cx="897924" cy="268155"/>
          </a:xfrm>
          <a:prstGeom prst="rect">
            <a:avLst/>
          </a:prstGeom>
        </p:spPr>
      </p:pic>
      <p:pic>
        <p:nvPicPr>
          <p:cNvPr id="87" name="Picture 21"/>
          <p:cNvPicPr>
            <a:picLocks noChangeAspect="1" noChangeArrowheads="1"/>
          </p:cNvPicPr>
          <p:nvPr/>
        </p:nvPicPr>
        <p:blipFill>
          <a:blip r:embed="rId59">
            <a:extLst>
              <a:ext uri="{28A0092B-C50C-407E-A947-70E740481C1C}">
                <a14:useLocalDpi xmlns:a14="http://schemas.microsoft.com/office/drawing/2010/main"/>
              </a:ext>
            </a:extLst>
          </a:blip>
          <a:srcRect/>
          <a:stretch>
            <a:fillRect/>
          </a:stretch>
        </p:blipFill>
        <p:spPr bwMode="auto">
          <a:xfrm>
            <a:off x="4005388" y="4317487"/>
            <a:ext cx="1017640" cy="3270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3" name="Picture 8"/>
          <p:cNvPicPr>
            <a:picLocks noChangeAspect="1" noChangeArrowheads="1"/>
          </p:cNvPicPr>
          <p:nvPr/>
        </p:nvPicPr>
        <p:blipFill>
          <a:blip r:embed="rId60" cstate="screen">
            <a:extLst>
              <a:ext uri="{28A0092B-C50C-407E-A947-70E740481C1C}">
                <a14:useLocalDpi xmlns:a14="http://schemas.microsoft.com/office/drawing/2010/main"/>
              </a:ext>
            </a:extLst>
          </a:blip>
          <a:srcRect/>
          <a:stretch>
            <a:fillRect/>
          </a:stretch>
        </p:blipFill>
        <p:spPr bwMode="auto">
          <a:xfrm>
            <a:off x="1467064" y="4728270"/>
            <a:ext cx="989307" cy="1985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4" name="Picture 9"/>
          <p:cNvPicPr>
            <a:picLocks noChangeAspect="1" noChangeArrowheads="1"/>
          </p:cNvPicPr>
          <p:nvPr/>
        </p:nvPicPr>
        <p:blipFill>
          <a:blip r:embed="rId61">
            <a:extLst>
              <a:ext uri="{28A0092B-C50C-407E-A947-70E740481C1C}">
                <a14:useLocalDpi xmlns:a14="http://schemas.microsoft.com/office/drawing/2010/main"/>
              </a:ext>
            </a:extLst>
          </a:blip>
          <a:srcRect/>
          <a:stretch>
            <a:fillRect/>
          </a:stretch>
        </p:blipFill>
        <p:spPr bwMode="auto">
          <a:xfrm>
            <a:off x="1490785" y="4967115"/>
            <a:ext cx="953871" cy="2056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7" name="Picture 84"/>
          <p:cNvPicPr>
            <a:picLocks noChangeAspect="1" noChangeArrowheads="1"/>
          </p:cNvPicPr>
          <p:nvPr/>
        </p:nvPicPr>
        <p:blipFill>
          <a:blip r:embed="rId62" cstate="screen">
            <a:extLst>
              <a:ext uri="{28A0092B-C50C-407E-A947-70E740481C1C}">
                <a14:useLocalDpi xmlns:a14="http://schemas.microsoft.com/office/drawing/2010/main"/>
              </a:ext>
            </a:extLst>
          </a:blip>
          <a:srcRect/>
          <a:stretch>
            <a:fillRect/>
          </a:stretch>
        </p:blipFill>
        <p:spPr bwMode="auto">
          <a:xfrm>
            <a:off x="1480292" y="3995415"/>
            <a:ext cx="1007764" cy="2828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1" name="Picture 6"/>
          <p:cNvPicPr>
            <a:picLocks noChangeAspect="1" noChangeArrowheads="1"/>
          </p:cNvPicPr>
          <p:nvPr/>
        </p:nvPicPr>
        <p:blipFill>
          <a:blip r:embed="rId63" cstate="screen">
            <a:extLst>
              <a:ext uri="{28A0092B-C50C-407E-A947-70E740481C1C}">
                <a14:useLocalDpi xmlns:a14="http://schemas.microsoft.com/office/drawing/2010/main"/>
              </a:ext>
            </a:extLst>
          </a:blip>
          <a:srcRect/>
          <a:stretch>
            <a:fillRect/>
          </a:stretch>
        </p:blipFill>
        <p:spPr bwMode="auto">
          <a:xfrm>
            <a:off x="1445762" y="4365229"/>
            <a:ext cx="1010609" cy="2790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5" name="Picture 11"/>
          <p:cNvPicPr>
            <a:picLocks noChangeAspect="1" noChangeArrowheads="1"/>
          </p:cNvPicPr>
          <p:nvPr/>
        </p:nvPicPr>
        <p:blipFill>
          <a:blip r:embed="rId64">
            <a:extLst>
              <a:ext uri="{28A0092B-C50C-407E-A947-70E740481C1C}">
                <a14:useLocalDpi xmlns:a14="http://schemas.microsoft.com/office/drawing/2010/main"/>
              </a:ext>
            </a:extLst>
          </a:blip>
          <a:srcRect/>
          <a:stretch>
            <a:fillRect/>
          </a:stretch>
        </p:blipFill>
        <p:spPr bwMode="auto">
          <a:xfrm>
            <a:off x="2780813" y="4651700"/>
            <a:ext cx="988297" cy="2502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2" name="Picture 7"/>
          <p:cNvPicPr>
            <a:picLocks noChangeAspect="1" noChangeArrowheads="1"/>
          </p:cNvPicPr>
          <p:nvPr/>
        </p:nvPicPr>
        <p:blipFill>
          <a:blip r:embed="rId65">
            <a:extLst>
              <a:ext uri="{28A0092B-C50C-407E-A947-70E740481C1C}">
                <a14:useLocalDpi xmlns:a14="http://schemas.microsoft.com/office/drawing/2010/main"/>
              </a:ext>
            </a:extLst>
          </a:blip>
          <a:srcRect/>
          <a:stretch>
            <a:fillRect/>
          </a:stretch>
        </p:blipFill>
        <p:spPr bwMode="auto">
          <a:xfrm>
            <a:off x="4057252" y="5609093"/>
            <a:ext cx="943158" cy="1957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8" name="Picture 2">
            <a:hlinkClick r:id="rId66"/>
          </p:cNvPr>
          <p:cNvPicPr>
            <a:picLocks noChangeAspect="1" noChangeArrowheads="1"/>
          </p:cNvPicPr>
          <p:nvPr/>
        </p:nvPicPr>
        <p:blipFill>
          <a:blip r:embed="rId67">
            <a:extLst>
              <a:ext uri="{28A0092B-C50C-407E-A947-70E740481C1C}">
                <a14:useLocalDpi xmlns:a14="http://schemas.microsoft.com/office/drawing/2010/main"/>
              </a:ext>
            </a:extLst>
          </a:blip>
          <a:srcRect/>
          <a:stretch>
            <a:fillRect/>
          </a:stretch>
        </p:blipFill>
        <p:spPr bwMode="auto">
          <a:xfrm>
            <a:off x="1490909" y="5510370"/>
            <a:ext cx="856619" cy="2361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0" name="Picture 119"/>
          <p:cNvPicPr>
            <a:picLocks noChangeAspect="1"/>
          </p:cNvPicPr>
          <p:nvPr/>
        </p:nvPicPr>
        <p:blipFill>
          <a:blip r:embed="rId68" cstate="screen">
            <a:extLst>
              <a:ext uri="{28A0092B-C50C-407E-A947-70E740481C1C}">
                <a14:useLocalDpi xmlns:a14="http://schemas.microsoft.com/office/drawing/2010/main"/>
              </a:ext>
            </a:extLst>
          </a:blip>
          <a:stretch>
            <a:fillRect/>
          </a:stretch>
        </p:blipFill>
        <p:spPr>
          <a:xfrm>
            <a:off x="1550739" y="5215157"/>
            <a:ext cx="866870" cy="221558"/>
          </a:xfrm>
          <a:prstGeom prst="rect">
            <a:avLst/>
          </a:prstGeom>
        </p:spPr>
      </p:pic>
      <p:pic>
        <p:nvPicPr>
          <p:cNvPr id="121" name="Picture 120" descr="Screen Shot 2015-04-16 at 6.01.12 PM.png"/>
          <p:cNvPicPr>
            <a:picLocks noChangeAspect="1"/>
          </p:cNvPicPr>
          <p:nvPr/>
        </p:nvPicPr>
        <p:blipFill>
          <a:blip r:embed="rId69">
            <a:extLst>
              <a:ext uri="{28A0092B-C50C-407E-A947-70E740481C1C}">
                <a14:useLocalDpi xmlns:a14="http://schemas.microsoft.com/office/drawing/2010/main"/>
              </a:ext>
            </a:extLst>
          </a:blip>
          <a:stretch>
            <a:fillRect/>
          </a:stretch>
        </p:blipFill>
        <p:spPr>
          <a:xfrm>
            <a:off x="4057252" y="5302287"/>
            <a:ext cx="876035" cy="243777"/>
          </a:xfrm>
          <a:prstGeom prst="rect">
            <a:avLst/>
          </a:prstGeom>
        </p:spPr>
      </p:pic>
      <p:pic>
        <p:nvPicPr>
          <p:cNvPr id="128" name="Picture 359"/>
          <p:cNvPicPr>
            <a:picLocks noChangeAspect="1" noChangeArrowheads="1"/>
          </p:cNvPicPr>
          <p:nvPr/>
        </p:nvPicPr>
        <p:blipFill>
          <a:blip r:embed="rId70">
            <a:extLst>
              <a:ext uri="{28A0092B-C50C-407E-A947-70E740481C1C}">
                <a14:useLocalDpi xmlns:a14="http://schemas.microsoft.com/office/drawing/2010/main"/>
              </a:ext>
            </a:extLst>
          </a:blip>
          <a:srcRect/>
          <a:stretch>
            <a:fillRect/>
          </a:stretch>
        </p:blipFill>
        <p:spPr bwMode="auto">
          <a:xfrm>
            <a:off x="2729108" y="4954870"/>
            <a:ext cx="1047042" cy="262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0" name="Picture 25">
            <a:hlinkClick r:id="rId71"/>
          </p:cNvPr>
          <p:cNvPicPr>
            <a:picLocks noChangeAspect="1" noChangeArrowheads="1"/>
          </p:cNvPicPr>
          <p:nvPr/>
        </p:nvPicPr>
        <p:blipFill>
          <a:blip r:embed="rId72" cstate="screen">
            <a:extLst>
              <a:ext uri="{28A0092B-C50C-407E-A947-70E740481C1C}">
                <a14:useLocalDpi xmlns:a14="http://schemas.microsoft.com/office/drawing/2010/main"/>
              </a:ext>
            </a:extLst>
          </a:blip>
          <a:srcRect/>
          <a:stretch>
            <a:fillRect/>
          </a:stretch>
        </p:blipFill>
        <p:spPr bwMode="auto">
          <a:xfrm>
            <a:off x="2780813" y="5274244"/>
            <a:ext cx="905465" cy="2998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3" name="Picture 331">
            <a:hlinkClick r:id="rId73"/>
          </p:cNvPr>
          <p:cNvPicPr>
            <a:picLocks noChangeAspect="1" noChangeArrowheads="1"/>
          </p:cNvPicPr>
          <p:nvPr/>
        </p:nvPicPr>
        <p:blipFill>
          <a:blip r:embed="rId74" cstate="screen">
            <a:extLst>
              <a:ext uri="{28A0092B-C50C-407E-A947-70E740481C1C}">
                <a14:useLocalDpi xmlns:a14="http://schemas.microsoft.com/office/drawing/2010/main"/>
              </a:ext>
            </a:extLst>
          </a:blip>
          <a:srcRect/>
          <a:stretch>
            <a:fillRect/>
          </a:stretch>
        </p:blipFill>
        <p:spPr bwMode="auto">
          <a:xfrm>
            <a:off x="4089102" y="5007107"/>
            <a:ext cx="838193" cy="2526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5" name="Picture 74"/>
          <p:cNvPicPr>
            <a:picLocks noChangeAspect="1"/>
          </p:cNvPicPr>
          <p:nvPr/>
        </p:nvPicPr>
        <p:blipFill>
          <a:blip r:embed="rId75" cstate="screen">
            <a:extLst>
              <a:ext uri="{28A0092B-C50C-407E-A947-70E740481C1C}">
                <a14:useLocalDpi xmlns:a14="http://schemas.microsoft.com/office/drawing/2010/main"/>
              </a:ext>
            </a:extLst>
          </a:blip>
          <a:stretch>
            <a:fillRect/>
          </a:stretch>
        </p:blipFill>
        <p:spPr>
          <a:xfrm>
            <a:off x="1665016" y="5750959"/>
            <a:ext cx="494366" cy="273720"/>
          </a:xfrm>
          <a:prstGeom prst="rect">
            <a:avLst/>
          </a:prstGeom>
        </p:spPr>
      </p:pic>
      <p:pic>
        <p:nvPicPr>
          <p:cNvPr id="14354" name="Picture 18" descr="http://continuum.io/img/ContinuumWordmarkWhite.png"/>
          <p:cNvPicPr>
            <a:picLocks noChangeAspect="1" noChangeArrowheads="1"/>
          </p:cNvPicPr>
          <p:nvPr/>
        </p:nvPicPr>
        <p:blipFill>
          <a:blip r:embed="rId76" cstate="screen">
            <a:extLst>
              <a:ext uri="{28A0092B-C50C-407E-A947-70E740481C1C}">
                <a14:useLocalDpi xmlns:a14="http://schemas.microsoft.com/office/drawing/2010/main"/>
              </a:ext>
            </a:extLst>
          </a:blip>
          <a:srcRect/>
          <a:stretch>
            <a:fillRect/>
          </a:stretch>
        </p:blipFill>
        <p:spPr bwMode="auto">
          <a:xfrm>
            <a:off x="2718358" y="5646364"/>
            <a:ext cx="1086700" cy="209190"/>
          </a:xfrm>
          <a:prstGeom prst="rect">
            <a:avLst/>
          </a:prstGeom>
          <a:solidFill>
            <a:schemeClr val="accent1"/>
          </a:solidFill>
        </p:spPr>
      </p:pic>
      <p:pic>
        <p:nvPicPr>
          <p:cNvPr id="122" name="Picture 121"/>
          <p:cNvPicPr>
            <a:picLocks noChangeAspect="1"/>
          </p:cNvPicPr>
          <p:nvPr/>
        </p:nvPicPr>
        <p:blipFill>
          <a:blip r:embed="rId77" cstate="screen">
            <a:extLst>
              <a:ext uri="{28A0092B-C50C-407E-A947-70E740481C1C}">
                <a14:useLocalDpi xmlns:a14="http://schemas.microsoft.com/office/drawing/2010/main"/>
              </a:ext>
            </a:extLst>
          </a:blip>
          <a:stretch>
            <a:fillRect/>
          </a:stretch>
        </p:blipFill>
        <p:spPr>
          <a:xfrm>
            <a:off x="4121567" y="5875886"/>
            <a:ext cx="785282" cy="233055"/>
          </a:xfrm>
          <a:prstGeom prst="rect">
            <a:avLst/>
          </a:prstGeom>
        </p:spPr>
      </p:pic>
      <p:pic>
        <p:nvPicPr>
          <p:cNvPr id="116" name="Picture 12"/>
          <p:cNvPicPr>
            <a:picLocks noChangeAspect="1" noChangeArrowheads="1"/>
          </p:cNvPicPr>
          <p:nvPr/>
        </p:nvPicPr>
        <p:blipFill>
          <a:blip r:embed="rId78">
            <a:extLst>
              <a:ext uri="{28A0092B-C50C-407E-A947-70E740481C1C}">
                <a14:useLocalDpi xmlns:a14="http://schemas.microsoft.com/office/drawing/2010/main"/>
              </a:ext>
            </a:extLst>
          </a:blip>
          <a:srcRect/>
          <a:stretch>
            <a:fillRect/>
          </a:stretch>
        </p:blipFill>
        <p:spPr bwMode="auto">
          <a:xfrm>
            <a:off x="2770432" y="5898114"/>
            <a:ext cx="1009057" cy="2664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9" name="Picture 118"/>
          <p:cNvPicPr>
            <a:picLocks noChangeAspect="1"/>
          </p:cNvPicPr>
          <p:nvPr/>
        </p:nvPicPr>
        <p:blipFill>
          <a:blip r:embed="rId79" cstate="screen">
            <a:extLst>
              <a:ext uri="{28A0092B-C50C-407E-A947-70E740481C1C}">
                <a14:useLocalDpi xmlns:a14="http://schemas.microsoft.com/office/drawing/2010/main"/>
              </a:ext>
            </a:extLst>
          </a:blip>
          <a:stretch>
            <a:fillRect/>
          </a:stretch>
        </p:blipFill>
        <p:spPr>
          <a:xfrm>
            <a:off x="1534284" y="6081172"/>
            <a:ext cx="866871" cy="227031"/>
          </a:xfrm>
          <a:prstGeom prst="rect">
            <a:avLst/>
          </a:prstGeom>
        </p:spPr>
      </p:pic>
      <p:pic>
        <p:nvPicPr>
          <p:cNvPr id="129" name="Picture 22"/>
          <p:cNvPicPr>
            <a:picLocks noChangeAspect="1" noChangeArrowheads="1"/>
          </p:cNvPicPr>
          <p:nvPr/>
        </p:nvPicPr>
        <p:blipFill>
          <a:blip r:embed="rId80">
            <a:extLst>
              <a:ext uri="{28A0092B-C50C-407E-A947-70E740481C1C}">
                <a14:useLocalDpi xmlns:a14="http://schemas.microsoft.com/office/drawing/2010/main"/>
              </a:ext>
            </a:extLst>
          </a:blip>
          <a:srcRect/>
          <a:stretch>
            <a:fillRect/>
          </a:stretch>
        </p:blipFill>
        <p:spPr bwMode="auto">
          <a:xfrm>
            <a:off x="4077884" y="6154048"/>
            <a:ext cx="863537" cy="2204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4048553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Cognitive Apps: </a:t>
            </a:r>
            <a:r>
              <a:rPr lang="en-US" sz="3200" dirty="0" err="1" smtClean="0">
                <a:hlinkClick r:id="rId2"/>
              </a:rPr>
              <a:t>Rollio</a:t>
            </a:r>
            <a:r>
              <a:rPr lang="en-US" sz="3200" dirty="0" smtClean="0"/>
              <a:t> startup at NYU accelerator</a:t>
            </a:r>
            <a:br>
              <a:rPr lang="en-US" sz="3200" dirty="0" smtClean="0"/>
            </a:br>
            <a:r>
              <a:rPr lang="en-US" sz="3200" b="0" dirty="0" smtClean="0"/>
              <a:t>Auto-fill CRMs from natural communication </a:t>
            </a:r>
            <a:endParaRPr lang="en-US" sz="3200" b="0" dirty="0"/>
          </a:p>
        </p:txBody>
      </p:sp>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l="715" t="20989" r="2202" b="1062"/>
          <a:stretch/>
        </p:blipFill>
        <p:spPr>
          <a:xfrm>
            <a:off x="1918770" y="2117889"/>
            <a:ext cx="5859834" cy="3671887"/>
          </a:xfrm>
          <a:prstGeom prst="rect">
            <a:avLst/>
          </a:prstGeom>
        </p:spPr>
      </p:pic>
      <p:sp>
        <p:nvSpPr>
          <p:cNvPr id="5" name="Text Placeholder 2"/>
          <p:cNvSpPr txBox="1">
            <a:spLocks/>
          </p:cNvSpPr>
          <p:nvPr/>
        </p:nvSpPr>
        <p:spPr bwMode="gray">
          <a:xfrm>
            <a:off x="7962162" y="1923816"/>
            <a:ext cx="2342083" cy="565944"/>
          </a:xfrm>
          <a:prstGeom prst="rect">
            <a:avLst/>
          </a:prstGeom>
        </p:spPr>
        <p:txBody>
          <a:bodyPr vert="horz" lIns="0" tIns="0" rIns="0" bIns="0" rtlCol="0">
            <a:noAutofit/>
          </a:bodyPr>
          <a:lstStyle>
            <a:lvl1pPr marL="0" indent="0" algn="l" defTabSz="914400" rtl="0" eaLnBrk="1" latinLnBrk="0" hangingPunct="1">
              <a:spcBef>
                <a:spcPts val="1620"/>
              </a:spcBef>
              <a:buClr>
                <a:schemeClr val="accent1"/>
              </a:buClr>
              <a:buSzPct val="80000"/>
              <a:buFontTx/>
              <a:buNone/>
              <a:defRPr sz="1800" b="1" kern="1200">
                <a:solidFill>
                  <a:schemeClr val="tx1"/>
                </a:solidFill>
                <a:latin typeface="+mn-lt"/>
                <a:ea typeface="+mn-ea"/>
                <a:cs typeface="+mn-cs"/>
              </a:defRPr>
            </a:lvl1pPr>
            <a:lvl2pPr marL="0" indent="0" algn="l" defTabSz="914400" rtl="0" eaLnBrk="1" latinLnBrk="0" hangingPunct="1">
              <a:spcBef>
                <a:spcPts val="600"/>
              </a:spcBef>
              <a:buClr>
                <a:schemeClr val="accent1"/>
              </a:buClr>
              <a:buSzPct val="80000"/>
              <a:buFont typeface="Wingdings" pitchFamily="2" charset="2"/>
              <a:buNone/>
              <a:defRPr sz="1800" kern="1200">
                <a:solidFill>
                  <a:schemeClr val="tx1"/>
                </a:solidFill>
                <a:latin typeface="+mn-lt"/>
                <a:ea typeface="+mn-ea"/>
                <a:cs typeface="+mn-cs"/>
              </a:defRPr>
            </a:lvl2pPr>
            <a:lvl3pPr marL="180000" indent="-180000" algn="l" defTabSz="914400" rtl="0" eaLnBrk="1" latinLnBrk="0" hangingPunct="1">
              <a:spcBef>
                <a:spcPts val="400"/>
              </a:spcBef>
              <a:buClr>
                <a:schemeClr val="accent1"/>
              </a:buClr>
              <a:buSzPct val="100000"/>
              <a:buFont typeface="Wingdings" pitchFamily="2" charset="2"/>
              <a:buChar char=""/>
              <a:defRPr sz="1600" kern="1200">
                <a:solidFill>
                  <a:schemeClr val="tx1"/>
                </a:solidFill>
                <a:latin typeface="+mn-lt"/>
                <a:ea typeface="+mn-ea"/>
                <a:cs typeface="+mn-cs"/>
              </a:defRPr>
            </a:lvl3pPr>
            <a:lvl4pPr marL="360000" indent="-180000" algn="l" defTabSz="914400" rtl="0" eaLnBrk="1" latinLnBrk="0" hangingPunct="1">
              <a:spcBef>
                <a:spcPts val="400"/>
              </a:spcBef>
              <a:buClr>
                <a:schemeClr val="accent2"/>
              </a:buClr>
              <a:buSzPct val="100000"/>
              <a:buFont typeface="Arial" pitchFamily="34" charset="0"/>
              <a:buChar char="–"/>
              <a:defRPr sz="1400" kern="1200">
                <a:solidFill>
                  <a:schemeClr val="tx1"/>
                </a:solidFill>
                <a:latin typeface="+mn-lt"/>
                <a:ea typeface="+mn-ea"/>
                <a:cs typeface="+mn-cs"/>
              </a:defRPr>
            </a:lvl4pPr>
            <a:lvl5pPr marL="541338" indent="-180000" algn="l" defTabSz="914400" rtl="0" eaLnBrk="1" latinLnBrk="0" hangingPunct="1">
              <a:spcBef>
                <a:spcPts val="250"/>
              </a:spcBef>
              <a:buClr>
                <a:schemeClr val="accent2"/>
              </a:buClr>
              <a:buSzPct val="100000"/>
              <a:buFont typeface="Courier New" pitchFamily="49" charset="0"/>
              <a:buChar char="o"/>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2"/>
            <a:r>
              <a:rPr lang="en-US" sz="1400" dirty="0"/>
              <a:t>Key idea: People hate filling structured fields with validation rules, but love to chat about their progress</a:t>
            </a:r>
          </a:p>
          <a:p>
            <a:pPr lvl="2"/>
            <a:r>
              <a:rPr lang="en-US" sz="1400" dirty="0"/>
              <a:t>Let’s take these messages and auto-populate the tedious backend fields</a:t>
            </a:r>
          </a:p>
          <a:p>
            <a:pPr lvl="2"/>
            <a:r>
              <a:rPr lang="en-US" sz="1400" dirty="0"/>
              <a:t>E.g. fill CRM from “we had a good meeting, will likely close for $250k of product X by end of quarter”, plus context info (calendar, …)</a:t>
            </a:r>
          </a:p>
          <a:p>
            <a:pPr lvl="2"/>
            <a:r>
              <a:rPr lang="en-US" sz="1400" dirty="0"/>
              <a:t>Leverages Stanford NLP, </a:t>
            </a:r>
            <a:r>
              <a:rPr lang="en-US" sz="1400" dirty="0" err="1"/>
              <a:t>gMail</a:t>
            </a:r>
            <a:r>
              <a:rPr lang="en-US" sz="1400" dirty="0"/>
              <a:t> integration, …</a:t>
            </a:r>
          </a:p>
          <a:p>
            <a:pPr lvl="2"/>
            <a:r>
              <a:rPr lang="en-US" sz="1400" dirty="0"/>
              <a:t>Applied universally, this approach could detach users from all legacy transactional applications</a:t>
            </a:r>
          </a:p>
        </p:txBody>
      </p:sp>
      <p:sp>
        <p:nvSpPr>
          <p:cNvPr id="6" name="TextBox 5"/>
          <p:cNvSpPr txBox="1"/>
          <p:nvPr/>
        </p:nvSpPr>
        <p:spPr>
          <a:xfrm>
            <a:off x="430019" y="6450876"/>
            <a:ext cx="8468665" cy="153888"/>
          </a:xfrm>
          <a:prstGeom prst="rect">
            <a:avLst/>
          </a:prstGeom>
          <a:noFill/>
        </p:spPr>
        <p:txBody>
          <a:bodyPr wrap="none" lIns="0" tIns="0" rIns="0" bIns="0" rtlCol="0">
            <a:spAutoFit/>
          </a:bodyPr>
          <a:lstStyle/>
          <a:p>
            <a:pPr fontAlgn="base">
              <a:spcBef>
                <a:spcPts val="600"/>
              </a:spcBef>
              <a:spcAft>
                <a:spcPct val="0"/>
              </a:spcAft>
              <a:buClr>
                <a:srgbClr val="F0AB00"/>
              </a:buClr>
              <a:buSzPct val="80000"/>
            </a:pPr>
            <a:r>
              <a:rPr lang="en-US" sz="1000" kern="0" dirty="0">
                <a:ea typeface="Arial Unicode MS" pitchFamily="34" charset="-128"/>
                <a:cs typeface="Arial Unicode MS" pitchFamily="34" charset="-128"/>
              </a:rPr>
              <a:t>Note:  Outside-in, not technically validated bottom-up    Source: Company website, see link(s) in header; personal meeting with founders, NYC Jul 2015</a:t>
            </a:r>
          </a:p>
        </p:txBody>
      </p:sp>
    </p:spTree>
    <p:extLst>
      <p:ext uri="{BB962C8B-B14F-4D97-AF65-F5344CB8AC3E}">
        <p14:creationId xmlns:p14="http://schemas.microsoft.com/office/powerpoint/2010/main" val="311016983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itle 1"/>
          <p:cNvSpPr txBox="1">
            <a:spLocks/>
          </p:cNvSpPr>
          <p:nvPr/>
        </p:nvSpPr>
        <p:spPr bwMode="gray">
          <a:xfrm>
            <a:off x="321190" y="363507"/>
            <a:ext cx="11542194" cy="636479"/>
          </a:xfrm>
          <a:prstGeom prst="rect">
            <a:avLst/>
          </a:prstGeom>
          <a:noFill/>
        </p:spPr>
        <p:txBody>
          <a:bodyPr vert="horz" lIns="0" tIns="0" rIns="0" bIns="0" rtlCol="0" anchor="ctr" anchorCtr="0">
            <a:noAutofit/>
          </a:bodyPr>
          <a:lstStyle>
            <a:lvl1pPr algn="l" defTabSz="1088776" rtl="0" eaLnBrk="1" latinLnBrk="0" hangingPunct="1">
              <a:spcBef>
                <a:spcPct val="0"/>
              </a:spcBef>
              <a:buNone/>
              <a:defRPr sz="3200" b="1" u="none" strike="noStrike" kern="1200">
                <a:solidFill>
                  <a:schemeClr val="tx1"/>
                </a:solidFill>
                <a:latin typeface="+mj-lt"/>
                <a:ea typeface="+mj-ea"/>
                <a:cs typeface="+mj-cs"/>
              </a:defRPr>
            </a:lvl1pPr>
          </a:lstStyle>
          <a:p>
            <a:r>
              <a:rPr lang="en-US" sz="2800" dirty="0" smtClean="0"/>
              <a:t>Competitors: Open Source</a:t>
            </a:r>
            <a:br>
              <a:rPr lang="en-US" sz="2800" dirty="0" smtClean="0"/>
            </a:br>
            <a:r>
              <a:rPr lang="en-US" sz="2800" b="0" dirty="0" smtClean="0"/>
              <a:t>Much technology available, still hard to consume</a:t>
            </a:r>
            <a:endParaRPr lang="en-US" sz="2800" b="0" dirty="0"/>
          </a:p>
        </p:txBody>
      </p:sp>
      <p:sp>
        <p:nvSpPr>
          <p:cNvPr id="17" name="Rectangle 16"/>
          <p:cNvSpPr/>
          <p:nvPr/>
        </p:nvSpPr>
        <p:spPr bwMode="gray">
          <a:xfrm>
            <a:off x="310802" y="6446822"/>
            <a:ext cx="11542194" cy="316098"/>
          </a:xfrm>
          <a:prstGeom prst="rect">
            <a:avLst/>
          </a:prstGeom>
          <a:noFill/>
          <a:ln w="6350" algn="ctr">
            <a:noFill/>
            <a:miter lim="800000"/>
            <a:headEnd/>
            <a:tailEnd/>
          </a:ln>
        </p:spPr>
        <p:txBody>
          <a:bodyPr lIns="89946" tIns="71954" rIns="89946" bIns="71954" rtlCol="0" anchor="ctr"/>
          <a:lstStyle/>
          <a:p>
            <a:pPr algn="ctr" defTabSz="913853"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7" name="TextBox 6"/>
          <p:cNvSpPr txBox="1"/>
          <p:nvPr/>
        </p:nvSpPr>
        <p:spPr>
          <a:xfrm>
            <a:off x="381640" y="1742094"/>
            <a:ext cx="3351191" cy="1600438"/>
          </a:xfrm>
          <a:prstGeom prst="rect">
            <a:avLst/>
          </a:prstGeom>
          <a:noFill/>
        </p:spPr>
        <p:txBody>
          <a:bodyPr wrap="square" lIns="0" tIns="0" rIns="0" bIns="0" rtlCol="0">
            <a:spAutoFit/>
          </a:bodyPr>
          <a:lstStyle/>
          <a:p>
            <a:pPr algn="ctr" defTabSz="1086785" fontAlgn="base">
              <a:spcBef>
                <a:spcPts val="1200"/>
              </a:spcBef>
              <a:spcAft>
                <a:spcPct val="0"/>
              </a:spcAft>
              <a:buClr>
                <a:srgbClr val="F0AB00"/>
              </a:buClr>
              <a:buSzPct val="80000"/>
            </a:pPr>
            <a:r>
              <a:rPr lang="en-US" sz="1600" b="1" kern="0" dirty="0">
                <a:solidFill>
                  <a:srgbClr val="0076CB"/>
                </a:solidFill>
                <a:latin typeface="Arial" charset="0"/>
                <a:ea typeface="Arial Unicode MS" pitchFamily="34" charset="-128"/>
                <a:cs typeface="Arial Unicode MS" pitchFamily="34" charset="-128"/>
                <a:hlinkClick r:id="rId3"/>
              </a:rPr>
              <a:t>CAFFE</a:t>
            </a:r>
            <a:endParaRPr lang="en-US" sz="1600" b="1" kern="0" dirty="0">
              <a:solidFill>
                <a:srgbClr val="0076CB"/>
              </a:solidFill>
              <a:latin typeface="Arial" charset="0"/>
              <a:ea typeface="Arial Unicode MS" pitchFamily="34" charset="-128"/>
              <a:cs typeface="Arial Unicode MS" pitchFamily="34" charset="-128"/>
            </a:endParaRPr>
          </a:p>
          <a:p>
            <a:pPr marL="182452" indent="-182452" defTabSz="1086785" fontAlgn="base">
              <a:spcBef>
                <a:spcPct val="0"/>
              </a:spcBef>
              <a:spcAft>
                <a:spcPct val="0"/>
              </a:spcAft>
              <a:buClr>
                <a:schemeClr val="tx2"/>
              </a:buClr>
              <a:buSzPct val="80000"/>
              <a:buFont typeface="Arial" panose="020B0604020202020204" pitchFamily="34" charset="0"/>
              <a:buChar char="•"/>
            </a:pPr>
            <a:r>
              <a:rPr lang="en-US" sz="1200" dirty="0">
                <a:solidFill>
                  <a:srgbClr val="595959"/>
                </a:solidFill>
                <a:latin typeface="Arial" charset="0"/>
                <a:ea typeface="ＭＳ Ｐゴシック" charset="0"/>
              </a:rPr>
              <a:t>declarative specification and simulation of arbitrary </a:t>
            </a:r>
            <a:r>
              <a:rPr lang="en-US" sz="1200" dirty="0" err="1">
                <a:solidFill>
                  <a:srgbClr val="595959"/>
                </a:solidFill>
                <a:latin typeface="Arial" charset="0"/>
                <a:ea typeface="ＭＳ Ｐゴシック" charset="0"/>
              </a:rPr>
              <a:t>DNNs</a:t>
            </a:r>
            <a:endParaRPr lang="en-US" sz="1200" dirty="0">
              <a:solidFill>
                <a:srgbClr val="595959"/>
              </a:solidFill>
              <a:latin typeface="Arial" charset="0"/>
              <a:ea typeface="ＭＳ Ｐゴシック" charset="0"/>
            </a:endParaRPr>
          </a:p>
          <a:p>
            <a:pPr defTabSz="1086785" fontAlgn="base">
              <a:spcBef>
                <a:spcPct val="0"/>
              </a:spcBef>
              <a:spcAft>
                <a:spcPct val="0"/>
              </a:spcAft>
              <a:buClr>
                <a:schemeClr val="tx2"/>
              </a:buClr>
              <a:buSzPct val="80000"/>
            </a:pPr>
            <a:endParaRPr lang="en-US" sz="1200" dirty="0">
              <a:solidFill>
                <a:srgbClr val="595959"/>
              </a:solidFill>
              <a:latin typeface="Arial" charset="0"/>
              <a:ea typeface="ＭＳ Ｐゴシック" charset="0"/>
            </a:endParaRPr>
          </a:p>
          <a:p>
            <a:pPr marL="182452" indent="-182452" defTabSz="1086785" fontAlgn="base">
              <a:spcBef>
                <a:spcPct val="0"/>
              </a:spcBef>
              <a:spcAft>
                <a:spcPct val="0"/>
              </a:spcAft>
              <a:buClr>
                <a:schemeClr val="tx2"/>
              </a:buClr>
              <a:buSzPct val="80000"/>
              <a:buFont typeface="Arial" panose="020B0604020202020204" pitchFamily="34" charset="0"/>
              <a:buChar char="•"/>
            </a:pPr>
            <a:r>
              <a:rPr lang="en-US" sz="1200" dirty="0">
                <a:solidFill>
                  <a:srgbClr val="595959"/>
                </a:solidFill>
                <a:latin typeface="Arial" charset="0"/>
                <a:ea typeface="ＭＳ Ｐゴシック" charset="0"/>
              </a:rPr>
              <a:t>Python/Bash that can run on NVIDIA’s </a:t>
            </a:r>
            <a:r>
              <a:rPr lang="en-US" sz="1200" dirty="0" err="1">
                <a:solidFill>
                  <a:srgbClr val="595959"/>
                </a:solidFill>
                <a:latin typeface="Arial" charset="0"/>
                <a:ea typeface="ＭＳ Ｐゴシック" charset="0"/>
              </a:rPr>
              <a:t>cuDNN</a:t>
            </a:r>
            <a:endParaRPr lang="en-US" sz="1200" dirty="0">
              <a:solidFill>
                <a:srgbClr val="595959"/>
              </a:solidFill>
              <a:latin typeface="Arial" charset="0"/>
              <a:ea typeface="ＭＳ Ｐゴシック" charset="0"/>
            </a:endParaRPr>
          </a:p>
          <a:p>
            <a:pPr defTabSz="1086785" fontAlgn="base">
              <a:spcBef>
                <a:spcPct val="0"/>
              </a:spcBef>
              <a:spcAft>
                <a:spcPct val="0"/>
              </a:spcAft>
              <a:buClr>
                <a:schemeClr val="tx2"/>
              </a:buClr>
              <a:buSzPct val="80000"/>
            </a:pPr>
            <a:endParaRPr lang="en-US" sz="1200" baseline="30000" dirty="0">
              <a:solidFill>
                <a:srgbClr val="595959"/>
              </a:solidFill>
              <a:latin typeface="Arial" charset="0"/>
              <a:ea typeface="ＭＳ Ｐゴシック" charset="0"/>
            </a:endParaRPr>
          </a:p>
          <a:p>
            <a:pPr defTabSz="1086785" fontAlgn="base">
              <a:spcBef>
                <a:spcPct val="0"/>
              </a:spcBef>
              <a:spcAft>
                <a:spcPct val="0"/>
              </a:spcAft>
              <a:buClr>
                <a:schemeClr val="tx2"/>
              </a:buClr>
              <a:buSzPct val="80000"/>
            </a:pPr>
            <a:endParaRPr lang="en-US" sz="1200" baseline="30000" dirty="0">
              <a:solidFill>
                <a:srgbClr val="595959"/>
              </a:solidFill>
              <a:latin typeface="Arial" charset="0"/>
              <a:ea typeface="ＭＳ Ｐゴシック" charset="0"/>
            </a:endParaRPr>
          </a:p>
          <a:p>
            <a:pPr marL="182452" indent="-182452" defTabSz="1086785" fontAlgn="base">
              <a:spcBef>
                <a:spcPct val="0"/>
              </a:spcBef>
              <a:spcAft>
                <a:spcPct val="0"/>
              </a:spcAft>
              <a:buClr>
                <a:schemeClr val="tx2"/>
              </a:buClr>
              <a:buSzPct val="80000"/>
              <a:buFont typeface="Arial" panose="020B0604020202020204" pitchFamily="34" charset="0"/>
              <a:buChar char="•"/>
            </a:pPr>
            <a:r>
              <a:rPr lang="en-US" sz="1200" dirty="0">
                <a:solidFill>
                  <a:srgbClr val="595959"/>
                </a:solidFill>
                <a:latin typeface="Arial" charset="0"/>
                <a:ea typeface="ＭＳ Ｐゴシック" charset="0"/>
              </a:rPr>
              <a:t>Developed by the Berkeley Vision and Learning Center and contributors</a:t>
            </a:r>
            <a:endParaRPr lang="en-US" sz="1200" baseline="30000" dirty="0">
              <a:solidFill>
                <a:srgbClr val="595959"/>
              </a:solidFill>
              <a:latin typeface="Arial" charset="0"/>
              <a:ea typeface="ＭＳ Ｐゴシック" charset="0"/>
            </a:endParaRPr>
          </a:p>
        </p:txBody>
      </p:sp>
      <p:sp>
        <p:nvSpPr>
          <p:cNvPr id="10" name="TextBox 9"/>
          <p:cNvSpPr txBox="1"/>
          <p:nvPr/>
        </p:nvSpPr>
        <p:spPr>
          <a:xfrm>
            <a:off x="4246813" y="1742094"/>
            <a:ext cx="3813052" cy="1723549"/>
          </a:xfrm>
          <a:prstGeom prst="rect">
            <a:avLst/>
          </a:prstGeom>
          <a:noFill/>
        </p:spPr>
        <p:txBody>
          <a:bodyPr wrap="square" lIns="0" tIns="0" rIns="0" bIns="0" rtlCol="0">
            <a:spAutoFit/>
          </a:bodyPr>
          <a:lstStyle/>
          <a:p>
            <a:pPr algn="ctr" defTabSz="1086785" fontAlgn="base">
              <a:spcBef>
                <a:spcPts val="1200"/>
              </a:spcBef>
              <a:spcAft>
                <a:spcPct val="0"/>
              </a:spcAft>
              <a:buClr>
                <a:srgbClr val="F0AB00"/>
              </a:buClr>
              <a:buSzPct val="80000"/>
            </a:pPr>
            <a:r>
              <a:rPr lang="en-US" sz="1600" b="1" kern="0" dirty="0">
                <a:solidFill>
                  <a:srgbClr val="0076CB"/>
                </a:solidFill>
                <a:latin typeface="Arial" charset="0"/>
                <a:ea typeface="Arial Unicode MS" pitchFamily="34" charset="-128"/>
                <a:cs typeface="Arial Unicode MS" pitchFamily="34" charset="-128"/>
                <a:hlinkClick r:id="rId4"/>
              </a:rPr>
              <a:t>TORCH</a:t>
            </a:r>
            <a:endParaRPr lang="en-US" sz="1600" b="1" kern="0" dirty="0">
              <a:solidFill>
                <a:srgbClr val="0076CB"/>
              </a:solidFill>
              <a:latin typeface="Arial" charset="0"/>
              <a:ea typeface="Arial Unicode MS" pitchFamily="34" charset="-128"/>
              <a:cs typeface="Arial Unicode MS" pitchFamily="34" charset="-128"/>
            </a:endParaRPr>
          </a:p>
          <a:p>
            <a:pPr marL="182452" indent="-182452" defTabSz="1086785" fontAlgn="base">
              <a:spcBef>
                <a:spcPct val="0"/>
              </a:spcBef>
              <a:spcAft>
                <a:spcPct val="0"/>
              </a:spcAft>
              <a:buClr>
                <a:schemeClr val="tx2"/>
              </a:buClr>
              <a:buSzPct val="80000"/>
              <a:buFont typeface="Arial" panose="020B0604020202020204" pitchFamily="34" charset="0"/>
              <a:buChar char="•"/>
            </a:pPr>
            <a:r>
              <a:rPr lang="en-US" sz="1200" dirty="0">
                <a:solidFill>
                  <a:srgbClr val="595959"/>
                </a:solidFill>
                <a:latin typeface="Arial" charset="0"/>
                <a:ea typeface="ＭＳ Ｐゴシック" charset="0"/>
              </a:rPr>
              <a:t>scientific computing framework implemented in </a:t>
            </a:r>
            <a:r>
              <a:rPr lang="en-US" sz="1200" dirty="0" err="1">
                <a:solidFill>
                  <a:srgbClr val="595959"/>
                </a:solidFill>
                <a:latin typeface="Arial" charset="0"/>
                <a:ea typeface="ＭＳ Ｐゴシック" charset="0"/>
              </a:rPr>
              <a:t>LuaJIT</a:t>
            </a:r>
            <a:endParaRPr lang="en-US" sz="1200" dirty="0">
              <a:solidFill>
                <a:srgbClr val="595959"/>
              </a:solidFill>
              <a:latin typeface="Arial" charset="0"/>
              <a:ea typeface="ＭＳ Ｐゴシック" charset="0"/>
            </a:endParaRPr>
          </a:p>
          <a:p>
            <a:pPr marL="182452" indent="-182452" defTabSz="1086785" fontAlgn="base">
              <a:spcBef>
                <a:spcPct val="0"/>
              </a:spcBef>
              <a:spcAft>
                <a:spcPct val="0"/>
              </a:spcAft>
              <a:buClr>
                <a:schemeClr val="tx2"/>
              </a:buClr>
              <a:buSzPct val="80000"/>
              <a:buFont typeface="Arial" panose="020B0604020202020204" pitchFamily="34" charset="0"/>
              <a:buChar char="•"/>
            </a:pPr>
            <a:r>
              <a:rPr lang="en-US" sz="1200" dirty="0">
                <a:solidFill>
                  <a:srgbClr val="595959"/>
                </a:solidFill>
                <a:latin typeface="Arial" charset="0"/>
                <a:ea typeface="ＭＳ Ｐゴシック" charset="0"/>
              </a:rPr>
              <a:t>Runs on NVIDIA’s </a:t>
            </a:r>
            <a:r>
              <a:rPr lang="en-US" sz="1200" dirty="0" err="1">
                <a:solidFill>
                  <a:srgbClr val="595959"/>
                </a:solidFill>
                <a:latin typeface="Arial" charset="0"/>
                <a:ea typeface="ＭＳ Ｐゴシック" charset="0"/>
              </a:rPr>
              <a:t>cuDNN</a:t>
            </a:r>
            <a:endParaRPr lang="en-US" sz="1200" baseline="30000" dirty="0">
              <a:solidFill>
                <a:srgbClr val="595959"/>
              </a:solidFill>
              <a:latin typeface="Arial" charset="0"/>
              <a:ea typeface="ＭＳ Ｐゴシック" charset="0"/>
            </a:endParaRPr>
          </a:p>
          <a:p>
            <a:pPr marL="182452" indent="-182452" defTabSz="1086785" fontAlgn="base">
              <a:spcBef>
                <a:spcPct val="0"/>
              </a:spcBef>
              <a:spcAft>
                <a:spcPct val="0"/>
              </a:spcAft>
              <a:buClr>
                <a:schemeClr val="tx2"/>
              </a:buClr>
              <a:buSzPct val="80000"/>
              <a:buFont typeface="Arial" panose="020B0604020202020204" pitchFamily="34" charset="0"/>
              <a:buChar char="•"/>
            </a:pPr>
            <a:endParaRPr lang="en-US" sz="1200" dirty="0">
              <a:solidFill>
                <a:srgbClr val="595959"/>
              </a:solidFill>
              <a:latin typeface="Arial" charset="0"/>
              <a:ea typeface="ＭＳ Ｐゴシック" charset="0"/>
            </a:endParaRPr>
          </a:p>
          <a:p>
            <a:pPr marL="182452" indent="-182452" defTabSz="1086785" fontAlgn="base">
              <a:spcBef>
                <a:spcPct val="0"/>
              </a:spcBef>
              <a:spcAft>
                <a:spcPct val="0"/>
              </a:spcAft>
              <a:buClr>
                <a:schemeClr val="tx2"/>
              </a:buClr>
              <a:buSzPct val="80000"/>
              <a:buFont typeface="Arial" panose="020B0604020202020204" pitchFamily="34" charset="0"/>
              <a:buChar char="•"/>
            </a:pPr>
            <a:r>
              <a:rPr lang="en-US" sz="1200" dirty="0">
                <a:solidFill>
                  <a:srgbClr val="595959"/>
                </a:solidFill>
                <a:latin typeface="Arial" charset="0"/>
                <a:ea typeface="ＭＳ Ｐゴシック" charset="0"/>
              </a:rPr>
              <a:t>Torch is used by Google DeepMind, Facebook AI Research Group, IBM, </a:t>
            </a:r>
            <a:r>
              <a:rPr lang="en-US" sz="1200" dirty="0" err="1">
                <a:solidFill>
                  <a:srgbClr val="595959"/>
                </a:solidFill>
                <a:latin typeface="Arial" charset="0"/>
                <a:ea typeface="ＭＳ Ｐゴシック" charset="0"/>
              </a:rPr>
              <a:t>Yandex</a:t>
            </a:r>
            <a:r>
              <a:rPr lang="en-US" sz="1200" dirty="0">
                <a:solidFill>
                  <a:srgbClr val="595959"/>
                </a:solidFill>
                <a:latin typeface="Arial" charset="0"/>
                <a:ea typeface="ＭＳ Ｐゴシック" charset="0"/>
              </a:rPr>
              <a:t> and the </a:t>
            </a:r>
            <a:r>
              <a:rPr lang="en-US" sz="1200" dirty="0" err="1">
                <a:solidFill>
                  <a:srgbClr val="595959"/>
                </a:solidFill>
                <a:latin typeface="Arial" charset="0"/>
                <a:ea typeface="ＭＳ Ｐゴシック" charset="0"/>
              </a:rPr>
              <a:t>Idiap</a:t>
            </a:r>
            <a:r>
              <a:rPr lang="en-US" sz="1200" dirty="0">
                <a:solidFill>
                  <a:srgbClr val="595959"/>
                </a:solidFill>
                <a:latin typeface="Arial" charset="0"/>
                <a:ea typeface="ＭＳ Ｐゴシック" charset="0"/>
              </a:rPr>
              <a:t> Research Institute</a:t>
            </a:r>
          </a:p>
          <a:p>
            <a:pPr marL="182452" indent="-182452" defTabSz="1086785" fontAlgn="base">
              <a:spcBef>
                <a:spcPct val="0"/>
              </a:spcBef>
              <a:spcAft>
                <a:spcPct val="0"/>
              </a:spcAft>
              <a:buClr>
                <a:schemeClr val="tx2"/>
              </a:buClr>
              <a:buSzPct val="80000"/>
              <a:buFont typeface="Arial" panose="020B0604020202020204" pitchFamily="34" charset="0"/>
              <a:buChar char="•"/>
            </a:pPr>
            <a:r>
              <a:rPr lang="en-US" sz="1200" dirty="0">
                <a:solidFill>
                  <a:srgbClr val="595959"/>
                </a:solidFill>
                <a:latin typeface="Arial" charset="0"/>
                <a:ea typeface="ＭＳ Ｐゴシック" charset="0"/>
              </a:rPr>
              <a:t>FB released multiple open source contributions to </a:t>
            </a:r>
            <a:r>
              <a:rPr lang="en-US" sz="1200" dirty="0" err="1">
                <a:solidFill>
                  <a:srgbClr val="595959"/>
                </a:solidFill>
                <a:latin typeface="Arial" charset="0"/>
                <a:ea typeface="ＭＳ Ｐゴシック" charset="0"/>
              </a:rPr>
              <a:t>NN</a:t>
            </a:r>
            <a:endParaRPr lang="en-US" sz="1200" dirty="0">
              <a:solidFill>
                <a:srgbClr val="595959"/>
              </a:solidFill>
              <a:latin typeface="Arial" charset="0"/>
              <a:ea typeface="ＭＳ Ｐゴシック" charset="0"/>
            </a:endParaRPr>
          </a:p>
        </p:txBody>
      </p:sp>
      <p:sp>
        <p:nvSpPr>
          <p:cNvPr id="12" name="TextBox 11"/>
          <p:cNvSpPr txBox="1"/>
          <p:nvPr/>
        </p:nvSpPr>
        <p:spPr>
          <a:xfrm>
            <a:off x="8544735" y="4169619"/>
            <a:ext cx="3222421" cy="2339102"/>
          </a:xfrm>
          <a:prstGeom prst="rect">
            <a:avLst/>
          </a:prstGeom>
          <a:noFill/>
        </p:spPr>
        <p:txBody>
          <a:bodyPr wrap="square" lIns="0" tIns="0" rIns="0" bIns="0" rtlCol="0">
            <a:spAutoFit/>
          </a:bodyPr>
          <a:lstStyle/>
          <a:p>
            <a:pPr algn="ctr" defTabSz="1086785" fontAlgn="base">
              <a:spcBef>
                <a:spcPts val="1200"/>
              </a:spcBef>
              <a:spcAft>
                <a:spcPct val="0"/>
              </a:spcAft>
              <a:buClr>
                <a:srgbClr val="F0AB00"/>
              </a:buClr>
              <a:buSzPct val="80000"/>
            </a:pPr>
            <a:r>
              <a:rPr lang="en-US" sz="1600" b="1" kern="0" dirty="0">
                <a:solidFill>
                  <a:srgbClr val="0076CB"/>
                </a:solidFill>
                <a:latin typeface="Arial" charset="0"/>
                <a:ea typeface="Arial Unicode MS" pitchFamily="34" charset="-128"/>
                <a:cs typeface="Arial Unicode MS" pitchFamily="34" charset="-128"/>
                <a:hlinkClick r:id="rId5"/>
              </a:rPr>
              <a:t>THEANO</a:t>
            </a:r>
            <a:endParaRPr lang="en-US" sz="1600" b="1" kern="0" dirty="0">
              <a:solidFill>
                <a:srgbClr val="0076CB"/>
              </a:solidFill>
              <a:latin typeface="Arial" charset="0"/>
              <a:ea typeface="Arial Unicode MS" pitchFamily="34" charset="-128"/>
              <a:cs typeface="Arial Unicode MS" pitchFamily="34" charset="-128"/>
            </a:endParaRPr>
          </a:p>
          <a:p>
            <a:pPr marL="182452" indent="-182452" defTabSz="1086785" fontAlgn="base">
              <a:spcBef>
                <a:spcPct val="0"/>
              </a:spcBef>
              <a:spcAft>
                <a:spcPct val="0"/>
              </a:spcAft>
              <a:buClr>
                <a:schemeClr val="tx2"/>
              </a:buClr>
              <a:buSzPct val="80000"/>
              <a:buFont typeface="Arial" panose="020B0604020202020204" pitchFamily="34" charset="0"/>
              <a:buChar char="•"/>
            </a:pPr>
            <a:r>
              <a:rPr lang="en-US" sz="1200" dirty="0">
                <a:solidFill>
                  <a:srgbClr val="595959"/>
                </a:solidFill>
                <a:latin typeface="Arial" charset="0"/>
                <a:ea typeface="ＭＳ Ｐゴシック" charset="0"/>
              </a:rPr>
              <a:t>Python library that evaluates mathematical expressions involving multi-dimensional arrays efficiently</a:t>
            </a:r>
          </a:p>
          <a:p>
            <a:pPr marL="182452" indent="-182452" defTabSz="1086785" fontAlgn="base">
              <a:spcBef>
                <a:spcPct val="0"/>
              </a:spcBef>
              <a:spcAft>
                <a:spcPct val="0"/>
              </a:spcAft>
              <a:buClr>
                <a:schemeClr val="tx2"/>
              </a:buClr>
              <a:buSzPct val="80000"/>
              <a:buFont typeface="Arial" panose="020B0604020202020204" pitchFamily="34" charset="0"/>
              <a:buChar char="•"/>
            </a:pPr>
            <a:endParaRPr lang="en-US" sz="1200" baseline="30000" dirty="0">
              <a:solidFill>
                <a:srgbClr val="595959"/>
              </a:solidFill>
              <a:latin typeface="Arial" charset="0"/>
              <a:ea typeface="ＭＳ Ｐゴシック" charset="0"/>
            </a:endParaRPr>
          </a:p>
          <a:p>
            <a:pPr marL="182452" indent="-182452" defTabSz="1086785" fontAlgn="base">
              <a:spcBef>
                <a:spcPct val="0"/>
              </a:spcBef>
              <a:spcAft>
                <a:spcPct val="0"/>
              </a:spcAft>
              <a:buClr>
                <a:schemeClr val="tx2"/>
              </a:buClr>
              <a:buSzPct val="80000"/>
              <a:buFont typeface="Arial" panose="020B0604020202020204" pitchFamily="34" charset="0"/>
              <a:buChar char="•"/>
            </a:pPr>
            <a:r>
              <a:rPr lang="en-US" sz="1200" dirty="0">
                <a:solidFill>
                  <a:srgbClr val="595959"/>
                </a:solidFill>
                <a:latin typeface="Arial" charset="0"/>
                <a:ea typeface="ＭＳ Ｐゴシック" charset="0"/>
              </a:rPr>
              <a:t>Computations are expressed using a </a:t>
            </a:r>
            <a:r>
              <a:rPr lang="en-US" sz="1200" dirty="0" err="1">
                <a:solidFill>
                  <a:srgbClr val="595959"/>
                </a:solidFill>
                <a:latin typeface="Arial" charset="0"/>
                <a:ea typeface="ＭＳ Ｐゴシック" charset="0"/>
              </a:rPr>
              <a:t>NumPy</a:t>
            </a:r>
            <a:r>
              <a:rPr lang="en-US" sz="1200" dirty="0">
                <a:solidFill>
                  <a:srgbClr val="595959"/>
                </a:solidFill>
                <a:latin typeface="Arial" charset="0"/>
                <a:ea typeface="ＭＳ Ｐゴシック" charset="0"/>
              </a:rPr>
              <a:t>-like syntax and compiled to run efficiently on either CPU or </a:t>
            </a:r>
            <a:r>
              <a:rPr lang="en-US" sz="1200" dirty="0" err="1">
                <a:solidFill>
                  <a:srgbClr val="595959"/>
                </a:solidFill>
                <a:latin typeface="Arial" charset="0"/>
                <a:ea typeface="ＭＳ Ｐゴシック" charset="0"/>
              </a:rPr>
              <a:t>GPU</a:t>
            </a:r>
            <a:r>
              <a:rPr lang="en-US" sz="1200" dirty="0">
                <a:solidFill>
                  <a:srgbClr val="595959"/>
                </a:solidFill>
                <a:latin typeface="Arial" charset="0"/>
                <a:ea typeface="ＭＳ Ｐゴシック" charset="0"/>
              </a:rPr>
              <a:t> architectures</a:t>
            </a:r>
          </a:p>
          <a:p>
            <a:pPr defTabSz="1086785" fontAlgn="base">
              <a:spcBef>
                <a:spcPct val="0"/>
              </a:spcBef>
              <a:spcAft>
                <a:spcPct val="0"/>
              </a:spcAft>
              <a:buClr>
                <a:schemeClr val="tx2"/>
              </a:buClr>
              <a:buSzPct val="80000"/>
            </a:pPr>
            <a:endParaRPr lang="en-US" sz="1200" baseline="30000" dirty="0">
              <a:solidFill>
                <a:srgbClr val="595959"/>
              </a:solidFill>
              <a:latin typeface="Arial" charset="0"/>
              <a:ea typeface="ＭＳ Ｐゴシック" charset="0"/>
            </a:endParaRPr>
          </a:p>
          <a:p>
            <a:pPr marL="182452" indent="-182452" defTabSz="1086785" fontAlgn="base">
              <a:spcBef>
                <a:spcPct val="0"/>
              </a:spcBef>
              <a:spcAft>
                <a:spcPct val="0"/>
              </a:spcAft>
              <a:buClr>
                <a:schemeClr val="tx2"/>
              </a:buClr>
              <a:buSzPct val="80000"/>
              <a:buFont typeface="Arial" panose="020B0604020202020204" pitchFamily="34" charset="0"/>
              <a:buChar char="•"/>
            </a:pPr>
            <a:r>
              <a:rPr lang="en-US" sz="1200" dirty="0">
                <a:solidFill>
                  <a:srgbClr val="595959"/>
                </a:solidFill>
                <a:latin typeface="Arial" charset="0"/>
                <a:ea typeface="ＭＳ Ｐゴシック" charset="0"/>
              </a:rPr>
              <a:t>open source project mainly developed by a machine learning group at the </a:t>
            </a:r>
            <a:r>
              <a:rPr lang="en-US" sz="1200" dirty="0" err="1">
                <a:solidFill>
                  <a:srgbClr val="595959"/>
                </a:solidFill>
                <a:latin typeface="Arial" charset="0"/>
                <a:ea typeface="ＭＳ Ｐゴシック" charset="0"/>
              </a:rPr>
              <a:t>Université</a:t>
            </a:r>
            <a:r>
              <a:rPr lang="en-US" sz="1200" dirty="0">
                <a:solidFill>
                  <a:srgbClr val="595959"/>
                </a:solidFill>
                <a:latin typeface="Arial" charset="0"/>
                <a:ea typeface="ＭＳ Ｐゴシック" charset="0"/>
              </a:rPr>
              <a:t> de Montréal</a:t>
            </a:r>
            <a:endParaRPr lang="en-US" sz="1200" baseline="30000" dirty="0">
              <a:solidFill>
                <a:srgbClr val="595959"/>
              </a:solidFill>
              <a:latin typeface="Arial" charset="0"/>
              <a:ea typeface="ＭＳ Ｐゴシック" charset="0"/>
            </a:endParaRPr>
          </a:p>
        </p:txBody>
      </p:sp>
      <p:sp>
        <p:nvSpPr>
          <p:cNvPr id="21" name="Rectangle 20"/>
          <p:cNvSpPr/>
          <p:nvPr/>
        </p:nvSpPr>
        <p:spPr bwMode="gray">
          <a:xfrm>
            <a:off x="310802" y="3874874"/>
            <a:ext cx="3496279" cy="2729995"/>
          </a:xfrm>
          <a:prstGeom prst="rect">
            <a:avLst/>
          </a:prstGeom>
          <a:solidFill>
            <a:schemeClr val="bg1">
              <a:alpha val="80000"/>
            </a:schemeClr>
          </a:solidFill>
          <a:ln w="15875" cap="flat" cmpd="sng" algn="ctr">
            <a:noFill/>
            <a:prstDash val="solid"/>
            <a:miter lim="800000"/>
            <a:headEnd type="none" w="med" len="med"/>
            <a:tailEnd type="none" w="med" len="med"/>
          </a:ln>
        </p:spPr>
        <p:txBody>
          <a:bodyPr lIns="89946" tIns="71954" rIns="89946" bIns="71954" rtlCol="0" anchor="ctr"/>
          <a:lstStyle/>
          <a:p>
            <a:pPr algn="ctr" defTabSz="913853" fontAlgn="base">
              <a:spcBef>
                <a:spcPct val="50000"/>
              </a:spcBef>
              <a:spcAft>
                <a:spcPct val="0"/>
              </a:spcAft>
              <a:buClr>
                <a:srgbClr val="F0AB00"/>
              </a:buClr>
              <a:buSzPct val="80000"/>
            </a:pPr>
            <a:endParaRPr lang="en-US" sz="2000" kern="0">
              <a:solidFill>
                <a:srgbClr val="000000"/>
              </a:solidFill>
              <a:latin typeface="Arial" charset="0"/>
              <a:ea typeface="Arial Unicode MS" pitchFamily="34" charset="-128"/>
              <a:cs typeface="Arial Unicode MS" pitchFamily="34" charset="-128"/>
            </a:endParaRPr>
          </a:p>
        </p:txBody>
      </p:sp>
      <p:sp>
        <p:nvSpPr>
          <p:cNvPr id="22" name="TextBox 21"/>
          <p:cNvSpPr txBox="1"/>
          <p:nvPr/>
        </p:nvSpPr>
        <p:spPr>
          <a:xfrm>
            <a:off x="352726" y="4132638"/>
            <a:ext cx="3485890" cy="2092881"/>
          </a:xfrm>
          <a:prstGeom prst="rect">
            <a:avLst/>
          </a:prstGeom>
          <a:noFill/>
        </p:spPr>
        <p:txBody>
          <a:bodyPr wrap="square" lIns="0" tIns="0" rIns="0" bIns="0" rtlCol="0">
            <a:spAutoFit/>
          </a:bodyPr>
          <a:lstStyle/>
          <a:p>
            <a:pPr algn="ctr"/>
            <a:r>
              <a:rPr lang="en-US" sz="1600" b="1" kern="0" dirty="0">
                <a:solidFill>
                  <a:schemeClr val="tx2"/>
                </a:solidFill>
                <a:latin typeface="Arial" charset="0"/>
                <a:ea typeface="Arial Unicode MS" pitchFamily="34" charset="-128"/>
                <a:cs typeface="Arial Unicode MS" pitchFamily="34" charset="-128"/>
                <a:hlinkClick r:id="rId6"/>
              </a:rPr>
              <a:t>MADlib</a:t>
            </a:r>
            <a:r>
              <a:rPr lang="en-US" sz="1600" b="1" kern="0" dirty="0">
                <a:solidFill>
                  <a:srgbClr val="0076CB"/>
                </a:solidFill>
                <a:latin typeface="Arial" charset="0"/>
                <a:ea typeface="Arial Unicode MS" pitchFamily="34" charset="-128"/>
                <a:cs typeface="Arial Unicode MS" pitchFamily="34" charset="-128"/>
              </a:rPr>
              <a:t> </a:t>
            </a:r>
          </a:p>
          <a:p>
            <a:pPr marL="285664" indent="-285664">
              <a:buClr>
                <a:schemeClr val="tx2"/>
              </a:buClr>
              <a:buFont typeface="Arial" panose="020B0604020202020204" pitchFamily="34" charset="0"/>
              <a:buChar char="•"/>
            </a:pPr>
            <a:r>
              <a:rPr lang="en-US" sz="1200" dirty="0">
                <a:solidFill>
                  <a:srgbClr val="595959"/>
                </a:solidFill>
                <a:latin typeface="Arial" charset="0"/>
                <a:ea typeface="ＭＳ Ｐゴシック" charset="0"/>
              </a:rPr>
              <a:t>Big Data Machine Learning in SQL for Data Scientists</a:t>
            </a:r>
          </a:p>
          <a:p>
            <a:pPr marL="285664" indent="-285664">
              <a:buClr>
                <a:schemeClr val="tx2"/>
              </a:buClr>
              <a:buFont typeface="Arial" panose="020B0604020202020204" pitchFamily="34" charset="0"/>
              <a:buChar char="•"/>
            </a:pPr>
            <a:endParaRPr lang="en-US" sz="1200" dirty="0">
              <a:solidFill>
                <a:srgbClr val="595959"/>
              </a:solidFill>
              <a:latin typeface="Arial" charset="0"/>
              <a:ea typeface="ＭＳ Ｐゴシック" charset="0"/>
            </a:endParaRPr>
          </a:p>
          <a:p>
            <a:pPr marL="285664" indent="-285664">
              <a:buClr>
                <a:schemeClr val="tx2"/>
              </a:buClr>
              <a:buFont typeface="Arial" panose="020B0604020202020204" pitchFamily="34" charset="0"/>
              <a:buChar char="•"/>
            </a:pPr>
            <a:r>
              <a:rPr lang="en-US" sz="1200" dirty="0">
                <a:solidFill>
                  <a:srgbClr val="595959"/>
                </a:solidFill>
                <a:latin typeface="Arial" charset="0"/>
                <a:ea typeface="ＭＳ Ｐゴシック" charset="0"/>
              </a:rPr>
              <a:t>Provides Classification, Regression, Clustering on </a:t>
            </a:r>
            <a:r>
              <a:rPr lang="en-US" sz="1200" dirty="0" err="1">
                <a:solidFill>
                  <a:srgbClr val="595959"/>
                </a:solidFill>
                <a:latin typeface="Arial" charset="0"/>
                <a:ea typeface="ＭＳ Ｐゴシック" charset="0"/>
              </a:rPr>
              <a:t>Postgres</a:t>
            </a:r>
            <a:r>
              <a:rPr lang="en-US" sz="1200" dirty="0">
                <a:solidFill>
                  <a:srgbClr val="595959"/>
                </a:solidFill>
                <a:latin typeface="Arial" charset="0"/>
                <a:ea typeface="ＭＳ Ｐゴシック" charset="0"/>
              </a:rPr>
              <a:t>, Pivotal </a:t>
            </a:r>
            <a:r>
              <a:rPr lang="en-US" sz="1200" dirty="0" err="1">
                <a:solidFill>
                  <a:srgbClr val="595959"/>
                </a:solidFill>
                <a:latin typeface="Arial" charset="0"/>
                <a:ea typeface="ＭＳ Ｐゴシック" charset="0"/>
              </a:rPr>
              <a:t>Greenplum</a:t>
            </a:r>
            <a:r>
              <a:rPr lang="en-US" sz="1200" dirty="0">
                <a:solidFill>
                  <a:srgbClr val="595959"/>
                </a:solidFill>
                <a:latin typeface="Arial" charset="0"/>
                <a:ea typeface="ＭＳ Ｐゴシック" charset="0"/>
              </a:rPr>
              <a:t> Database, and Pivotal </a:t>
            </a:r>
            <a:r>
              <a:rPr lang="en-US" sz="1200" dirty="0" err="1">
                <a:solidFill>
                  <a:srgbClr val="595959"/>
                </a:solidFill>
                <a:latin typeface="Arial" charset="0"/>
                <a:ea typeface="ＭＳ Ｐゴシック" charset="0"/>
              </a:rPr>
              <a:t>HAWQ</a:t>
            </a:r>
            <a:endParaRPr lang="en-US" sz="1200" dirty="0">
              <a:solidFill>
                <a:srgbClr val="595959"/>
              </a:solidFill>
              <a:latin typeface="Arial" charset="0"/>
              <a:ea typeface="ＭＳ Ｐゴシック" charset="0"/>
            </a:endParaRPr>
          </a:p>
          <a:p>
            <a:pPr marL="285664" indent="-285664">
              <a:buClr>
                <a:schemeClr val="tx2"/>
              </a:buClr>
              <a:buFont typeface="Arial" panose="020B0604020202020204" pitchFamily="34" charset="0"/>
              <a:buChar char="•"/>
            </a:pPr>
            <a:endParaRPr lang="en-US" sz="1200" dirty="0">
              <a:solidFill>
                <a:srgbClr val="595959"/>
              </a:solidFill>
              <a:latin typeface="Arial" charset="0"/>
              <a:ea typeface="ＭＳ Ｐゴシック" charset="0"/>
            </a:endParaRPr>
          </a:p>
          <a:p>
            <a:pPr marL="285664" indent="-285664">
              <a:buClr>
                <a:schemeClr val="tx2"/>
              </a:buClr>
              <a:buFont typeface="Arial" panose="020B0604020202020204" pitchFamily="34" charset="0"/>
              <a:buChar char="•"/>
            </a:pPr>
            <a:r>
              <a:rPr lang="en-US" sz="1200" dirty="0">
                <a:solidFill>
                  <a:srgbClr val="595959"/>
                </a:solidFill>
                <a:latin typeface="Arial" charset="0"/>
                <a:ea typeface="ＭＳ Ｐゴシック" charset="0"/>
              </a:rPr>
              <a:t>began as collaboration between researchers at UC Berkeley and EMC/</a:t>
            </a:r>
            <a:r>
              <a:rPr lang="en-US" sz="1200" dirty="0" err="1">
                <a:solidFill>
                  <a:srgbClr val="595959"/>
                </a:solidFill>
                <a:latin typeface="Arial" charset="0"/>
                <a:ea typeface="ＭＳ Ｐゴシック" charset="0"/>
              </a:rPr>
              <a:t>Greenplum</a:t>
            </a:r>
            <a:r>
              <a:rPr lang="en-US" sz="1200" dirty="0">
                <a:solidFill>
                  <a:srgbClr val="595959"/>
                </a:solidFill>
                <a:latin typeface="Arial" charset="0"/>
                <a:ea typeface="ＭＳ Ｐゴシック" charset="0"/>
              </a:rPr>
              <a:t> (later Pivotal).</a:t>
            </a:r>
          </a:p>
        </p:txBody>
      </p:sp>
      <p:sp>
        <p:nvSpPr>
          <p:cNvPr id="23" name="TextBox 22"/>
          <p:cNvSpPr txBox="1"/>
          <p:nvPr/>
        </p:nvSpPr>
        <p:spPr>
          <a:xfrm>
            <a:off x="8544735" y="1742094"/>
            <a:ext cx="3384706" cy="1908215"/>
          </a:xfrm>
          <a:prstGeom prst="rect">
            <a:avLst/>
          </a:prstGeom>
          <a:noFill/>
        </p:spPr>
        <p:txBody>
          <a:bodyPr wrap="square" lIns="0" tIns="0" rIns="0" bIns="0" rtlCol="0">
            <a:spAutoFit/>
          </a:bodyPr>
          <a:lstStyle/>
          <a:p>
            <a:pPr algn="ctr" defTabSz="1086785" fontAlgn="base">
              <a:spcBef>
                <a:spcPts val="1200"/>
              </a:spcBef>
              <a:spcAft>
                <a:spcPct val="0"/>
              </a:spcAft>
              <a:buClr>
                <a:srgbClr val="F0AB00"/>
              </a:buClr>
              <a:buSzPct val="80000"/>
            </a:pPr>
            <a:r>
              <a:rPr lang="en-US" sz="1600" b="1" kern="0" dirty="0">
                <a:solidFill>
                  <a:srgbClr val="0076CB"/>
                </a:solidFill>
                <a:latin typeface="Arial" charset="0"/>
                <a:ea typeface="Arial Unicode MS" pitchFamily="34" charset="-128"/>
                <a:cs typeface="Arial Unicode MS" pitchFamily="34" charset="-128"/>
                <a:hlinkClick r:id="rId7"/>
              </a:rPr>
              <a:t>TensorFlow</a:t>
            </a:r>
            <a:endParaRPr lang="en-US" sz="1600" b="1" kern="0" dirty="0">
              <a:solidFill>
                <a:srgbClr val="0076CB"/>
              </a:solidFill>
              <a:latin typeface="Arial" charset="0"/>
              <a:ea typeface="Arial Unicode MS" pitchFamily="34" charset="-128"/>
              <a:cs typeface="Arial Unicode MS" pitchFamily="34" charset="-128"/>
            </a:endParaRPr>
          </a:p>
          <a:p>
            <a:pPr marL="182452" indent="-182452" defTabSz="1086785" fontAlgn="base">
              <a:spcBef>
                <a:spcPct val="0"/>
              </a:spcBef>
              <a:spcAft>
                <a:spcPct val="0"/>
              </a:spcAft>
              <a:buClr>
                <a:schemeClr val="tx2"/>
              </a:buClr>
              <a:buSzPct val="80000"/>
              <a:buFont typeface="Arial" panose="020B0604020202020204" pitchFamily="34" charset="0"/>
              <a:buChar char="•"/>
            </a:pPr>
            <a:r>
              <a:rPr lang="en-US" sz="1200" dirty="0" smtClean="0">
                <a:solidFill>
                  <a:srgbClr val="595959"/>
                </a:solidFill>
                <a:latin typeface="Arial" charset="0"/>
                <a:ea typeface="ＭＳ Ｐゴシック" charset="0"/>
              </a:rPr>
              <a:t>Equally for vision and text</a:t>
            </a:r>
          </a:p>
          <a:p>
            <a:pPr marL="182452" indent="-182452" defTabSz="1086785" fontAlgn="base">
              <a:spcBef>
                <a:spcPct val="0"/>
              </a:spcBef>
              <a:spcAft>
                <a:spcPct val="0"/>
              </a:spcAft>
              <a:buClr>
                <a:schemeClr val="tx2"/>
              </a:buClr>
              <a:buSzPct val="80000"/>
              <a:buFont typeface="Arial" panose="020B0604020202020204" pitchFamily="34" charset="0"/>
              <a:buChar char="•"/>
            </a:pPr>
            <a:r>
              <a:rPr lang="en-US" sz="1200" dirty="0" smtClean="0">
                <a:solidFill>
                  <a:srgbClr val="595959"/>
                </a:solidFill>
                <a:latin typeface="Arial" charset="0"/>
                <a:ea typeface="ＭＳ Ｐゴシック" charset="0"/>
              </a:rPr>
              <a:t>Supports CNN, RNN, word2vec, seq2seq, ….</a:t>
            </a:r>
            <a:endParaRPr lang="en-US" sz="1200" dirty="0">
              <a:solidFill>
                <a:srgbClr val="595959"/>
              </a:solidFill>
              <a:latin typeface="Arial" charset="0"/>
              <a:ea typeface="ＭＳ Ｐゴシック" charset="0"/>
            </a:endParaRPr>
          </a:p>
          <a:p>
            <a:pPr marL="182452" indent="-182452" defTabSz="1086785" fontAlgn="base">
              <a:spcBef>
                <a:spcPct val="0"/>
              </a:spcBef>
              <a:spcAft>
                <a:spcPct val="0"/>
              </a:spcAft>
              <a:buClr>
                <a:schemeClr val="tx2"/>
              </a:buClr>
              <a:buSzPct val="80000"/>
              <a:buFont typeface="Arial" panose="020B0604020202020204" pitchFamily="34" charset="0"/>
              <a:buChar char="•"/>
            </a:pPr>
            <a:r>
              <a:rPr lang="en-US" sz="1200" dirty="0">
                <a:solidFill>
                  <a:srgbClr val="595959"/>
                </a:solidFill>
                <a:latin typeface="Arial" charset="0"/>
                <a:ea typeface="ＭＳ Ｐゴシック" charset="0"/>
              </a:rPr>
              <a:t>Graph based mathematical models</a:t>
            </a:r>
          </a:p>
          <a:p>
            <a:pPr marL="182452" indent="-182452" defTabSz="1086785" fontAlgn="base">
              <a:spcBef>
                <a:spcPct val="0"/>
              </a:spcBef>
              <a:spcAft>
                <a:spcPct val="0"/>
              </a:spcAft>
              <a:buClr>
                <a:schemeClr val="tx2"/>
              </a:buClr>
              <a:buSzPct val="80000"/>
              <a:buFont typeface="Arial" panose="020B0604020202020204" pitchFamily="34" charset="0"/>
              <a:buChar char="•"/>
            </a:pPr>
            <a:r>
              <a:rPr lang="en-US" sz="1200" dirty="0" err="1">
                <a:solidFill>
                  <a:srgbClr val="595959"/>
                </a:solidFill>
                <a:latin typeface="Arial" charset="0"/>
                <a:ea typeface="ＭＳ Ｐゴシック" charset="0"/>
              </a:rPr>
              <a:t>Heterogous</a:t>
            </a:r>
            <a:r>
              <a:rPr lang="en-US" sz="1200" dirty="0">
                <a:solidFill>
                  <a:srgbClr val="595959"/>
                </a:solidFill>
                <a:latin typeface="Arial" charset="0"/>
                <a:ea typeface="ＭＳ Ｐゴシック" charset="0"/>
              </a:rPr>
              <a:t> GPU processing </a:t>
            </a:r>
          </a:p>
          <a:p>
            <a:pPr marL="182452" indent="-182452" defTabSz="1086785" fontAlgn="base">
              <a:spcBef>
                <a:spcPct val="0"/>
              </a:spcBef>
              <a:spcAft>
                <a:spcPct val="0"/>
              </a:spcAft>
              <a:buClr>
                <a:schemeClr val="tx2"/>
              </a:buClr>
              <a:buSzPct val="80000"/>
              <a:buFont typeface="Arial" panose="020B0604020202020204" pitchFamily="34" charset="0"/>
              <a:buChar char="•"/>
            </a:pPr>
            <a:r>
              <a:rPr lang="en-US" sz="1200" dirty="0" smtClean="0">
                <a:solidFill>
                  <a:srgbClr val="595959"/>
                </a:solidFill>
                <a:latin typeface="Arial" charset="0"/>
                <a:ea typeface="ＭＳ Ｐゴシック" charset="0"/>
              </a:rPr>
              <a:t>Python </a:t>
            </a:r>
            <a:r>
              <a:rPr lang="en-US" sz="1200" dirty="0">
                <a:solidFill>
                  <a:srgbClr val="595959"/>
                </a:solidFill>
                <a:latin typeface="Arial" charset="0"/>
                <a:ea typeface="ＭＳ Ｐゴシック" charset="0"/>
              </a:rPr>
              <a:t>and C++ </a:t>
            </a:r>
            <a:r>
              <a:rPr lang="en-US" sz="1200" dirty="0" smtClean="0">
                <a:solidFill>
                  <a:srgbClr val="595959"/>
                </a:solidFill>
                <a:latin typeface="Arial" charset="0"/>
                <a:ea typeface="ＭＳ Ｐゴシック" charset="0"/>
              </a:rPr>
              <a:t>API</a:t>
            </a:r>
          </a:p>
          <a:p>
            <a:pPr defTabSz="1086785" fontAlgn="base">
              <a:spcBef>
                <a:spcPct val="0"/>
              </a:spcBef>
              <a:spcAft>
                <a:spcPct val="0"/>
              </a:spcAft>
              <a:buClr>
                <a:schemeClr val="tx2"/>
              </a:buClr>
              <a:buSzPct val="80000"/>
            </a:pPr>
            <a:endParaRPr lang="en-US" sz="1200" dirty="0" smtClean="0">
              <a:solidFill>
                <a:srgbClr val="595959"/>
              </a:solidFill>
              <a:latin typeface="Arial" charset="0"/>
              <a:ea typeface="ＭＳ Ｐゴシック" charset="0"/>
            </a:endParaRPr>
          </a:p>
          <a:p>
            <a:pPr marL="182452" indent="-182452" defTabSz="1086785" fontAlgn="base">
              <a:spcBef>
                <a:spcPct val="0"/>
              </a:spcBef>
              <a:spcAft>
                <a:spcPct val="0"/>
              </a:spcAft>
              <a:buClr>
                <a:schemeClr val="tx2"/>
              </a:buClr>
              <a:buSzPct val="80000"/>
              <a:buFont typeface="Arial" panose="020B0604020202020204" pitchFamily="34" charset="0"/>
              <a:buChar char="•"/>
            </a:pPr>
            <a:r>
              <a:rPr lang="en-US" sz="1200" dirty="0" smtClean="0">
                <a:solidFill>
                  <a:srgbClr val="595959"/>
                </a:solidFill>
                <a:latin typeface="Arial" charset="0"/>
                <a:ea typeface="ＭＳ Ｐゴシック" charset="0"/>
              </a:rPr>
              <a:t>Released by Google in Nov 2015</a:t>
            </a:r>
          </a:p>
          <a:p>
            <a:pPr marL="182452" indent="-182452" defTabSz="1086785" fontAlgn="base">
              <a:spcBef>
                <a:spcPct val="0"/>
              </a:spcBef>
              <a:spcAft>
                <a:spcPct val="0"/>
              </a:spcAft>
              <a:buClr>
                <a:schemeClr val="tx2"/>
              </a:buClr>
              <a:buSzPct val="80000"/>
              <a:buFont typeface="Arial" panose="020B0604020202020204" pitchFamily="34" charset="0"/>
              <a:buChar char="•"/>
            </a:pPr>
            <a:r>
              <a:rPr lang="en-US" sz="1200" dirty="0" smtClean="0">
                <a:solidFill>
                  <a:srgbClr val="595959"/>
                </a:solidFill>
                <a:latin typeface="Arial" charset="0"/>
                <a:ea typeface="ＭＳ Ｐゴシック" charset="0"/>
              </a:rPr>
              <a:t>Good initial feedbacks</a:t>
            </a:r>
          </a:p>
          <a:p>
            <a:pPr marL="182452" indent="-182452" defTabSz="1086785" fontAlgn="base">
              <a:spcBef>
                <a:spcPct val="0"/>
              </a:spcBef>
              <a:spcAft>
                <a:spcPct val="0"/>
              </a:spcAft>
              <a:buClr>
                <a:schemeClr val="tx2"/>
              </a:buClr>
              <a:buSzPct val="80000"/>
              <a:buFont typeface="Arial" panose="020B0604020202020204" pitchFamily="34" charset="0"/>
              <a:buChar char="•"/>
            </a:pPr>
            <a:r>
              <a:rPr lang="en-US" sz="1200" dirty="0" smtClean="0">
                <a:solidFill>
                  <a:srgbClr val="595959"/>
                </a:solidFill>
                <a:latin typeface="Arial" charset="0"/>
                <a:ea typeface="ＭＳ Ｐゴシック" charset="0"/>
              </a:rPr>
              <a:t>Community still very small</a:t>
            </a:r>
            <a:endParaRPr lang="en-US" sz="1200" dirty="0">
              <a:solidFill>
                <a:srgbClr val="595959"/>
              </a:solidFill>
              <a:latin typeface="Arial" charset="0"/>
              <a:ea typeface="ＭＳ Ｐゴシック" charset="0"/>
            </a:endParaRPr>
          </a:p>
        </p:txBody>
      </p:sp>
      <p:sp>
        <p:nvSpPr>
          <p:cNvPr id="24" name="Rectangle 23"/>
          <p:cNvSpPr/>
          <p:nvPr/>
        </p:nvSpPr>
        <p:spPr bwMode="gray">
          <a:xfrm>
            <a:off x="4184579" y="3874874"/>
            <a:ext cx="3935900" cy="2729995"/>
          </a:xfrm>
          <a:prstGeom prst="rect">
            <a:avLst/>
          </a:prstGeom>
          <a:solidFill>
            <a:schemeClr val="bg1">
              <a:alpha val="80000"/>
            </a:schemeClr>
          </a:solidFill>
          <a:ln w="15875" cap="flat" cmpd="sng" algn="ctr">
            <a:noFill/>
            <a:prstDash val="solid"/>
            <a:miter lim="800000"/>
            <a:headEnd type="none" w="med" len="med"/>
            <a:tailEnd type="none" w="med" len="med"/>
          </a:ln>
        </p:spPr>
        <p:txBody>
          <a:bodyPr lIns="89946" tIns="71954" rIns="89946" bIns="71954" rtlCol="0" anchor="ctr"/>
          <a:lstStyle/>
          <a:p>
            <a:pPr algn="ctr" defTabSz="913853" fontAlgn="base">
              <a:spcBef>
                <a:spcPct val="50000"/>
              </a:spcBef>
              <a:spcAft>
                <a:spcPct val="0"/>
              </a:spcAft>
              <a:buClr>
                <a:srgbClr val="F0AB00"/>
              </a:buClr>
              <a:buSzPct val="80000"/>
            </a:pPr>
            <a:endParaRPr lang="en-US" sz="2000" kern="0">
              <a:solidFill>
                <a:srgbClr val="000000"/>
              </a:solidFill>
              <a:latin typeface="Arial" charset="0"/>
              <a:ea typeface="Arial Unicode MS" pitchFamily="34" charset="-128"/>
              <a:cs typeface="Arial Unicode MS" pitchFamily="34" charset="-128"/>
            </a:endParaRPr>
          </a:p>
        </p:txBody>
      </p:sp>
      <p:sp>
        <p:nvSpPr>
          <p:cNvPr id="25" name="TextBox 24"/>
          <p:cNvSpPr txBox="1"/>
          <p:nvPr/>
        </p:nvSpPr>
        <p:spPr>
          <a:xfrm>
            <a:off x="4184579" y="4190218"/>
            <a:ext cx="3935900" cy="1477328"/>
          </a:xfrm>
          <a:prstGeom prst="rect">
            <a:avLst/>
          </a:prstGeom>
          <a:noFill/>
        </p:spPr>
        <p:txBody>
          <a:bodyPr wrap="square" lIns="0" tIns="0" rIns="0" bIns="0" rtlCol="0">
            <a:spAutoFit/>
          </a:bodyPr>
          <a:lstStyle/>
          <a:p>
            <a:pPr algn="ctr"/>
            <a:r>
              <a:rPr lang="en-US" sz="1600" b="1" kern="0" dirty="0">
                <a:solidFill>
                  <a:srgbClr val="0076CB"/>
                </a:solidFill>
                <a:latin typeface="Arial" charset="0"/>
                <a:ea typeface="Arial Unicode MS" pitchFamily="34" charset="-128"/>
                <a:cs typeface="Arial Unicode MS" pitchFamily="34" charset="-128"/>
                <a:hlinkClick r:id="rId8"/>
              </a:rPr>
              <a:t>Deeplearning4j.org</a:t>
            </a:r>
            <a:r>
              <a:rPr lang="en-US" sz="1600" b="1" kern="0" dirty="0">
                <a:solidFill>
                  <a:srgbClr val="0076CB"/>
                </a:solidFill>
                <a:latin typeface="Arial" charset="0"/>
                <a:ea typeface="Arial Unicode MS" pitchFamily="34" charset="-128"/>
                <a:cs typeface="Arial Unicode MS" pitchFamily="34" charset="-128"/>
              </a:rPr>
              <a:t>  </a:t>
            </a:r>
          </a:p>
          <a:p>
            <a:pPr marL="285577" indent="-285577">
              <a:buClr>
                <a:schemeClr val="tx2"/>
              </a:buClr>
              <a:buFont typeface="Arial" panose="020B0604020202020204" pitchFamily="34" charset="0"/>
              <a:buChar char="•"/>
            </a:pPr>
            <a:r>
              <a:rPr lang="en-US" sz="1200" dirty="0">
                <a:solidFill>
                  <a:srgbClr val="595959"/>
                </a:solidFill>
                <a:latin typeface="Arial" charset="0"/>
                <a:ea typeface="ＭＳ Ｐゴシック" charset="0"/>
              </a:rPr>
              <a:t>commercial, open-source, distributed deep-learning library written for Java, Scala and Closure.</a:t>
            </a:r>
          </a:p>
          <a:p>
            <a:pPr marL="285577" indent="-285577">
              <a:buClr>
                <a:schemeClr val="tx2"/>
              </a:buClr>
              <a:buFont typeface="Arial" panose="020B0604020202020204" pitchFamily="34" charset="0"/>
              <a:buChar char="•"/>
            </a:pPr>
            <a:endParaRPr lang="en-US" sz="1200" dirty="0">
              <a:solidFill>
                <a:srgbClr val="595959"/>
              </a:solidFill>
              <a:latin typeface="Arial" charset="0"/>
              <a:ea typeface="ＭＳ Ｐゴシック" charset="0"/>
            </a:endParaRPr>
          </a:p>
          <a:p>
            <a:pPr marL="285577" indent="-285577">
              <a:buClr>
                <a:schemeClr val="tx2"/>
              </a:buClr>
              <a:buFont typeface="Arial" panose="020B0604020202020204" pitchFamily="34" charset="0"/>
              <a:buChar char="•"/>
            </a:pPr>
            <a:r>
              <a:rPr lang="en-US" sz="1200" dirty="0">
                <a:solidFill>
                  <a:srgbClr val="595959"/>
                </a:solidFill>
                <a:latin typeface="Arial" charset="0"/>
                <a:ea typeface="ＭＳ Ｐゴシック" charset="0"/>
              </a:rPr>
              <a:t>Integrated with Hadoop and Spark</a:t>
            </a:r>
            <a:endParaRPr lang="en-US" sz="1200" baseline="30000" dirty="0">
              <a:solidFill>
                <a:srgbClr val="595959"/>
              </a:solidFill>
              <a:latin typeface="Arial" charset="0"/>
              <a:ea typeface="ＭＳ Ｐゴシック" charset="0"/>
            </a:endParaRPr>
          </a:p>
          <a:p>
            <a:pPr marL="285577" indent="-285577">
              <a:buClr>
                <a:schemeClr val="tx2"/>
              </a:buClr>
              <a:buFont typeface="Arial" panose="020B0604020202020204" pitchFamily="34" charset="0"/>
              <a:buChar char="•"/>
            </a:pPr>
            <a:endParaRPr lang="en-US" sz="1200" baseline="30000" dirty="0">
              <a:solidFill>
                <a:srgbClr val="595959"/>
              </a:solidFill>
              <a:latin typeface="Arial" charset="0"/>
              <a:ea typeface="ＭＳ Ｐゴシック" charset="0"/>
            </a:endParaRPr>
          </a:p>
          <a:p>
            <a:pPr marL="285577" indent="-285577">
              <a:buClr>
                <a:schemeClr val="tx2"/>
              </a:buClr>
              <a:buFont typeface="Arial" panose="020B0604020202020204" pitchFamily="34" charset="0"/>
              <a:buChar char="•"/>
            </a:pPr>
            <a:r>
              <a:rPr lang="en-US" sz="1200" dirty="0">
                <a:solidFill>
                  <a:srgbClr val="595959"/>
                </a:solidFill>
                <a:latin typeface="Arial" charset="0"/>
                <a:ea typeface="ＭＳ Ｐゴシック" charset="0"/>
              </a:rPr>
              <a:t> distributed by </a:t>
            </a:r>
            <a:r>
              <a:rPr lang="en-US" sz="1200" dirty="0" err="1">
                <a:solidFill>
                  <a:srgbClr val="595959"/>
                </a:solidFill>
                <a:latin typeface="Arial" charset="0"/>
                <a:ea typeface="ＭＳ Ｐゴシック" charset="0"/>
              </a:rPr>
              <a:t>Skymind</a:t>
            </a:r>
            <a:r>
              <a:rPr lang="en-US" sz="1200" dirty="0">
                <a:solidFill>
                  <a:srgbClr val="595959"/>
                </a:solidFill>
                <a:latin typeface="Arial" charset="0"/>
                <a:ea typeface="ＭＳ Ｐゴシック" charset="0"/>
              </a:rPr>
              <a:t>, a San Francisco-based business intelligence and enterprise software firm</a:t>
            </a:r>
          </a:p>
        </p:txBody>
      </p:sp>
    </p:spTree>
    <p:extLst>
      <p:ext uri="{BB962C8B-B14F-4D97-AF65-F5344CB8AC3E}">
        <p14:creationId xmlns:p14="http://schemas.microsoft.com/office/powerpoint/2010/main" val="7847039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952500" y="2501899"/>
            <a:ext cx="10071100" cy="393701"/>
          </a:xfrm>
          <a:prstGeom prst="rect">
            <a:avLst/>
          </a:prstGeom>
          <a:solidFill>
            <a:srgbClr val="C2E5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sz="2800" dirty="0" smtClean="0"/>
              <a:t>Enterprise Machine Learning</a:t>
            </a:r>
            <a:br>
              <a:rPr lang="en-US" sz="2800" dirty="0" smtClean="0"/>
            </a:br>
            <a:r>
              <a:rPr lang="en-US" sz="2800" b="0" dirty="0" smtClean="0"/>
              <a:t>Agenda</a:t>
            </a:r>
            <a:endParaRPr lang="en-US" sz="2800" b="0" dirty="0"/>
          </a:p>
        </p:txBody>
      </p:sp>
      <p:sp>
        <p:nvSpPr>
          <p:cNvPr id="3" name="Text Placeholder 2"/>
          <p:cNvSpPr>
            <a:spLocks noGrp="1"/>
          </p:cNvSpPr>
          <p:nvPr>
            <p:ph type="body" sz="quarter" idx="10"/>
          </p:nvPr>
        </p:nvSpPr>
        <p:spPr>
          <a:xfrm>
            <a:off x="1098616" y="2527299"/>
            <a:ext cx="9734484" cy="2857501"/>
          </a:xfrm>
        </p:spPr>
        <p:txBody>
          <a:bodyPr/>
          <a:lstStyle/>
          <a:p>
            <a:pPr>
              <a:spcBef>
                <a:spcPts val="1600"/>
              </a:spcBef>
              <a:buClr>
                <a:schemeClr val="tx2"/>
              </a:buClr>
              <a:buFont typeface="Wingdings" panose="05000000000000000000" pitchFamily="2" charset="2"/>
              <a:buChar char="§"/>
            </a:pPr>
            <a:r>
              <a:rPr lang="en-US" b="1" dirty="0" smtClean="0"/>
              <a:t>Some surprising new capabilities  </a:t>
            </a:r>
            <a:r>
              <a:rPr lang="en-US" dirty="0" smtClean="0"/>
              <a:t>(quick glances)</a:t>
            </a:r>
          </a:p>
          <a:p>
            <a:pPr>
              <a:spcBef>
                <a:spcPts val="1600"/>
              </a:spcBef>
              <a:buClr>
                <a:schemeClr val="tx2"/>
              </a:buClr>
              <a:buFont typeface="Wingdings" panose="05000000000000000000" pitchFamily="2" charset="2"/>
              <a:buChar char="§"/>
            </a:pPr>
            <a:r>
              <a:rPr lang="en-US" dirty="0" smtClean="0"/>
              <a:t>Why this is possible, now</a:t>
            </a:r>
          </a:p>
          <a:p>
            <a:pPr>
              <a:spcBef>
                <a:spcPts val="1600"/>
              </a:spcBef>
              <a:buClr>
                <a:schemeClr val="tx2"/>
              </a:buClr>
              <a:buFont typeface="Wingdings" panose="05000000000000000000" pitchFamily="2" charset="2"/>
              <a:buChar char="§"/>
            </a:pPr>
            <a:r>
              <a:rPr lang="en-US" dirty="0" smtClean="0"/>
              <a:t>What competitors are doing</a:t>
            </a:r>
          </a:p>
          <a:p>
            <a:pPr>
              <a:spcBef>
                <a:spcPts val="1600"/>
              </a:spcBef>
              <a:buClr>
                <a:schemeClr val="tx2"/>
              </a:buClr>
              <a:buFont typeface="Wingdings" panose="05000000000000000000" pitchFamily="2" charset="2"/>
              <a:buChar char="§"/>
            </a:pPr>
            <a:r>
              <a:rPr lang="en-US" dirty="0" smtClean="0"/>
              <a:t>What SAP has done so far</a:t>
            </a:r>
          </a:p>
          <a:p>
            <a:pPr>
              <a:spcBef>
                <a:spcPts val="1600"/>
              </a:spcBef>
              <a:buClr>
                <a:schemeClr val="tx2"/>
              </a:buClr>
              <a:buFont typeface="Wingdings" panose="05000000000000000000" pitchFamily="2" charset="2"/>
              <a:buChar char="§"/>
            </a:pPr>
            <a:r>
              <a:rPr lang="en-US" dirty="0" smtClean="0"/>
              <a:t>Emerging enterprise opportunities</a:t>
            </a:r>
          </a:p>
          <a:p>
            <a:pPr>
              <a:spcBef>
                <a:spcPts val="1600"/>
              </a:spcBef>
              <a:buClr>
                <a:schemeClr val="tx2"/>
              </a:buClr>
              <a:buFont typeface="Wingdings" panose="05000000000000000000" pitchFamily="2" charset="2"/>
              <a:buChar char="§"/>
            </a:pPr>
            <a:r>
              <a:rPr lang="en-US" dirty="0" smtClean="0"/>
              <a:t>Our strategy and approach going forward</a:t>
            </a:r>
          </a:p>
          <a:p>
            <a:pPr>
              <a:spcBef>
                <a:spcPts val="1600"/>
              </a:spcBef>
              <a:buClr>
                <a:schemeClr val="tx2"/>
              </a:buClr>
              <a:buFont typeface="Wingdings" panose="05000000000000000000" pitchFamily="2" charset="2"/>
              <a:buChar char="§"/>
            </a:pPr>
            <a:endParaRPr lang="en-US" dirty="0"/>
          </a:p>
        </p:txBody>
      </p:sp>
      <p:sp>
        <p:nvSpPr>
          <p:cNvPr id="4" name="Footer Placeholder 3"/>
          <p:cNvSpPr>
            <a:spLocks noGrp="1"/>
          </p:cNvSpPr>
          <p:nvPr>
            <p:ph type="ftr" sz="quarter" idx="3"/>
          </p:nvPr>
        </p:nvSpPr>
        <p:spPr/>
        <p:txBody>
          <a:bodyPr/>
          <a:lstStyle/>
          <a:p>
            <a:r>
              <a:rPr lang="de-DE" smtClean="0">
                <a:solidFill>
                  <a:srgbClr val="000000">
                    <a:lumMod val="65000"/>
                    <a:lumOff val="35000"/>
                  </a:srgbClr>
                </a:solidFill>
              </a:rPr>
              <a:t>Confidential</a:t>
            </a:r>
            <a:endParaRPr lang="de-DE" dirty="0">
              <a:solidFill>
                <a:srgbClr val="000000">
                  <a:lumMod val="65000"/>
                  <a:lumOff val="35000"/>
                </a:srgbClr>
              </a:solidFill>
            </a:endParaRPr>
          </a:p>
        </p:txBody>
      </p:sp>
      <p:sp>
        <p:nvSpPr>
          <p:cNvPr id="5" name="Slide Number Placeholder 4"/>
          <p:cNvSpPr>
            <a:spLocks noGrp="1"/>
          </p:cNvSpPr>
          <p:nvPr>
            <p:ph type="sldNum" sz="quarter" idx="4"/>
          </p:nvPr>
        </p:nvSpPr>
        <p:spPr/>
        <p:txBody>
          <a:bodyPr/>
          <a:lstStyle/>
          <a:p>
            <a:fld id="{52D116E8-C1B7-4800-ACA1-0CD42BEC2FD7}" type="slidenum">
              <a:rPr lang="en-US" sz="1000" smtClean="0">
                <a:solidFill>
                  <a:srgbClr val="CCCCCC">
                    <a:lumMod val="25000"/>
                  </a:srgbClr>
                </a:solidFill>
              </a:rPr>
              <a:pPr/>
              <a:t>3</a:t>
            </a:fld>
            <a:endParaRPr lang="en-US" dirty="0">
              <a:solidFill>
                <a:srgbClr val="000000">
                  <a:tint val="75000"/>
                </a:srgbClr>
              </a:solidFill>
            </a:endParaRPr>
          </a:p>
        </p:txBody>
      </p:sp>
    </p:spTree>
    <p:extLst>
      <p:ext uri="{BB962C8B-B14F-4D97-AF65-F5344CB8AC3E}">
        <p14:creationId xmlns:p14="http://schemas.microsoft.com/office/powerpoint/2010/main" val="308673319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952500" y="4006849"/>
            <a:ext cx="10071100" cy="393701"/>
          </a:xfrm>
          <a:prstGeom prst="rect">
            <a:avLst/>
          </a:prstGeom>
          <a:solidFill>
            <a:srgbClr val="C2E5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sz="2800" dirty="0" smtClean="0"/>
              <a:t>Enterprise Machine Learning</a:t>
            </a:r>
            <a:br>
              <a:rPr lang="en-US" sz="2800" dirty="0" smtClean="0"/>
            </a:br>
            <a:r>
              <a:rPr lang="en-US" sz="2800" b="0" dirty="0" smtClean="0"/>
              <a:t>Agenda</a:t>
            </a:r>
            <a:endParaRPr lang="en-US" sz="2800" b="0" dirty="0"/>
          </a:p>
        </p:txBody>
      </p:sp>
      <p:sp>
        <p:nvSpPr>
          <p:cNvPr id="3" name="Text Placeholder 2"/>
          <p:cNvSpPr>
            <a:spLocks noGrp="1"/>
          </p:cNvSpPr>
          <p:nvPr>
            <p:ph type="body" sz="quarter" idx="10"/>
          </p:nvPr>
        </p:nvSpPr>
        <p:spPr>
          <a:xfrm>
            <a:off x="1098616" y="2527299"/>
            <a:ext cx="9734484" cy="2857501"/>
          </a:xfrm>
        </p:spPr>
        <p:txBody>
          <a:bodyPr/>
          <a:lstStyle/>
          <a:p>
            <a:pPr>
              <a:spcBef>
                <a:spcPts val="1600"/>
              </a:spcBef>
              <a:buClr>
                <a:schemeClr val="tx2"/>
              </a:buClr>
              <a:buFont typeface="Wingdings" panose="05000000000000000000" pitchFamily="2" charset="2"/>
              <a:buChar char="§"/>
            </a:pPr>
            <a:r>
              <a:rPr lang="en-US" dirty="0" smtClean="0"/>
              <a:t>Some surprising new capabilities</a:t>
            </a:r>
          </a:p>
          <a:p>
            <a:pPr>
              <a:spcBef>
                <a:spcPts val="1600"/>
              </a:spcBef>
              <a:buClr>
                <a:schemeClr val="tx2"/>
              </a:buClr>
              <a:buFont typeface="Wingdings" panose="05000000000000000000" pitchFamily="2" charset="2"/>
              <a:buChar char="§"/>
            </a:pPr>
            <a:r>
              <a:rPr lang="en-US" dirty="0" smtClean="0"/>
              <a:t>Why this is possible, now</a:t>
            </a:r>
          </a:p>
          <a:p>
            <a:pPr>
              <a:spcBef>
                <a:spcPts val="1600"/>
              </a:spcBef>
              <a:buClr>
                <a:schemeClr val="tx2"/>
              </a:buClr>
              <a:buFont typeface="Wingdings" panose="05000000000000000000" pitchFamily="2" charset="2"/>
              <a:buChar char="§"/>
            </a:pPr>
            <a:r>
              <a:rPr lang="en-US" dirty="0" smtClean="0"/>
              <a:t>What competitors are doing</a:t>
            </a:r>
          </a:p>
          <a:p>
            <a:pPr>
              <a:spcBef>
                <a:spcPts val="1600"/>
              </a:spcBef>
              <a:buClr>
                <a:schemeClr val="tx2"/>
              </a:buClr>
              <a:buFont typeface="Wingdings" panose="05000000000000000000" pitchFamily="2" charset="2"/>
              <a:buChar char="§"/>
            </a:pPr>
            <a:r>
              <a:rPr lang="en-US" dirty="0" smtClean="0"/>
              <a:t>What SAP has done so far</a:t>
            </a:r>
          </a:p>
          <a:p>
            <a:pPr>
              <a:spcBef>
                <a:spcPts val="1600"/>
              </a:spcBef>
              <a:buClr>
                <a:schemeClr val="tx2"/>
              </a:buClr>
              <a:buFont typeface="Wingdings" panose="05000000000000000000" pitchFamily="2" charset="2"/>
              <a:buChar char="§"/>
            </a:pPr>
            <a:r>
              <a:rPr lang="en-US" dirty="0" smtClean="0"/>
              <a:t>Emerging enterprise opportunities</a:t>
            </a:r>
          </a:p>
          <a:p>
            <a:pPr>
              <a:spcBef>
                <a:spcPts val="1600"/>
              </a:spcBef>
              <a:buClr>
                <a:schemeClr val="tx2"/>
              </a:buClr>
              <a:buFont typeface="Wingdings" panose="05000000000000000000" pitchFamily="2" charset="2"/>
              <a:buChar char="§"/>
            </a:pPr>
            <a:r>
              <a:rPr lang="en-US" dirty="0" smtClean="0"/>
              <a:t>Our strategy and approach going forward</a:t>
            </a:r>
          </a:p>
          <a:p>
            <a:pPr>
              <a:spcBef>
                <a:spcPts val="1600"/>
              </a:spcBef>
              <a:buClr>
                <a:schemeClr val="tx2"/>
              </a:buClr>
              <a:buFont typeface="Wingdings" panose="05000000000000000000" pitchFamily="2" charset="2"/>
              <a:buChar char="§"/>
            </a:pPr>
            <a:endParaRPr lang="en-US" dirty="0"/>
          </a:p>
        </p:txBody>
      </p:sp>
      <p:sp>
        <p:nvSpPr>
          <p:cNvPr id="4" name="Footer Placeholder 3"/>
          <p:cNvSpPr>
            <a:spLocks noGrp="1"/>
          </p:cNvSpPr>
          <p:nvPr>
            <p:ph type="ftr" sz="quarter" idx="3"/>
          </p:nvPr>
        </p:nvSpPr>
        <p:spPr/>
        <p:txBody>
          <a:bodyPr/>
          <a:lstStyle/>
          <a:p>
            <a:r>
              <a:rPr lang="de-DE" smtClean="0">
                <a:solidFill>
                  <a:srgbClr val="000000">
                    <a:lumMod val="65000"/>
                    <a:lumOff val="35000"/>
                  </a:srgbClr>
                </a:solidFill>
              </a:rPr>
              <a:t>Confidential</a:t>
            </a:r>
            <a:endParaRPr lang="de-DE" dirty="0">
              <a:solidFill>
                <a:srgbClr val="000000">
                  <a:lumMod val="65000"/>
                  <a:lumOff val="35000"/>
                </a:srgbClr>
              </a:solidFill>
            </a:endParaRPr>
          </a:p>
        </p:txBody>
      </p:sp>
      <p:sp>
        <p:nvSpPr>
          <p:cNvPr id="5" name="Slide Number Placeholder 4"/>
          <p:cNvSpPr>
            <a:spLocks noGrp="1"/>
          </p:cNvSpPr>
          <p:nvPr>
            <p:ph type="sldNum" sz="quarter" idx="4"/>
          </p:nvPr>
        </p:nvSpPr>
        <p:spPr/>
        <p:txBody>
          <a:bodyPr/>
          <a:lstStyle/>
          <a:p>
            <a:fld id="{52D116E8-C1B7-4800-ACA1-0CD42BEC2FD7}" type="slidenum">
              <a:rPr lang="en-US" sz="1000" smtClean="0">
                <a:solidFill>
                  <a:srgbClr val="CCCCCC">
                    <a:lumMod val="25000"/>
                  </a:srgbClr>
                </a:solidFill>
              </a:rPr>
              <a:pPr/>
              <a:t>30</a:t>
            </a:fld>
            <a:endParaRPr lang="en-US" dirty="0">
              <a:solidFill>
                <a:srgbClr val="000000">
                  <a:tint val="75000"/>
                </a:srgbClr>
              </a:solidFill>
            </a:endParaRPr>
          </a:p>
        </p:txBody>
      </p:sp>
    </p:spTree>
    <p:extLst>
      <p:ext uri="{BB962C8B-B14F-4D97-AF65-F5344CB8AC3E}">
        <p14:creationId xmlns:p14="http://schemas.microsoft.com/office/powerpoint/2010/main" val="322239969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smtClean="0">
                <a:solidFill>
                  <a:srgbClr val="333333"/>
                </a:solidFill>
              </a:rPr>
              <a:t>Prior SAP Efforts in ML/DL</a:t>
            </a:r>
            <a:br>
              <a:rPr lang="en-US" sz="2800" dirty="0" smtClean="0">
                <a:solidFill>
                  <a:srgbClr val="333333"/>
                </a:solidFill>
              </a:rPr>
            </a:br>
            <a:r>
              <a:rPr lang="en-US" sz="2800" b="0" dirty="0" smtClean="0">
                <a:solidFill>
                  <a:srgbClr val="333333"/>
                </a:solidFill>
              </a:rPr>
              <a:t>Concentrated in structured data, underinvested in new domains</a:t>
            </a:r>
            <a:endParaRPr lang="en-US" sz="4000" dirty="0">
              <a:solidFill>
                <a:srgbClr val="333333"/>
              </a:solidFill>
            </a:endParaRPr>
          </a:p>
        </p:txBody>
      </p:sp>
      <p:graphicFrame>
        <p:nvGraphicFramePr>
          <p:cNvPr id="5" name="Table 4"/>
          <p:cNvGraphicFramePr>
            <a:graphicFrameLocks noGrp="1"/>
          </p:cNvGraphicFramePr>
          <p:nvPr>
            <p:extLst>
              <p:ext uri="{D42A27DB-BD31-4B8C-83A1-F6EECF244321}">
                <p14:modId xmlns:p14="http://schemas.microsoft.com/office/powerpoint/2010/main" val="605718924"/>
              </p:ext>
            </p:extLst>
          </p:nvPr>
        </p:nvGraphicFramePr>
        <p:xfrm>
          <a:off x="300136" y="2013555"/>
          <a:ext cx="7563388" cy="4388001"/>
        </p:xfrm>
        <a:graphic>
          <a:graphicData uri="http://schemas.openxmlformats.org/drawingml/2006/table">
            <a:tbl>
              <a:tblPr>
                <a:tableStyleId>{5C22544A-7EE6-4342-B048-85BDC9FD1C3A}</a:tableStyleId>
              </a:tblPr>
              <a:tblGrid>
                <a:gridCol w="1022183"/>
                <a:gridCol w="1308241"/>
                <a:gridCol w="1308241"/>
                <a:gridCol w="1308241"/>
                <a:gridCol w="1308241"/>
                <a:gridCol w="1308241"/>
              </a:tblGrid>
              <a:tr h="1384789">
                <a:tc>
                  <a:txBody>
                    <a:bodyPr/>
                    <a:lstStyle/>
                    <a:p>
                      <a:pPr algn="r"/>
                      <a:r>
                        <a:rPr lang="en-US" sz="1200" b="1" dirty="0" smtClean="0"/>
                        <a:t>Std.</a:t>
                      </a:r>
                      <a:br>
                        <a:rPr lang="en-US" sz="1200" b="1" dirty="0" smtClean="0"/>
                      </a:br>
                      <a:r>
                        <a:rPr lang="en-US" sz="1200" b="1" dirty="0" smtClean="0"/>
                        <a:t>Product</a:t>
                      </a:r>
                      <a:endParaRPr lang="en-US" sz="1200" b="1" dirty="0"/>
                    </a:p>
                  </a:txBody>
                  <a:tcPr anchor="ctr">
                    <a:noFill/>
                  </a:tcPr>
                </a:tc>
                <a:tc>
                  <a:txBody>
                    <a:bodyPr/>
                    <a:lstStyle/>
                    <a:p>
                      <a:endParaRPr lang="en-US" sz="1400" dirty="0"/>
                    </a:p>
                  </a:txBody>
                  <a:tcPr/>
                </a:tc>
                <a:tc>
                  <a:txBody>
                    <a:bodyPr/>
                    <a:lstStyle/>
                    <a:p>
                      <a:endParaRPr lang="en-US" sz="1400" dirty="0"/>
                    </a:p>
                  </a:txBody>
                  <a:tcPr/>
                </a:tc>
                <a:tc>
                  <a:txBody>
                    <a:bodyPr/>
                    <a:lstStyle/>
                    <a:p>
                      <a:endParaRPr lang="en-US" sz="1400" dirty="0"/>
                    </a:p>
                  </a:txBody>
                  <a:tcPr/>
                </a:tc>
                <a:tc>
                  <a:txBody>
                    <a:bodyPr/>
                    <a:lstStyle/>
                    <a:p>
                      <a:endParaRPr lang="en-US" sz="1400" dirty="0"/>
                    </a:p>
                  </a:txBody>
                  <a:tcPr/>
                </a:tc>
                <a:tc>
                  <a:txBody>
                    <a:bodyPr/>
                    <a:lstStyle/>
                    <a:p>
                      <a:endParaRPr lang="en-US" sz="1400" dirty="0"/>
                    </a:p>
                  </a:txBody>
                  <a:tcPr/>
                </a:tc>
              </a:tr>
              <a:tr h="424484">
                <a:tc>
                  <a:txBody>
                    <a:bodyPr/>
                    <a:lstStyle/>
                    <a:p>
                      <a:pPr algn="r"/>
                      <a:r>
                        <a:rPr lang="en-US" sz="1200" b="1" dirty="0" smtClean="0"/>
                        <a:t>Custom Dev.</a:t>
                      </a:r>
                      <a:endParaRPr lang="en-US" sz="1200" b="1" dirty="0"/>
                    </a:p>
                  </a:txBody>
                  <a:tcPr anchor="ctr">
                    <a:noFill/>
                  </a:tcPr>
                </a:tc>
                <a:tc>
                  <a:txBody>
                    <a:bodyPr/>
                    <a:lstStyle/>
                    <a:p>
                      <a:endParaRPr lang="en-US" sz="1400" dirty="0"/>
                    </a:p>
                  </a:txBody>
                  <a:tcPr/>
                </a:tc>
                <a:tc>
                  <a:txBody>
                    <a:bodyPr/>
                    <a:lstStyle/>
                    <a:p>
                      <a:endParaRPr lang="en-US" sz="1400" dirty="0"/>
                    </a:p>
                  </a:txBody>
                  <a:tcPr/>
                </a:tc>
                <a:tc>
                  <a:txBody>
                    <a:bodyPr/>
                    <a:lstStyle/>
                    <a:p>
                      <a:endParaRPr lang="en-US" sz="1400" dirty="0"/>
                    </a:p>
                  </a:txBody>
                  <a:tcPr/>
                </a:tc>
                <a:tc>
                  <a:txBody>
                    <a:bodyPr/>
                    <a:lstStyle/>
                    <a:p>
                      <a:endParaRPr lang="en-US" sz="1400" dirty="0"/>
                    </a:p>
                  </a:txBody>
                  <a:tcPr/>
                </a:tc>
                <a:tc>
                  <a:txBody>
                    <a:bodyPr/>
                    <a:lstStyle/>
                    <a:p>
                      <a:endParaRPr lang="en-US" sz="1400" dirty="0"/>
                    </a:p>
                  </a:txBody>
                  <a:tcPr/>
                </a:tc>
              </a:tr>
              <a:tr h="915472">
                <a:tc>
                  <a:txBody>
                    <a:bodyPr/>
                    <a:lstStyle/>
                    <a:p>
                      <a:pPr algn="r"/>
                      <a:r>
                        <a:rPr lang="en-US" sz="1200" b="1" dirty="0" smtClean="0"/>
                        <a:t>Co-</a:t>
                      </a:r>
                      <a:r>
                        <a:rPr lang="en-US" sz="1200" b="1" dirty="0" err="1" smtClean="0"/>
                        <a:t>Inno</a:t>
                      </a:r>
                      <a:r>
                        <a:rPr lang="en-US" sz="1200" b="1" dirty="0" smtClean="0"/>
                        <a:t>-</a:t>
                      </a:r>
                      <a:r>
                        <a:rPr lang="en-US" sz="1200" b="1" dirty="0" err="1" smtClean="0"/>
                        <a:t>vation</a:t>
                      </a:r>
                      <a:endParaRPr lang="en-US" sz="1200" b="1" dirty="0"/>
                    </a:p>
                  </a:txBody>
                  <a:tcPr anchor="ctr">
                    <a:noFill/>
                  </a:tcPr>
                </a:tc>
                <a:tc>
                  <a:txBody>
                    <a:bodyPr/>
                    <a:lstStyle/>
                    <a:p>
                      <a:endParaRPr lang="en-US" sz="1400" dirty="0"/>
                    </a:p>
                  </a:txBody>
                  <a:tcPr/>
                </a:tc>
                <a:tc>
                  <a:txBody>
                    <a:bodyPr/>
                    <a:lstStyle/>
                    <a:p>
                      <a:endParaRPr lang="en-US" sz="1400" dirty="0"/>
                    </a:p>
                  </a:txBody>
                  <a:tcPr/>
                </a:tc>
                <a:tc>
                  <a:txBody>
                    <a:bodyPr/>
                    <a:lstStyle/>
                    <a:p>
                      <a:endParaRPr lang="en-US" sz="1400" dirty="0"/>
                    </a:p>
                  </a:txBody>
                  <a:tcPr/>
                </a:tc>
                <a:tc>
                  <a:txBody>
                    <a:bodyPr/>
                    <a:lstStyle/>
                    <a:p>
                      <a:endParaRPr lang="en-US" sz="1400" dirty="0"/>
                    </a:p>
                  </a:txBody>
                  <a:tcPr/>
                </a:tc>
                <a:tc>
                  <a:txBody>
                    <a:bodyPr/>
                    <a:lstStyle/>
                    <a:p>
                      <a:endParaRPr lang="en-US" sz="1400" dirty="0"/>
                    </a:p>
                  </a:txBody>
                  <a:tcPr/>
                </a:tc>
              </a:tr>
              <a:tr h="927394">
                <a:tc>
                  <a:txBody>
                    <a:bodyPr/>
                    <a:lstStyle/>
                    <a:p>
                      <a:pPr algn="r"/>
                      <a:r>
                        <a:rPr lang="en-US" sz="1200" b="1" dirty="0" smtClean="0"/>
                        <a:t>Research</a:t>
                      </a:r>
                      <a:endParaRPr lang="en-US" sz="1200" b="1" dirty="0"/>
                    </a:p>
                  </a:txBody>
                  <a:tcPr anchor="ctr">
                    <a:noFill/>
                  </a:tcPr>
                </a:tc>
                <a:tc>
                  <a:txBody>
                    <a:bodyPr/>
                    <a:lstStyle/>
                    <a:p>
                      <a:endParaRPr lang="en-US" sz="1400" dirty="0"/>
                    </a:p>
                  </a:txBody>
                  <a:tcPr/>
                </a:tc>
                <a:tc>
                  <a:txBody>
                    <a:bodyPr/>
                    <a:lstStyle/>
                    <a:p>
                      <a:endParaRPr lang="en-US" sz="1400" dirty="0"/>
                    </a:p>
                  </a:txBody>
                  <a:tcPr/>
                </a:tc>
                <a:tc>
                  <a:txBody>
                    <a:bodyPr/>
                    <a:lstStyle/>
                    <a:p>
                      <a:endParaRPr lang="en-US" sz="1400" dirty="0"/>
                    </a:p>
                  </a:txBody>
                  <a:tcPr/>
                </a:tc>
                <a:tc>
                  <a:txBody>
                    <a:bodyPr/>
                    <a:lstStyle/>
                    <a:p>
                      <a:endParaRPr lang="en-US" sz="1400" dirty="0"/>
                    </a:p>
                  </a:txBody>
                  <a:tcPr/>
                </a:tc>
                <a:tc>
                  <a:txBody>
                    <a:bodyPr/>
                    <a:lstStyle/>
                    <a:p>
                      <a:endParaRPr lang="en-US" sz="1400" dirty="0"/>
                    </a:p>
                  </a:txBody>
                  <a:tcPr/>
                </a:tc>
              </a:tr>
              <a:tr h="315688">
                <a:tc>
                  <a:txBody>
                    <a:bodyPr/>
                    <a:lstStyle/>
                    <a:p>
                      <a:endParaRPr lang="en-US" sz="1400" dirty="0"/>
                    </a:p>
                  </a:txBody>
                  <a:tcPr>
                    <a:noFill/>
                  </a:tcPr>
                </a:tc>
                <a:tc>
                  <a:txBody>
                    <a:bodyPr/>
                    <a:lstStyle/>
                    <a:p>
                      <a:pPr algn="ctr"/>
                      <a:r>
                        <a:rPr lang="en-US" sz="1200" b="1" dirty="0" smtClean="0"/>
                        <a:t>Tabular</a:t>
                      </a:r>
                      <a:endParaRPr lang="en-US" sz="1200" b="1" dirty="0"/>
                    </a:p>
                  </a:txBody>
                  <a:tcPr>
                    <a:noFill/>
                  </a:tcPr>
                </a:tc>
                <a:tc>
                  <a:txBody>
                    <a:bodyPr/>
                    <a:lstStyle/>
                    <a:p>
                      <a:pPr algn="ctr"/>
                      <a:r>
                        <a:rPr lang="en-US" sz="1200" b="1" dirty="0" smtClean="0"/>
                        <a:t>Time-series</a:t>
                      </a:r>
                      <a:endParaRPr lang="en-US" sz="1200" b="1" dirty="0"/>
                    </a:p>
                  </a:txBody>
                  <a:tcPr>
                    <a:noFill/>
                  </a:tcPr>
                </a:tc>
                <a:tc>
                  <a:txBody>
                    <a:bodyPr/>
                    <a:lstStyle/>
                    <a:p>
                      <a:pPr algn="ctr"/>
                      <a:r>
                        <a:rPr lang="en-US" sz="1200" b="1" dirty="0" smtClean="0"/>
                        <a:t>Text</a:t>
                      </a:r>
                      <a:endParaRPr lang="en-US" sz="1200" b="1" dirty="0"/>
                    </a:p>
                  </a:txBody>
                  <a:tcPr>
                    <a:noFill/>
                  </a:tcPr>
                </a:tc>
                <a:tc>
                  <a:txBody>
                    <a:bodyPr/>
                    <a:lstStyle/>
                    <a:p>
                      <a:pPr algn="ctr"/>
                      <a:r>
                        <a:rPr lang="en-US" sz="1200" b="1" dirty="0" smtClean="0"/>
                        <a:t>Image/Video</a:t>
                      </a:r>
                      <a:endParaRPr lang="en-US" sz="1200" b="1" dirty="0"/>
                    </a:p>
                  </a:txBody>
                  <a:tcPr>
                    <a:noFill/>
                  </a:tcPr>
                </a:tc>
                <a:tc>
                  <a:txBody>
                    <a:bodyPr/>
                    <a:lstStyle/>
                    <a:p>
                      <a:pPr algn="ctr"/>
                      <a:r>
                        <a:rPr lang="en-US" sz="1200" b="1" dirty="0" smtClean="0"/>
                        <a:t>Speech</a:t>
                      </a:r>
                      <a:endParaRPr lang="en-US" sz="1200" b="1" dirty="0"/>
                    </a:p>
                  </a:txBody>
                  <a:tcPr>
                    <a:noFill/>
                  </a:tcPr>
                </a:tc>
              </a:tr>
              <a:tr h="387458">
                <a:tc>
                  <a:txBody>
                    <a:bodyPr/>
                    <a:lstStyle/>
                    <a:p>
                      <a:endParaRPr lang="en-US" sz="1400" dirty="0"/>
                    </a:p>
                  </a:txBody>
                  <a:tcPr>
                    <a:noFill/>
                  </a:tcPr>
                </a:tc>
                <a:tc gridSpan="2">
                  <a:txBody>
                    <a:bodyPr/>
                    <a:lstStyle/>
                    <a:p>
                      <a:pPr algn="ctr"/>
                      <a:r>
                        <a:rPr lang="en-US" sz="1200" b="1" dirty="0" smtClean="0"/>
                        <a:t>Structured</a:t>
                      </a:r>
                      <a:endParaRPr lang="en-US" sz="1200" b="1" dirty="0"/>
                    </a:p>
                  </a:txBody>
                  <a:tcPr>
                    <a:noFill/>
                  </a:tcPr>
                </a:tc>
                <a:tc hMerge="1">
                  <a:txBody>
                    <a:bodyPr/>
                    <a:lstStyle/>
                    <a:p>
                      <a:endParaRPr lang="en-US" sz="1400" b="1" dirty="0"/>
                    </a:p>
                  </a:txBody>
                  <a:tcPr/>
                </a:tc>
                <a:tc gridSpan="3">
                  <a:txBody>
                    <a:bodyPr/>
                    <a:lstStyle/>
                    <a:p>
                      <a:pPr algn="ctr"/>
                      <a:r>
                        <a:rPr lang="en-US" sz="1200" b="1" dirty="0" smtClean="0"/>
                        <a:t>Unstructured</a:t>
                      </a:r>
                      <a:endParaRPr lang="en-US" sz="1200" b="1" dirty="0"/>
                    </a:p>
                  </a:txBody>
                  <a:tcPr>
                    <a:noFill/>
                  </a:tcPr>
                </a:tc>
                <a:tc hMerge="1">
                  <a:txBody>
                    <a:bodyPr/>
                    <a:lstStyle/>
                    <a:p>
                      <a:endParaRPr lang="en-US" sz="1400" b="1" dirty="0"/>
                    </a:p>
                  </a:txBody>
                  <a:tcPr/>
                </a:tc>
                <a:tc hMerge="1">
                  <a:txBody>
                    <a:bodyPr/>
                    <a:lstStyle/>
                    <a:p>
                      <a:endParaRPr lang="en-US" sz="1400" b="1" dirty="0"/>
                    </a:p>
                  </a:txBody>
                  <a:tcPr/>
                </a:tc>
              </a:tr>
            </a:tbl>
          </a:graphicData>
        </a:graphic>
      </p:graphicFrame>
      <p:sp>
        <p:nvSpPr>
          <p:cNvPr id="10" name="Rounded Rectangle 9">
            <a:hlinkClick r:id="" action="ppaction://noaction"/>
          </p:cNvPr>
          <p:cNvSpPr/>
          <p:nvPr/>
        </p:nvSpPr>
        <p:spPr>
          <a:xfrm>
            <a:off x="5416774" y="3892168"/>
            <a:ext cx="1029245" cy="380738"/>
          </a:xfrm>
          <a:prstGeom prst="roundRect">
            <a:avLst/>
          </a:prstGeom>
          <a:solidFill>
            <a:schemeClr val="accent4">
              <a:lumMod val="20000"/>
              <a:lumOff val="80000"/>
            </a:schemeClr>
          </a:solidFill>
          <a:ln>
            <a:solidFill>
              <a:schemeClr val="accent4"/>
            </a:solidFill>
          </a:ln>
          <a:effectLst/>
        </p:spPr>
        <p:style>
          <a:lnRef idx="1">
            <a:schemeClr val="accent1"/>
          </a:lnRef>
          <a:fillRef idx="2">
            <a:schemeClr val="accent1"/>
          </a:fillRef>
          <a:effectRef idx="1">
            <a:schemeClr val="accent1"/>
          </a:effectRef>
          <a:fontRef idx="minor">
            <a:schemeClr val="dk1"/>
          </a:fontRef>
        </p:style>
        <p:txBody>
          <a:bodyPr wrap="square" lIns="18000" tIns="18000" rIns="18000" bIns="18000" rtlCol="0">
            <a:spAutoFit/>
          </a:bodyPr>
          <a:lstStyle/>
          <a:p>
            <a:pPr fontAlgn="base">
              <a:spcBef>
                <a:spcPts val="300"/>
              </a:spcBef>
              <a:spcAft>
                <a:spcPct val="0"/>
              </a:spcAft>
              <a:buClr>
                <a:srgbClr val="F0AB00"/>
              </a:buClr>
              <a:buSzPct val="80000"/>
            </a:pPr>
            <a:r>
              <a:rPr lang="en-US" sz="1000" b="1" kern="0" dirty="0" smtClean="0">
                <a:solidFill>
                  <a:schemeClr val="bg2">
                    <a:lumMod val="25000"/>
                  </a:schemeClr>
                </a:solidFill>
                <a:ea typeface="Arial Unicode MS" pitchFamily="34" charset="-128"/>
                <a:cs typeface="Arial Unicode MS" pitchFamily="34" charset="-128"/>
                <a:hlinkClick r:id="rId26" action="ppaction://hlinksldjump"/>
              </a:rPr>
              <a:t>Brand logo detection</a:t>
            </a:r>
            <a:r>
              <a:rPr lang="en-US" sz="1000" b="1" kern="0" dirty="0" smtClean="0">
                <a:solidFill>
                  <a:schemeClr val="bg2">
                    <a:lumMod val="25000"/>
                  </a:schemeClr>
                </a:solidFill>
                <a:ea typeface="Arial Unicode MS" pitchFamily="34" charset="-128"/>
                <a:cs typeface="Arial Unicode MS" pitchFamily="34" charset="-128"/>
              </a:rPr>
              <a:t> </a:t>
            </a:r>
            <a:endParaRPr lang="en-US" sz="1000" b="1" kern="0" dirty="0">
              <a:solidFill>
                <a:schemeClr val="bg2">
                  <a:lumMod val="25000"/>
                </a:schemeClr>
              </a:solidFill>
              <a:ea typeface="Arial Unicode MS" pitchFamily="34" charset="-128"/>
              <a:cs typeface="Arial Unicode MS" pitchFamily="34" charset="-128"/>
            </a:endParaRPr>
          </a:p>
        </p:txBody>
      </p:sp>
      <p:sp>
        <p:nvSpPr>
          <p:cNvPr id="11" name="Rounded Rectangle 10">
            <a:hlinkClick r:id="" action="ppaction://noaction"/>
          </p:cNvPr>
          <p:cNvSpPr/>
          <p:nvPr/>
        </p:nvSpPr>
        <p:spPr>
          <a:xfrm>
            <a:off x="5414069" y="4323383"/>
            <a:ext cx="1029245" cy="380738"/>
          </a:xfrm>
          <a:prstGeom prst="roundRect">
            <a:avLst/>
          </a:prstGeom>
          <a:solidFill>
            <a:schemeClr val="accent4">
              <a:lumMod val="20000"/>
              <a:lumOff val="80000"/>
            </a:schemeClr>
          </a:solidFill>
          <a:ln>
            <a:solidFill>
              <a:schemeClr val="accent4"/>
            </a:solidFill>
          </a:ln>
          <a:effectLst/>
        </p:spPr>
        <p:style>
          <a:lnRef idx="1">
            <a:schemeClr val="accent1"/>
          </a:lnRef>
          <a:fillRef idx="2">
            <a:schemeClr val="accent1"/>
          </a:fillRef>
          <a:effectRef idx="1">
            <a:schemeClr val="accent1"/>
          </a:effectRef>
          <a:fontRef idx="minor">
            <a:schemeClr val="dk1"/>
          </a:fontRef>
        </p:style>
        <p:txBody>
          <a:bodyPr wrap="square" lIns="18000" tIns="18000" rIns="18000" bIns="18000" rtlCol="0">
            <a:spAutoFit/>
          </a:bodyPr>
          <a:lstStyle/>
          <a:p>
            <a:pPr fontAlgn="base">
              <a:spcBef>
                <a:spcPts val="300"/>
              </a:spcBef>
              <a:spcAft>
                <a:spcPct val="0"/>
              </a:spcAft>
              <a:buClr>
                <a:srgbClr val="F0AB00"/>
              </a:buClr>
              <a:buSzPct val="80000"/>
            </a:pPr>
            <a:r>
              <a:rPr lang="en-US" sz="1000" kern="0" dirty="0">
                <a:solidFill>
                  <a:schemeClr val="bg2">
                    <a:lumMod val="25000"/>
                  </a:schemeClr>
                </a:solidFill>
                <a:ea typeface="Arial Unicode MS" pitchFamily="34" charset="-128"/>
                <a:cs typeface="Arial Unicode MS" pitchFamily="34" charset="-128"/>
                <a:hlinkClick r:id="rId27" action="ppaction://hlinksldjump"/>
              </a:rPr>
              <a:t>Face </a:t>
            </a:r>
            <a:r>
              <a:rPr lang="en-US" sz="1000" kern="0" dirty="0" smtClean="0">
                <a:solidFill>
                  <a:schemeClr val="bg2">
                    <a:lumMod val="25000"/>
                  </a:schemeClr>
                </a:solidFill>
                <a:ea typeface="Arial Unicode MS" pitchFamily="34" charset="-128"/>
                <a:cs typeface="Arial Unicode MS" pitchFamily="34" charset="-128"/>
                <a:hlinkClick r:id="rId27" action="ppaction://hlinksldjump"/>
              </a:rPr>
              <a:t>detection &amp; analysis</a:t>
            </a:r>
            <a:r>
              <a:rPr lang="en-US" sz="1000" kern="0" dirty="0" smtClean="0">
                <a:solidFill>
                  <a:schemeClr val="bg2">
                    <a:lumMod val="25000"/>
                  </a:schemeClr>
                </a:solidFill>
                <a:ea typeface="Arial Unicode MS" pitchFamily="34" charset="-128"/>
                <a:cs typeface="Arial Unicode MS" pitchFamily="34" charset="-128"/>
              </a:rPr>
              <a:t> </a:t>
            </a:r>
            <a:endParaRPr lang="en-US" sz="1000" kern="0" dirty="0">
              <a:solidFill>
                <a:schemeClr val="bg2">
                  <a:lumMod val="25000"/>
                </a:schemeClr>
              </a:solidFill>
              <a:ea typeface="Arial Unicode MS" pitchFamily="34" charset="-128"/>
              <a:cs typeface="Arial Unicode MS" pitchFamily="34" charset="-128"/>
            </a:endParaRPr>
          </a:p>
        </p:txBody>
      </p:sp>
      <p:sp>
        <p:nvSpPr>
          <p:cNvPr id="60" name="Rounded Rectangle 59"/>
          <p:cNvSpPr/>
          <p:nvPr/>
        </p:nvSpPr>
        <p:spPr>
          <a:xfrm>
            <a:off x="2734431" y="3892168"/>
            <a:ext cx="1083198" cy="380738"/>
          </a:xfrm>
          <a:prstGeom prst="roundRect">
            <a:avLst/>
          </a:prstGeom>
          <a:solidFill>
            <a:schemeClr val="accent4">
              <a:lumMod val="20000"/>
              <a:lumOff val="80000"/>
            </a:schemeClr>
          </a:solidFill>
          <a:ln>
            <a:solidFill>
              <a:schemeClr val="accent4"/>
            </a:solidFill>
          </a:ln>
          <a:effectLst/>
        </p:spPr>
        <p:style>
          <a:lnRef idx="1">
            <a:schemeClr val="accent1"/>
          </a:lnRef>
          <a:fillRef idx="2">
            <a:schemeClr val="accent1"/>
          </a:fillRef>
          <a:effectRef idx="1">
            <a:schemeClr val="accent1"/>
          </a:effectRef>
          <a:fontRef idx="minor">
            <a:schemeClr val="dk1"/>
          </a:fontRef>
        </p:style>
        <p:txBody>
          <a:bodyPr wrap="square" lIns="18000" tIns="18000" rIns="18000" bIns="18000" rtlCol="0">
            <a:spAutoFit/>
          </a:bodyPr>
          <a:lstStyle/>
          <a:p>
            <a:pPr fontAlgn="base">
              <a:spcBef>
                <a:spcPts val="300"/>
              </a:spcBef>
              <a:spcAft>
                <a:spcPct val="0"/>
              </a:spcAft>
              <a:buClr>
                <a:srgbClr val="F0AB00"/>
              </a:buClr>
              <a:buSzPct val="80000"/>
            </a:pPr>
            <a:r>
              <a:rPr lang="en-US" sz="1000" kern="0" dirty="0" smtClean="0">
                <a:solidFill>
                  <a:schemeClr val="bg2">
                    <a:lumMod val="25000"/>
                  </a:schemeClr>
                </a:solidFill>
                <a:ea typeface="Arial Unicode MS" pitchFamily="34" charset="-128"/>
                <a:cs typeface="Arial Unicode MS" pitchFamily="34" charset="-128"/>
                <a:hlinkClick r:id="" action="ppaction://noaction"/>
              </a:rPr>
              <a:t>FS systemic risk</a:t>
            </a:r>
            <a:r>
              <a:rPr lang="en-US" sz="1000" kern="0" dirty="0" smtClean="0">
                <a:solidFill>
                  <a:schemeClr val="bg2">
                    <a:lumMod val="25000"/>
                  </a:schemeClr>
                </a:solidFill>
                <a:ea typeface="Arial Unicode MS" pitchFamily="34" charset="-128"/>
                <a:cs typeface="Arial Unicode MS" pitchFamily="34" charset="-128"/>
              </a:rPr>
              <a:t> analysis</a:t>
            </a:r>
            <a:endParaRPr lang="en-US" sz="1000" kern="0" dirty="0">
              <a:solidFill>
                <a:schemeClr val="bg2">
                  <a:lumMod val="25000"/>
                </a:schemeClr>
              </a:solidFill>
              <a:ea typeface="Arial Unicode MS" pitchFamily="34" charset="-128"/>
              <a:cs typeface="Arial Unicode MS" pitchFamily="34" charset="-128"/>
            </a:endParaRPr>
          </a:p>
        </p:txBody>
      </p:sp>
      <p:sp>
        <p:nvSpPr>
          <p:cNvPr id="61" name="Rounded Rectangle 60"/>
          <p:cNvSpPr/>
          <p:nvPr/>
        </p:nvSpPr>
        <p:spPr>
          <a:xfrm>
            <a:off x="2734431" y="4323383"/>
            <a:ext cx="1083198" cy="380738"/>
          </a:xfrm>
          <a:prstGeom prst="roundRect">
            <a:avLst/>
          </a:prstGeom>
          <a:solidFill>
            <a:schemeClr val="accent4">
              <a:lumMod val="20000"/>
              <a:lumOff val="80000"/>
            </a:schemeClr>
          </a:solidFill>
          <a:ln>
            <a:solidFill>
              <a:schemeClr val="accent4"/>
            </a:solidFill>
          </a:ln>
          <a:effectLst/>
        </p:spPr>
        <p:style>
          <a:lnRef idx="1">
            <a:schemeClr val="accent1"/>
          </a:lnRef>
          <a:fillRef idx="2">
            <a:schemeClr val="accent1"/>
          </a:fillRef>
          <a:effectRef idx="1">
            <a:schemeClr val="accent1"/>
          </a:effectRef>
          <a:fontRef idx="minor">
            <a:schemeClr val="dk1"/>
          </a:fontRef>
        </p:style>
        <p:txBody>
          <a:bodyPr wrap="square" lIns="18000" tIns="18000" rIns="18000" bIns="18000" rtlCol="0">
            <a:spAutoFit/>
          </a:bodyPr>
          <a:lstStyle/>
          <a:p>
            <a:pPr fontAlgn="base">
              <a:spcBef>
                <a:spcPts val="300"/>
              </a:spcBef>
              <a:spcAft>
                <a:spcPct val="0"/>
              </a:spcAft>
              <a:buClr>
                <a:srgbClr val="F0AB00"/>
              </a:buClr>
              <a:buSzPct val="80000"/>
            </a:pPr>
            <a:r>
              <a:rPr lang="en-US" sz="1000" kern="0" dirty="0">
                <a:solidFill>
                  <a:schemeClr val="bg2">
                    <a:lumMod val="25000"/>
                  </a:schemeClr>
                </a:solidFill>
                <a:ea typeface="Arial Unicode MS" pitchFamily="34" charset="-128"/>
                <a:cs typeface="Arial Unicode MS" pitchFamily="34" charset="-128"/>
                <a:hlinkClick r:id="" action="ppaction://noaction"/>
              </a:rPr>
              <a:t>Travel </a:t>
            </a:r>
            <a:r>
              <a:rPr lang="en-US" sz="1000" kern="0" dirty="0" smtClean="0">
                <a:solidFill>
                  <a:schemeClr val="bg2">
                    <a:lumMod val="25000"/>
                  </a:schemeClr>
                </a:solidFill>
                <a:ea typeface="Arial Unicode MS" pitchFamily="34" charset="-128"/>
                <a:cs typeface="Arial Unicode MS" pitchFamily="34" charset="-128"/>
                <a:hlinkClick r:id="" action="ppaction://noaction"/>
              </a:rPr>
              <a:t>mode detection</a:t>
            </a:r>
            <a:endParaRPr lang="en-US" sz="1000" kern="0" dirty="0">
              <a:solidFill>
                <a:schemeClr val="bg2">
                  <a:lumMod val="25000"/>
                </a:schemeClr>
              </a:solidFill>
              <a:ea typeface="Arial Unicode MS" pitchFamily="34" charset="-128"/>
              <a:cs typeface="Arial Unicode MS" pitchFamily="34" charset="-128"/>
            </a:endParaRPr>
          </a:p>
        </p:txBody>
      </p:sp>
      <p:sp>
        <p:nvSpPr>
          <p:cNvPr id="62" name="Rounded Rectangle 61"/>
          <p:cNvSpPr/>
          <p:nvPr/>
        </p:nvSpPr>
        <p:spPr>
          <a:xfrm>
            <a:off x="5391053" y="4801969"/>
            <a:ext cx="1046743" cy="380738"/>
          </a:xfrm>
          <a:prstGeom prst="roundRect">
            <a:avLst/>
          </a:prstGeom>
          <a:solidFill>
            <a:schemeClr val="accent4">
              <a:lumMod val="20000"/>
              <a:lumOff val="80000"/>
            </a:schemeClr>
          </a:solidFill>
          <a:ln>
            <a:solidFill>
              <a:schemeClr val="accent4"/>
            </a:solidFill>
          </a:ln>
          <a:effectLst/>
        </p:spPr>
        <p:style>
          <a:lnRef idx="1">
            <a:schemeClr val="accent1"/>
          </a:lnRef>
          <a:fillRef idx="2">
            <a:schemeClr val="accent1"/>
          </a:fillRef>
          <a:effectRef idx="1">
            <a:schemeClr val="accent1"/>
          </a:effectRef>
          <a:fontRef idx="minor">
            <a:schemeClr val="dk1"/>
          </a:fontRef>
        </p:style>
        <p:txBody>
          <a:bodyPr wrap="square" lIns="18000" tIns="18000" rIns="18000" bIns="18000" rtlCol="0">
            <a:spAutoFit/>
          </a:bodyPr>
          <a:lstStyle/>
          <a:p>
            <a:pPr fontAlgn="base">
              <a:spcBef>
                <a:spcPts val="300"/>
              </a:spcBef>
              <a:spcAft>
                <a:spcPct val="0"/>
              </a:spcAft>
              <a:buClr>
                <a:srgbClr val="F0AB00"/>
              </a:buClr>
              <a:buSzPct val="80000"/>
            </a:pPr>
            <a:r>
              <a:rPr lang="en-US" sz="1000" b="1" kern="0" dirty="0">
                <a:solidFill>
                  <a:schemeClr val="bg2">
                    <a:lumMod val="25000"/>
                  </a:schemeClr>
                </a:solidFill>
                <a:ea typeface="Arial Unicode MS" pitchFamily="34" charset="-128"/>
                <a:cs typeface="Arial Unicode MS" pitchFamily="34" charset="-128"/>
                <a:hlinkClick r:id="" action="ppaction://noaction"/>
              </a:rPr>
              <a:t>Clothes </a:t>
            </a:r>
            <a:r>
              <a:rPr lang="en-US" sz="1000" b="1" kern="0" dirty="0" smtClean="0">
                <a:solidFill>
                  <a:schemeClr val="bg2">
                    <a:lumMod val="25000"/>
                  </a:schemeClr>
                </a:solidFill>
                <a:ea typeface="Arial Unicode MS" pitchFamily="34" charset="-128"/>
                <a:cs typeface="Arial Unicode MS" pitchFamily="34" charset="-128"/>
                <a:hlinkClick r:id="" action="ppaction://noaction"/>
              </a:rPr>
              <a:t>recommender</a:t>
            </a:r>
            <a:endParaRPr lang="en-US" sz="1000" kern="0" dirty="0">
              <a:solidFill>
                <a:schemeClr val="bg2">
                  <a:lumMod val="25000"/>
                </a:schemeClr>
              </a:solidFill>
              <a:ea typeface="Arial Unicode MS" pitchFamily="34" charset="-128"/>
              <a:cs typeface="Arial Unicode MS" pitchFamily="34" charset="-128"/>
            </a:endParaRPr>
          </a:p>
        </p:txBody>
      </p:sp>
      <p:sp>
        <p:nvSpPr>
          <p:cNvPr id="63" name="Rounded Rectangle 62"/>
          <p:cNvSpPr/>
          <p:nvPr/>
        </p:nvSpPr>
        <p:spPr>
          <a:xfrm>
            <a:off x="5399801" y="5239509"/>
            <a:ext cx="1029245" cy="380738"/>
          </a:xfrm>
          <a:prstGeom prst="roundRect">
            <a:avLst/>
          </a:prstGeom>
          <a:solidFill>
            <a:schemeClr val="accent4">
              <a:lumMod val="20000"/>
              <a:lumOff val="80000"/>
            </a:schemeClr>
          </a:solidFill>
          <a:ln>
            <a:solidFill>
              <a:schemeClr val="accent4"/>
            </a:solidFill>
          </a:ln>
          <a:effectLst/>
        </p:spPr>
        <p:style>
          <a:lnRef idx="1">
            <a:schemeClr val="accent1"/>
          </a:lnRef>
          <a:fillRef idx="2">
            <a:schemeClr val="accent1"/>
          </a:fillRef>
          <a:effectRef idx="1">
            <a:schemeClr val="accent1"/>
          </a:effectRef>
          <a:fontRef idx="minor">
            <a:schemeClr val="dk1"/>
          </a:fontRef>
        </p:style>
        <p:txBody>
          <a:bodyPr wrap="square" lIns="18000" tIns="18000" rIns="18000" bIns="18000" rtlCol="0">
            <a:spAutoFit/>
          </a:bodyPr>
          <a:lstStyle/>
          <a:p>
            <a:pPr fontAlgn="base">
              <a:spcBef>
                <a:spcPts val="300"/>
              </a:spcBef>
              <a:spcAft>
                <a:spcPct val="0"/>
              </a:spcAft>
              <a:buClr>
                <a:srgbClr val="F0AB00"/>
              </a:buClr>
              <a:buSzPct val="80000"/>
            </a:pPr>
            <a:r>
              <a:rPr lang="en-US" sz="1000" kern="0" dirty="0" smtClean="0">
                <a:solidFill>
                  <a:schemeClr val="bg2">
                    <a:lumMod val="25000"/>
                  </a:schemeClr>
                </a:solidFill>
                <a:ea typeface="Arial Unicode MS" pitchFamily="34" charset="-128"/>
                <a:cs typeface="Arial Unicode MS" pitchFamily="34" charset="-128"/>
                <a:hlinkClick r:id="" action="ppaction://noaction"/>
              </a:rPr>
              <a:t>Facial emotion recognition</a:t>
            </a:r>
            <a:endParaRPr lang="en-US" sz="1000" kern="0" dirty="0">
              <a:solidFill>
                <a:schemeClr val="bg2">
                  <a:lumMod val="25000"/>
                </a:schemeClr>
              </a:solidFill>
              <a:ea typeface="Arial Unicode MS" pitchFamily="34" charset="-128"/>
              <a:cs typeface="Arial Unicode MS" pitchFamily="34" charset="-128"/>
            </a:endParaRPr>
          </a:p>
        </p:txBody>
      </p:sp>
      <p:sp>
        <p:nvSpPr>
          <p:cNvPr id="64" name="Rounded Rectangle 63">
            <a:hlinkClick r:id="" action="ppaction://noaction"/>
          </p:cNvPr>
          <p:cNvSpPr/>
          <p:nvPr/>
        </p:nvSpPr>
        <p:spPr>
          <a:xfrm>
            <a:off x="1417048" y="4801969"/>
            <a:ext cx="1092538" cy="380738"/>
          </a:xfrm>
          <a:prstGeom prst="roundRect">
            <a:avLst/>
          </a:prstGeom>
          <a:solidFill>
            <a:schemeClr val="accent4">
              <a:lumMod val="20000"/>
              <a:lumOff val="80000"/>
            </a:schemeClr>
          </a:solidFill>
          <a:ln>
            <a:solidFill>
              <a:schemeClr val="accent4"/>
            </a:solidFill>
          </a:ln>
          <a:effectLst/>
        </p:spPr>
        <p:style>
          <a:lnRef idx="1">
            <a:schemeClr val="accent1"/>
          </a:lnRef>
          <a:fillRef idx="2">
            <a:schemeClr val="accent1"/>
          </a:fillRef>
          <a:effectRef idx="1">
            <a:schemeClr val="accent1"/>
          </a:effectRef>
          <a:fontRef idx="minor">
            <a:schemeClr val="dk1"/>
          </a:fontRef>
        </p:style>
        <p:txBody>
          <a:bodyPr wrap="square" lIns="18000" tIns="18000" rIns="18000" bIns="18000" rtlCol="0">
            <a:spAutoFit/>
          </a:bodyPr>
          <a:lstStyle/>
          <a:p>
            <a:pPr fontAlgn="base">
              <a:spcBef>
                <a:spcPts val="300"/>
              </a:spcBef>
              <a:spcAft>
                <a:spcPct val="0"/>
              </a:spcAft>
              <a:buClr>
                <a:srgbClr val="F0AB00"/>
              </a:buClr>
              <a:buSzPct val="80000"/>
            </a:pPr>
            <a:r>
              <a:rPr lang="en-US" sz="1000" kern="0" dirty="0">
                <a:solidFill>
                  <a:schemeClr val="bg2">
                    <a:lumMod val="25000"/>
                  </a:schemeClr>
                </a:solidFill>
                <a:ea typeface="Arial Unicode MS" pitchFamily="34" charset="-128"/>
                <a:cs typeface="Arial Unicode MS" pitchFamily="34" charset="-128"/>
                <a:hlinkClick r:id="" action="ppaction://noaction"/>
              </a:rPr>
              <a:t>Product </a:t>
            </a:r>
            <a:r>
              <a:rPr lang="en-US" sz="1000" kern="0" dirty="0" err="1" smtClean="0">
                <a:solidFill>
                  <a:schemeClr val="bg2">
                    <a:lumMod val="25000"/>
                  </a:schemeClr>
                </a:solidFill>
                <a:ea typeface="Arial Unicode MS" pitchFamily="34" charset="-128"/>
                <a:cs typeface="Arial Unicode MS" pitchFamily="34" charset="-128"/>
                <a:hlinkClick r:id="" action="ppaction://noaction"/>
              </a:rPr>
              <a:t>Recom</a:t>
            </a:r>
            <a:r>
              <a:rPr lang="en-US" sz="1000" kern="0" dirty="0" smtClean="0">
                <a:solidFill>
                  <a:schemeClr val="bg2">
                    <a:lumMod val="25000"/>
                  </a:schemeClr>
                </a:solidFill>
                <a:ea typeface="Arial Unicode MS" pitchFamily="34" charset="-128"/>
                <a:cs typeface="Arial Unicode MS" pitchFamily="34" charset="-128"/>
                <a:hlinkClick r:id="" action="ppaction://noaction"/>
              </a:rPr>
              <a:t>. Engine</a:t>
            </a:r>
            <a:endParaRPr lang="en-US" sz="1000" kern="0" dirty="0">
              <a:solidFill>
                <a:schemeClr val="bg2">
                  <a:lumMod val="25000"/>
                </a:schemeClr>
              </a:solidFill>
              <a:ea typeface="Arial Unicode MS" pitchFamily="34" charset="-128"/>
              <a:cs typeface="Arial Unicode MS" pitchFamily="34" charset="-128"/>
            </a:endParaRPr>
          </a:p>
        </p:txBody>
      </p:sp>
      <p:sp>
        <p:nvSpPr>
          <p:cNvPr id="65" name="TextBox 64"/>
          <p:cNvSpPr txBox="1"/>
          <p:nvPr/>
        </p:nvSpPr>
        <p:spPr>
          <a:xfrm>
            <a:off x="2019719" y="2062595"/>
            <a:ext cx="485311" cy="380738"/>
          </a:xfrm>
          <a:prstGeom prst="roundRect">
            <a:avLst/>
          </a:prstGeom>
          <a:solidFill>
            <a:srgbClr val="FAE9C6"/>
          </a:solidFill>
          <a:ln>
            <a:solidFill>
              <a:srgbClr val="EEB545"/>
            </a:solidFill>
          </a:ln>
          <a:effectLst/>
        </p:spPr>
        <p:style>
          <a:lnRef idx="1">
            <a:schemeClr val="accent1"/>
          </a:lnRef>
          <a:fillRef idx="2">
            <a:schemeClr val="accent1"/>
          </a:fillRef>
          <a:effectRef idx="1">
            <a:schemeClr val="accent1"/>
          </a:effectRef>
          <a:fontRef idx="minor">
            <a:schemeClr val="dk1"/>
          </a:fontRef>
        </p:style>
        <p:txBody>
          <a:bodyPr wrap="square" lIns="18000" tIns="18000" rIns="18000" bIns="18000" rtlCol="0">
            <a:spAutoFit/>
          </a:bodyPr>
          <a:lstStyle/>
          <a:p>
            <a:pPr fontAlgn="base">
              <a:spcBef>
                <a:spcPts val="300"/>
              </a:spcBef>
              <a:spcAft>
                <a:spcPct val="0"/>
              </a:spcAft>
              <a:buClr>
                <a:srgbClr val="F0AB00"/>
              </a:buClr>
              <a:buSzPct val="80000"/>
            </a:pPr>
            <a:r>
              <a:rPr lang="en-US" sz="1000" kern="0" dirty="0" smtClean="0">
                <a:solidFill>
                  <a:schemeClr val="bg2">
                    <a:lumMod val="25000"/>
                  </a:schemeClr>
                </a:solidFill>
                <a:ea typeface="Arial Unicode MS" pitchFamily="34" charset="-128"/>
                <a:cs typeface="Arial Unicode MS" pitchFamily="34" charset="-128"/>
                <a:hlinkClick r:id="" action="ppaction://noaction"/>
              </a:rPr>
              <a:t>APL /  KXEN</a:t>
            </a:r>
            <a:endParaRPr lang="en-US" sz="1000" kern="0" dirty="0">
              <a:solidFill>
                <a:schemeClr val="bg2">
                  <a:lumMod val="25000"/>
                </a:schemeClr>
              </a:solidFill>
              <a:ea typeface="Arial Unicode MS" pitchFamily="34" charset="-128"/>
              <a:cs typeface="Arial Unicode MS" pitchFamily="34" charset="-128"/>
            </a:endParaRPr>
          </a:p>
        </p:txBody>
      </p:sp>
      <p:sp>
        <p:nvSpPr>
          <p:cNvPr id="66" name="TextBox 65"/>
          <p:cNvSpPr txBox="1"/>
          <p:nvPr/>
        </p:nvSpPr>
        <p:spPr>
          <a:xfrm>
            <a:off x="1417048" y="3990575"/>
            <a:ext cx="1090148" cy="550997"/>
          </a:xfrm>
          <a:prstGeom prst="roundRect">
            <a:avLst/>
          </a:prstGeom>
          <a:solidFill>
            <a:schemeClr val="accent4">
              <a:lumMod val="20000"/>
              <a:lumOff val="80000"/>
            </a:schemeClr>
          </a:solidFill>
          <a:ln>
            <a:solidFill>
              <a:schemeClr val="accent4"/>
            </a:solidFill>
          </a:ln>
          <a:effectLst/>
        </p:spPr>
        <p:style>
          <a:lnRef idx="1">
            <a:schemeClr val="accent1"/>
          </a:lnRef>
          <a:fillRef idx="2">
            <a:schemeClr val="accent1"/>
          </a:fillRef>
          <a:effectRef idx="1">
            <a:schemeClr val="accent1"/>
          </a:effectRef>
          <a:fontRef idx="minor">
            <a:schemeClr val="dk1"/>
          </a:fontRef>
        </p:style>
        <p:txBody>
          <a:bodyPr wrap="square" lIns="18000" tIns="18000" rIns="18000" bIns="18000" rtlCol="0">
            <a:spAutoFit/>
          </a:bodyPr>
          <a:lstStyle/>
          <a:p>
            <a:pPr fontAlgn="base">
              <a:spcBef>
                <a:spcPts val="300"/>
              </a:spcBef>
              <a:spcAft>
                <a:spcPct val="0"/>
              </a:spcAft>
              <a:buClr>
                <a:srgbClr val="F0AB00"/>
              </a:buClr>
              <a:buSzPct val="80000"/>
            </a:pPr>
            <a:r>
              <a:rPr lang="en-US" sz="1000" kern="0" dirty="0">
                <a:solidFill>
                  <a:schemeClr val="bg2">
                    <a:lumMod val="25000"/>
                  </a:schemeClr>
                </a:solidFill>
                <a:ea typeface="Arial Unicode MS" pitchFamily="34" charset="-128"/>
                <a:cs typeface="Arial Unicode MS" pitchFamily="34" charset="-128"/>
                <a:hlinkClick r:id="" action="ppaction://noaction"/>
              </a:rPr>
              <a:t>Cloud for </a:t>
            </a:r>
            <a:r>
              <a:rPr lang="en-US" sz="1000" kern="0" dirty="0" smtClean="0">
                <a:solidFill>
                  <a:schemeClr val="bg2">
                    <a:lumMod val="25000"/>
                  </a:schemeClr>
                </a:solidFill>
                <a:ea typeface="Arial Unicode MS" pitchFamily="34" charset="-128"/>
                <a:cs typeface="Arial Unicode MS" pitchFamily="34" charset="-128"/>
                <a:hlinkClick r:id="" action="ppaction://noaction"/>
              </a:rPr>
              <a:t>pred. an. svc. </a:t>
            </a:r>
            <a:r>
              <a:rPr lang="en-US" sz="1000" kern="0" dirty="0" smtClean="0">
                <a:solidFill>
                  <a:schemeClr val="bg2">
                    <a:lumMod val="25000"/>
                  </a:schemeClr>
                </a:solidFill>
                <a:ea typeface="Arial Unicode MS" pitchFamily="34" charset="-128"/>
                <a:cs typeface="Arial Unicode MS" pitchFamily="34" charset="-128"/>
              </a:rPr>
              <a:t> ( RTC open 9/2015 )</a:t>
            </a:r>
            <a:endParaRPr lang="en-US" sz="1000" kern="0" dirty="0">
              <a:solidFill>
                <a:schemeClr val="bg2">
                  <a:lumMod val="25000"/>
                </a:schemeClr>
              </a:solidFill>
              <a:ea typeface="Arial Unicode MS" pitchFamily="34" charset="-128"/>
              <a:cs typeface="Arial Unicode MS" pitchFamily="34" charset="-128"/>
            </a:endParaRPr>
          </a:p>
        </p:txBody>
      </p:sp>
      <p:sp>
        <p:nvSpPr>
          <p:cNvPr id="67" name="TextBox 66"/>
          <p:cNvSpPr txBox="1"/>
          <p:nvPr/>
        </p:nvSpPr>
        <p:spPr>
          <a:xfrm>
            <a:off x="1427322" y="2505601"/>
            <a:ext cx="1086281" cy="210478"/>
          </a:xfrm>
          <a:prstGeom prst="roundRect">
            <a:avLst/>
          </a:prstGeom>
          <a:solidFill>
            <a:srgbClr val="FAE9C6"/>
          </a:solidFill>
          <a:ln>
            <a:solidFill>
              <a:srgbClr val="EEB545"/>
            </a:solidFill>
          </a:ln>
          <a:effectLst/>
        </p:spPr>
        <p:style>
          <a:lnRef idx="1">
            <a:schemeClr val="accent1"/>
          </a:lnRef>
          <a:fillRef idx="2">
            <a:schemeClr val="accent1"/>
          </a:fillRef>
          <a:effectRef idx="1">
            <a:schemeClr val="accent1"/>
          </a:effectRef>
          <a:fontRef idx="minor">
            <a:schemeClr val="dk1"/>
          </a:fontRef>
        </p:style>
        <p:txBody>
          <a:bodyPr wrap="square" lIns="18000" tIns="18000" rIns="18000" bIns="18000" rtlCol="0">
            <a:spAutoFit/>
          </a:bodyPr>
          <a:lstStyle/>
          <a:p>
            <a:pPr fontAlgn="base">
              <a:spcBef>
                <a:spcPts val="300"/>
              </a:spcBef>
              <a:spcAft>
                <a:spcPct val="0"/>
              </a:spcAft>
              <a:buClr>
                <a:srgbClr val="F0AB00"/>
              </a:buClr>
              <a:buSzPct val="80000"/>
            </a:pPr>
            <a:r>
              <a:rPr lang="en-US" sz="1000" b="1" kern="0" dirty="0" err="1">
                <a:solidFill>
                  <a:schemeClr val="bg2">
                    <a:lumMod val="25000"/>
                  </a:schemeClr>
                </a:solidFill>
                <a:ea typeface="Arial Unicode MS" pitchFamily="34" charset="-128"/>
                <a:cs typeface="Arial Unicode MS" pitchFamily="34" charset="-128"/>
                <a:hlinkClick r:id="rId28" action="ppaction://hlinksldjump"/>
              </a:rPr>
              <a:t>hybris</a:t>
            </a:r>
            <a:r>
              <a:rPr lang="en-US" sz="1000" b="1" kern="0" dirty="0">
                <a:solidFill>
                  <a:schemeClr val="bg2">
                    <a:lumMod val="25000"/>
                  </a:schemeClr>
                </a:solidFill>
                <a:ea typeface="Arial Unicode MS" pitchFamily="34" charset="-128"/>
                <a:cs typeface="Arial Unicode MS" pitchFamily="34" charset="-128"/>
                <a:hlinkClick r:id="rId28" action="ppaction://hlinksldjump"/>
              </a:rPr>
              <a:t> </a:t>
            </a:r>
            <a:r>
              <a:rPr lang="en-US" sz="1000" b="1" kern="0" dirty="0" smtClean="0">
                <a:solidFill>
                  <a:schemeClr val="bg2">
                    <a:lumMod val="25000"/>
                  </a:schemeClr>
                </a:solidFill>
                <a:ea typeface="Arial Unicode MS" pitchFamily="34" charset="-128"/>
                <a:cs typeface="Arial Unicode MS" pitchFamily="34" charset="-128"/>
                <a:hlinkClick r:id="rId28" action="ppaction://hlinksldjump"/>
              </a:rPr>
              <a:t>predictive </a:t>
            </a:r>
            <a:endParaRPr lang="en-US" sz="1000" kern="0" dirty="0">
              <a:solidFill>
                <a:schemeClr val="bg2">
                  <a:lumMod val="25000"/>
                </a:schemeClr>
              </a:solidFill>
              <a:ea typeface="Arial Unicode MS" pitchFamily="34" charset="-128"/>
              <a:cs typeface="Arial Unicode MS" pitchFamily="34" charset="-128"/>
            </a:endParaRPr>
          </a:p>
        </p:txBody>
      </p:sp>
      <p:sp>
        <p:nvSpPr>
          <p:cNvPr id="68" name="TextBox 67"/>
          <p:cNvSpPr txBox="1"/>
          <p:nvPr/>
        </p:nvSpPr>
        <p:spPr>
          <a:xfrm>
            <a:off x="1417048" y="2063518"/>
            <a:ext cx="484253" cy="380738"/>
          </a:xfrm>
          <a:prstGeom prst="roundRect">
            <a:avLst/>
          </a:prstGeom>
          <a:solidFill>
            <a:srgbClr val="FAE9C6"/>
          </a:solidFill>
          <a:ln>
            <a:solidFill>
              <a:srgbClr val="EEB545"/>
            </a:solidFill>
          </a:ln>
          <a:effectLst/>
        </p:spPr>
        <p:style>
          <a:lnRef idx="1">
            <a:schemeClr val="accent1"/>
          </a:lnRef>
          <a:fillRef idx="2">
            <a:schemeClr val="accent1"/>
          </a:fillRef>
          <a:effectRef idx="1">
            <a:schemeClr val="accent1"/>
          </a:effectRef>
          <a:fontRef idx="minor">
            <a:schemeClr val="dk1"/>
          </a:fontRef>
        </p:style>
        <p:txBody>
          <a:bodyPr wrap="square" lIns="18000" tIns="18000" rIns="18000" bIns="18000" rtlCol="0">
            <a:spAutoFit/>
          </a:bodyPr>
          <a:lstStyle/>
          <a:p>
            <a:pPr fontAlgn="base">
              <a:spcBef>
                <a:spcPts val="300"/>
              </a:spcBef>
              <a:spcAft>
                <a:spcPct val="0"/>
              </a:spcAft>
              <a:buClr>
                <a:srgbClr val="F0AB00"/>
              </a:buClr>
              <a:buSzPct val="80000"/>
            </a:pPr>
            <a:r>
              <a:rPr lang="en-US" sz="1000" kern="0" dirty="0" smtClean="0">
                <a:solidFill>
                  <a:schemeClr val="bg2">
                    <a:lumMod val="25000"/>
                  </a:schemeClr>
                </a:solidFill>
                <a:ea typeface="Arial Unicode MS" pitchFamily="34" charset="-128"/>
                <a:cs typeface="Arial Unicode MS" pitchFamily="34" charset="-128"/>
                <a:hlinkClick r:id="" action="ppaction://noaction"/>
              </a:rPr>
              <a:t>HANA </a:t>
            </a:r>
            <a:br>
              <a:rPr lang="en-US" sz="1000" kern="0" dirty="0" smtClean="0">
                <a:solidFill>
                  <a:schemeClr val="bg2">
                    <a:lumMod val="25000"/>
                  </a:schemeClr>
                </a:solidFill>
                <a:ea typeface="Arial Unicode MS" pitchFamily="34" charset="-128"/>
                <a:cs typeface="Arial Unicode MS" pitchFamily="34" charset="-128"/>
                <a:hlinkClick r:id="" action="ppaction://noaction"/>
              </a:rPr>
            </a:br>
            <a:r>
              <a:rPr lang="en-US" sz="1000" kern="0" dirty="0" smtClean="0">
                <a:solidFill>
                  <a:schemeClr val="bg2">
                    <a:lumMod val="25000"/>
                  </a:schemeClr>
                </a:solidFill>
                <a:ea typeface="Arial Unicode MS" pitchFamily="34" charset="-128"/>
                <a:cs typeface="Arial Unicode MS" pitchFamily="34" charset="-128"/>
                <a:hlinkClick r:id="" action="ppaction://noaction"/>
              </a:rPr>
              <a:t>PAL</a:t>
            </a:r>
            <a:endParaRPr lang="en-US" sz="1000" kern="0" dirty="0">
              <a:solidFill>
                <a:schemeClr val="bg2">
                  <a:lumMod val="25000"/>
                </a:schemeClr>
              </a:solidFill>
              <a:ea typeface="Arial Unicode MS" pitchFamily="34" charset="-128"/>
              <a:cs typeface="Arial Unicode MS" pitchFamily="34" charset="-128"/>
            </a:endParaRPr>
          </a:p>
        </p:txBody>
      </p:sp>
      <p:sp>
        <p:nvSpPr>
          <p:cNvPr id="69" name="TextBox 68"/>
          <p:cNvSpPr txBox="1"/>
          <p:nvPr/>
        </p:nvSpPr>
        <p:spPr>
          <a:xfrm>
            <a:off x="2062850" y="2772881"/>
            <a:ext cx="449726" cy="333916"/>
          </a:xfrm>
          <a:prstGeom prst="roundRect">
            <a:avLst/>
          </a:prstGeom>
          <a:solidFill>
            <a:srgbClr val="FAE9C6"/>
          </a:solidFill>
          <a:ln>
            <a:solidFill>
              <a:srgbClr val="EEB545"/>
            </a:solidFill>
          </a:ln>
          <a:effectLst/>
        </p:spPr>
        <p:style>
          <a:lnRef idx="1">
            <a:schemeClr val="accent1"/>
          </a:lnRef>
          <a:fillRef idx="2">
            <a:schemeClr val="accent1"/>
          </a:fillRef>
          <a:effectRef idx="1">
            <a:schemeClr val="accent1"/>
          </a:effectRef>
          <a:fontRef idx="minor">
            <a:schemeClr val="dk1"/>
          </a:fontRef>
        </p:style>
        <p:txBody>
          <a:bodyPr wrap="square" lIns="18000" tIns="18000" rIns="18000" bIns="18000" rtlCol="0">
            <a:spAutoFit/>
          </a:bodyPr>
          <a:lstStyle/>
          <a:p>
            <a:pPr fontAlgn="base">
              <a:lnSpc>
                <a:spcPct val="85000"/>
              </a:lnSpc>
              <a:spcBef>
                <a:spcPts val="300"/>
              </a:spcBef>
              <a:spcAft>
                <a:spcPct val="0"/>
              </a:spcAft>
              <a:buClr>
                <a:srgbClr val="F0AB00"/>
              </a:buClr>
              <a:buSzPct val="80000"/>
            </a:pPr>
            <a:r>
              <a:rPr lang="en-US" sz="1000" kern="0" dirty="0">
                <a:solidFill>
                  <a:schemeClr val="bg2">
                    <a:lumMod val="25000"/>
                  </a:schemeClr>
                </a:solidFill>
                <a:ea typeface="Arial Unicode MS" pitchFamily="34" charset="-128"/>
                <a:cs typeface="Arial Unicode MS" pitchFamily="34" charset="-128"/>
                <a:hlinkClick r:id="" action="ppaction://noaction"/>
              </a:rPr>
              <a:t>SAS </a:t>
            </a:r>
            <a:r>
              <a:rPr lang="en-US" sz="1000" kern="0" dirty="0" smtClean="0">
                <a:solidFill>
                  <a:schemeClr val="bg2">
                    <a:lumMod val="25000"/>
                  </a:schemeClr>
                </a:solidFill>
                <a:ea typeface="Arial Unicode MS" pitchFamily="34" charset="-128"/>
                <a:cs typeface="Arial Unicode MS" pitchFamily="34" charset="-128"/>
                <a:hlinkClick r:id="" action="ppaction://noaction"/>
              </a:rPr>
              <a:t>Integ</a:t>
            </a:r>
            <a:r>
              <a:rPr lang="en-US" sz="1000" kern="0" dirty="0" smtClean="0">
                <a:solidFill>
                  <a:schemeClr val="bg2">
                    <a:lumMod val="25000"/>
                  </a:schemeClr>
                </a:solidFill>
                <a:ea typeface="Arial Unicode MS" pitchFamily="34" charset="-128"/>
                <a:cs typeface="Arial Unicode MS" pitchFamily="34" charset="-128"/>
              </a:rPr>
              <a:t>.</a:t>
            </a:r>
            <a:endParaRPr lang="en-US" sz="1000" kern="0" dirty="0">
              <a:solidFill>
                <a:schemeClr val="bg2">
                  <a:lumMod val="25000"/>
                </a:schemeClr>
              </a:solidFill>
              <a:ea typeface="Arial Unicode MS" pitchFamily="34" charset="-128"/>
              <a:cs typeface="Arial Unicode MS" pitchFamily="34" charset="-128"/>
            </a:endParaRPr>
          </a:p>
        </p:txBody>
      </p:sp>
      <p:sp>
        <p:nvSpPr>
          <p:cNvPr id="70" name="TextBox 69"/>
          <p:cNvSpPr txBox="1"/>
          <p:nvPr/>
        </p:nvSpPr>
        <p:spPr>
          <a:xfrm>
            <a:off x="1417048" y="2780694"/>
            <a:ext cx="484253" cy="210478"/>
          </a:xfrm>
          <a:prstGeom prst="roundRect">
            <a:avLst/>
          </a:prstGeom>
          <a:solidFill>
            <a:srgbClr val="FAE9C6"/>
          </a:solidFill>
          <a:ln>
            <a:solidFill>
              <a:srgbClr val="EEB545"/>
            </a:solidFill>
          </a:ln>
          <a:effectLst/>
        </p:spPr>
        <p:style>
          <a:lnRef idx="1">
            <a:schemeClr val="accent1"/>
          </a:lnRef>
          <a:fillRef idx="2">
            <a:schemeClr val="accent1"/>
          </a:fillRef>
          <a:effectRef idx="1">
            <a:schemeClr val="accent1"/>
          </a:effectRef>
          <a:fontRef idx="minor">
            <a:schemeClr val="dk1"/>
          </a:fontRef>
        </p:style>
        <p:txBody>
          <a:bodyPr wrap="square" lIns="18000" tIns="18000" rIns="18000" bIns="18000" rtlCol="0">
            <a:spAutoFit/>
          </a:bodyPr>
          <a:lstStyle/>
          <a:p>
            <a:pPr fontAlgn="base">
              <a:spcBef>
                <a:spcPts val="300"/>
              </a:spcBef>
              <a:spcAft>
                <a:spcPct val="0"/>
              </a:spcAft>
              <a:buClr>
                <a:srgbClr val="F0AB00"/>
              </a:buClr>
              <a:buSzPct val="80000"/>
            </a:pPr>
            <a:r>
              <a:rPr lang="en-US" sz="1000" kern="0" dirty="0" smtClean="0">
                <a:solidFill>
                  <a:schemeClr val="bg2">
                    <a:lumMod val="25000"/>
                  </a:schemeClr>
                </a:solidFill>
                <a:ea typeface="Arial Unicode MS" pitchFamily="34" charset="-128"/>
                <a:cs typeface="Arial Unicode MS" pitchFamily="34" charset="-128"/>
                <a:hlinkClick r:id="" action="ppaction://noaction"/>
              </a:rPr>
              <a:t>RTOM</a:t>
            </a:r>
            <a:endParaRPr lang="en-US" sz="1000" kern="0" dirty="0">
              <a:solidFill>
                <a:schemeClr val="bg2">
                  <a:lumMod val="25000"/>
                </a:schemeClr>
              </a:solidFill>
              <a:ea typeface="Arial Unicode MS" pitchFamily="34" charset="-128"/>
              <a:cs typeface="Arial Unicode MS" pitchFamily="34" charset="-128"/>
            </a:endParaRPr>
          </a:p>
        </p:txBody>
      </p:sp>
      <p:sp>
        <p:nvSpPr>
          <p:cNvPr id="72" name="TextBox 71"/>
          <p:cNvSpPr txBox="1"/>
          <p:nvPr/>
        </p:nvSpPr>
        <p:spPr>
          <a:xfrm>
            <a:off x="4072419" y="3942642"/>
            <a:ext cx="1061049" cy="550997"/>
          </a:xfrm>
          <a:prstGeom prst="roundRect">
            <a:avLst/>
          </a:prstGeom>
          <a:solidFill>
            <a:srgbClr val="FAE9C6"/>
          </a:solidFill>
          <a:ln>
            <a:solidFill>
              <a:srgbClr val="EEB545"/>
            </a:solidFill>
          </a:ln>
          <a:effectLst/>
        </p:spPr>
        <p:style>
          <a:lnRef idx="1">
            <a:schemeClr val="accent1"/>
          </a:lnRef>
          <a:fillRef idx="2">
            <a:schemeClr val="accent1"/>
          </a:fillRef>
          <a:effectRef idx="1">
            <a:schemeClr val="accent1"/>
          </a:effectRef>
          <a:fontRef idx="minor">
            <a:schemeClr val="dk1"/>
          </a:fontRef>
        </p:style>
        <p:txBody>
          <a:bodyPr wrap="square" lIns="18000" tIns="18000" rIns="18000" bIns="18000" rtlCol="0">
            <a:spAutoFit/>
          </a:bodyPr>
          <a:lstStyle/>
          <a:p>
            <a:pPr fontAlgn="base">
              <a:spcBef>
                <a:spcPts val="300"/>
              </a:spcBef>
              <a:spcAft>
                <a:spcPct val="0"/>
              </a:spcAft>
              <a:buClr>
                <a:srgbClr val="F0AB00"/>
              </a:buClr>
              <a:buSzPct val="80000"/>
            </a:pPr>
            <a:r>
              <a:rPr lang="en-US" sz="1000" kern="0" dirty="0">
                <a:solidFill>
                  <a:schemeClr val="bg2">
                    <a:lumMod val="25000"/>
                  </a:schemeClr>
                </a:solidFill>
                <a:ea typeface="Arial Unicode MS" pitchFamily="34" charset="-128"/>
                <a:cs typeface="Arial Unicode MS" pitchFamily="34" charset="-128"/>
                <a:hlinkClick r:id="" action="ppaction://noaction"/>
              </a:rPr>
              <a:t>Learning </a:t>
            </a:r>
            <a:r>
              <a:rPr lang="en-US" sz="1000" kern="0" dirty="0" smtClean="0">
                <a:solidFill>
                  <a:schemeClr val="bg2">
                    <a:lumMod val="25000"/>
                  </a:schemeClr>
                </a:solidFill>
                <a:ea typeface="Arial Unicode MS" pitchFamily="34" charset="-128"/>
                <a:cs typeface="Arial Unicode MS" pitchFamily="34" charset="-128"/>
                <a:hlinkClick r:id="" action="ppaction://noaction"/>
              </a:rPr>
              <a:t>semantics </a:t>
            </a:r>
            <a:br>
              <a:rPr lang="en-US" sz="1000" kern="0" dirty="0" smtClean="0">
                <a:solidFill>
                  <a:schemeClr val="bg2">
                    <a:lumMod val="25000"/>
                  </a:schemeClr>
                </a:solidFill>
                <a:ea typeface="Arial Unicode MS" pitchFamily="34" charset="-128"/>
                <a:cs typeface="Arial Unicode MS" pitchFamily="34" charset="-128"/>
                <a:hlinkClick r:id="" action="ppaction://noaction"/>
              </a:rPr>
            </a:br>
            <a:r>
              <a:rPr lang="en-US" sz="1000" kern="0" dirty="0" smtClean="0">
                <a:solidFill>
                  <a:schemeClr val="bg2">
                    <a:lumMod val="25000"/>
                  </a:schemeClr>
                </a:solidFill>
                <a:ea typeface="Arial Unicode MS" pitchFamily="34" charset="-128"/>
                <a:cs typeface="Arial Unicode MS" pitchFamily="34" charset="-128"/>
                <a:hlinkClick r:id="" action="ppaction://noaction"/>
              </a:rPr>
              <a:t>with NNs</a:t>
            </a:r>
            <a:endParaRPr lang="en-US" sz="1000" kern="0" dirty="0">
              <a:solidFill>
                <a:schemeClr val="bg2">
                  <a:lumMod val="25000"/>
                </a:schemeClr>
              </a:solidFill>
              <a:ea typeface="Arial Unicode MS" pitchFamily="34" charset="-128"/>
              <a:cs typeface="Arial Unicode MS" pitchFamily="34" charset="-128"/>
            </a:endParaRPr>
          </a:p>
        </p:txBody>
      </p:sp>
      <p:sp>
        <p:nvSpPr>
          <p:cNvPr id="73" name="TextBox 72">
            <a:hlinkClick r:id="" action="ppaction://noaction"/>
          </p:cNvPr>
          <p:cNvSpPr txBox="1"/>
          <p:nvPr/>
        </p:nvSpPr>
        <p:spPr>
          <a:xfrm>
            <a:off x="2734431" y="4897551"/>
            <a:ext cx="1083197" cy="550997"/>
          </a:xfrm>
          <a:prstGeom prst="roundRect">
            <a:avLst/>
          </a:prstGeom>
          <a:solidFill>
            <a:srgbClr val="FAE9C6"/>
          </a:solidFill>
          <a:ln>
            <a:solidFill>
              <a:srgbClr val="EEB545"/>
            </a:solidFill>
          </a:ln>
          <a:effectLst/>
        </p:spPr>
        <p:style>
          <a:lnRef idx="1">
            <a:schemeClr val="accent1"/>
          </a:lnRef>
          <a:fillRef idx="2">
            <a:schemeClr val="accent1"/>
          </a:fillRef>
          <a:effectRef idx="1">
            <a:schemeClr val="accent1"/>
          </a:effectRef>
          <a:fontRef idx="minor">
            <a:schemeClr val="dk1"/>
          </a:fontRef>
        </p:style>
        <p:txBody>
          <a:bodyPr wrap="square" lIns="18000" tIns="18000" rIns="18000" bIns="18000" rtlCol="0">
            <a:spAutoFit/>
          </a:bodyPr>
          <a:lstStyle/>
          <a:p>
            <a:pPr fontAlgn="base">
              <a:spcBef>
                <a:spcPts val="300"/>
              </a:spcBef>
              <a:spcAft>
                <a:spcPct val="0"/>
              </a:spcAft>
              <a:buClr>
                <a:srgbClr val="F0AB00"/>
              </a:buClr>
              <a:buSzPct val="80000"/>
            </a:pPr>
            <a:r>
              <a:rPr lang="en-US" sz="1000" kern="0" dirty="0">
                <a:solidFill>
                  <a:schemeClr val="bg2">
                    <a:lumMod val="25000"/>
                  </a:schemeClr>
                </a:solidFill>
                <a:ea typeface="Arial Unicode MS" pitchFamily="34" charset="-128"/>
                <a:cs typeface="Arial Unicode MS" pitchFamily="34" charset="-128"/>
                <a:hlinkClick r:id="" action="ppaction://noaction"/>
              </a:rPr>
              <a:t>Applied </a:t>
            </a:r>
            <a:r>
              <a:rPr lang="en-US" sz="1000" kern="0" dirty="0" err="1" smtClean="0">
                <a:solidFill>
                  <a:schemeClr val="bg2">
                    <a:lumMod val="25000"/>
                  </a:schemeClr>
                </a:solidFill>
                <a:ea typeface="Arial Unicode MS" pitchFamily="34" charset="-128"/>
                <a:cs typeface="Arial Unicode MS" pitchFamily="34" charset="-128"/>
                <a:hlinkClick r:id="" action="ppaction://noaction"/>
              </a:rPr>
              <a:t>ana</a:t>
            </a:r>
            <a:r>
              <a:rPr lang="en-US" sz="1000" kern="0" dirty="0" smtClean="0">
                <a:solidFill>
                  <a:schemeClr val="bg2">
                    <a:lumMod val="25000"/>
                  </a:schemeClr>
                </a:solidFill>
                <a:ea typeface="Arial Unicode MS" pitchFamily="34" charset="-128"/>
                <a:cs typeface="Arial Unicode MS" pitchFamily="34" charset="-128"/>
                <a:hlinkClick r:id="" action="ppaction://noaction"/>
              </a:rPr>
              <a:t>. of multidim. time series</a:t>
            </a:r>
            <a:endParaRPr lang="en-US" sz="1000" kern="0" dirty="0">
              <a:solidFill>
                <a:schemeClr val="bg2">
                  <a:lumMod val="25000"/>
                </a:schemeClr>
              </a:solidFill>
              <a:ea typeface="Arial Unicode MS" pitchFamily="34" charset="-128"/>
              <a:cs typeface="Arial Unicode MS" pitchFamily="34" charset="-128"/>
            </a:endParaRPr>
          </a:p>
        </p:txBody>
      </p:sp>
      <p:sp>
        <p:nvSpPr>
          <p:cNvPr id="74" name="TextBox 73">
            <a:hlinkClick r:id="" action="ppaction://noaction"/>
          </p:cNvPr>
          <p:cNvSpPr txBox="1"/>
          <p:nvPr/>
        </p:nvSpPr>
        <p:spPr>
          <a:xfrm>
            <a:off x="2748087" y="3508155"/>
            <a:ext cx="1083197" cy="210478"/>
          </a:xfrm>
          <a:prstGeom prst="roundRect">
            <a:avLst/>
          </a:prstGeom>
          <a:solidFill>
            <a:srgbClr val="FAE9C6"/>
          </a:solidFill>
          <a:ln>
            <a:solidFill>
              <a:srgbClr val="EEB545"/>
            </a:solidFill>
          </a:ln>
          <a:effectLst/>
        </p:spPr>
        <p:style>
          <a:lnRef idx="1">
            <a:schemeClr val="accent1"/>
          </a:lnRef>
          <a:fillRef idx="2">
            <a:schemeClr val="accent1"/>
          </a:fillRef>
          <a:effectRef idx="1">
            <a:schemeClr val="accent1"/>
          </a:effectRef>
          <a:fontRef idx="minor">
            <a:schemeClr val="dk1"/>
          </a:fontRef>
        </p:style>
        <p:txBody>
          <a:bodyPr wrap="square" lIns="18000" tIns="18000" rIns="18000" bIns="18000" rtlCol="0">
            <a:spAutoFit/>
          </a:bodyPr>
          <a:lstStyle/>
          <a:p>
            <a:pPr fontAlgn="base">
              <a:spcBef>
                <a:spcPts val="300"/>
              </a:spcBef>
              <a:spcAft>
                <a:spcPct val="0"/>
              </a:spcAft>
              <a:buClr>
                <a:srgbClr val="F0AB00"/>
              </a:buClr>
              <a:buSzPct val="80000"/>
            </a:pPr>
            <a:r>
              <a:rPr lang="en-US" sz="1000" kern="0" dirty="0" err="1" smtClean="0">
                <a:solidFill>
                  <a:schemeClr val="bg2">
                    <a:lumMod val="25000"/>
                  </a:schemeClr>
                </a:solidFill>
                <a:ea typeface="Arial Unicode MS" pitchFamily="34" charset="-128"/>
                <a:cs typeface="Arial Unicode MS" pitchFamily="34" charset="-128"/>
                <a:hlinkClick r:id="rId29" action="ppaction://hlinksldjump"/>
              </a:rPr>
              <a:t>IoT</a:t>
            </a:r>
            <a:r>
              <a:rPr lang="en-US" sz="1000" kern="0" dirty="0" smtClean="0">
                <a:solidFill>
                  <a:schemeClr val="bg2">
                    <a:lumMod val="25000"/>
                  </a:schemeClr>
                </a:solidFill>
                <a:ea typeface="Arial Unicode MS" pitchFamily="34" charset="-128"/>
                <a:cs typeface="Arial Unicode MS" pitchFamily="34" charset="-128"/>
                <a:hlinkClick r:id="rId29" action="ppaction://hlinksldjump"/>
              </a:rPr>
              <a:t> Pr. Maint. </a:t>
            </a:r>
            <a:endParaRPr lang="en-US" sz="1000" kern="0" dirty="0">
              <a:solidFill>
                <a:schemeClr val="bg2">
                  <a:lumMod val="25000"/>
                </a:schemeClr>
              </a:solidFill>
              <a:ea typeface="Arial Unicode MS" pitchFamily="34" charset="-128"/>
              <a:cs typeface="Arial Unicode MS" pitchFamily="34" charset="-128"/>
            </a:endParaRPr>
          </a:p>
        </p:txBody>
      </p:sp>
      <p:sp>
        <p:nvSpPr>
          <p:cNvPr id="75" name="TextBox 74">
            <a:hlinkClick r:id="" action="ppaction://noaction"/>
          </p:cNvPr>
          <p:cNvSpPr txBox="1"/>
          <p:nvPr/>
        </p:nvSpPr>
        <p:spPr>
          <a:xfrm>
            <a:off x="1417047" y="5239509"/>
            <a:ext cx="1092539" cy="380738"/>
          </a:xfrm>
          <a:prstGeom prst="roundRect">
            <a:avLst/>
          </a:prstGeom>
          <a:solidFill>
            <a:srgbClr val="FAE9C6"/>
          </a:solidFill>
          <a:ln>
            <a:solidFill>
              <a:srgbClr val="EEB545"/>
            </a:solidFill>
          </a:ln>
          <a:effectLst/>
        </p:spPr>
        <p:style>
          <a:lnRef idx="1">
            <a:schemeClr val="accent1"/>
          </a:lnRef>
          <a:fillRef idx="2">
            <a:schemeClr val="accent1"/>
          </a:fillRef>
          <a:effectRef idx="1">
            <a:schemeClr val="accent1"/>
          </a:effectRef>
          <a:fontRef idx="minor">
            <a:schemeClr val="dk1"/>
          </a:fontRef>
        </p:style>
        <p:txBody>
          <a:bodyPr wrap="square" lIns="18000" tIns="18000" rIns="18000" bIns="18000" rtlCol="0">
            <a:spAutoFit/>
          </a:bodyPr>
          <a:lstStyle/>
          <a:p>
            <a:pPr fontAlgn="base">
              <a:spcBef>
                <a:spcPts val="300"/>
              </a:spcBef>
              <a:spcAft>
                <a:spcPct val="0"/>
              </a:spcAft>
              <a:buClr>
                <a:srgbClr val="F0AB00"/>
              </a:buClr>
              <a:buSzPct val="80000"/>
            </a:pPr>
            <a:r>
              <a:rPr lang="en-US" sz="1000" kern="0" dirty="0" smtClean="0">
                <a:solidFill>
                  <a:schemeClr val="bg2">
                    <a:lumMod val="25000"/>
                  </a:schemeClr>
                </a:solidFill>
                <a:ea typeface="Arial Unicode MS" pitchFamily="34" charset="-128"/>
                <a:cs typeface="Arial Unicode MS" pitchFamily="34" charset="-128"/>
                <a:hlinkClick r:id="" action="ppaction://noaction"/>
              </a:rPr>
              <a:t>HANA Self-Tuning</a:t>
            </a:r>
            <a:endParaRPr lang="en-US" sz="1000" kern="0" dirty="0">
              <a:solidFill>
                <a:schemeClr val="bg2">
                  <a:lumMod val="25000"/>
                </a:schemeClr>
              </a:solidFill>
              <a:ea typeface="Arial Unicode MS" pitchFamily="34" charset="-128"/>
              <a:cs typeface="Arial Unicode MS" pitchFamily="34" charset="-128"/>
            </a:endParaRPr>
          </a:p>
        </p:txBody>
      </p:sp>
      <p:sp>
        <p:nvSpPr>
          <p:cNvPr id="76" name="TextBox 75"/>
          <p:cNvSpPr txBox="1"/>
          <p:nvPr/>
        </p:nvSpPr>
        <p:spPr>
          <a:xfrm>
            <a:off x="4072419" y="2842973"/>
            <a:ext cx="1061049" cy="380738"/>
          </a:xfrm>
          <a:prstGeom prst="roundRect">
            <a:avLst/>
          </a:prstGeom>
          <a:solidFill>
            <a:srgbClr val="FAE9C6"/>
          </a:solidFill>
          <a:ln>
            <a:solidFill>
              <a:srgbClr val="EEB545"/>
            </a:solidFill>
          </a:ln>
          <a:effectLst/>
        </p:spPr>
        <p:style>
          <a:lnRef idx="1">
            <a:schemeClr val="accent1"/>
          </a:lnRef>
          <a:fillRef idx="2">
            <a:schemeClr val="accent1"/>
          </a:fillRef>
          <a:effectRef idx="1">
            <a:schemeClr val="accent1"/>
          </a:effectRef>
          <a:fontRef idx="minor">
            <a:schemeClr val="dk1"/>
          </a:fontRef>
        </p:style>
        <p:txBody>
          <a:bodyPr wrap="square" lIns="18000" tIns="18000" rIns="18000" bIns="18000" rtlCol="0">
            <a:spAutoFit/>
          </a:bodyPr>
          <a:lstStyle/>
          <a:p>
            <a:pPr fontAlgn="base">
              <a:spcBef>
                <a:spcPts val="300"/>
              </a:spcBef>
              <a:spcAft>
                <a:spcPct val="0"/>
              </a:spcAft>
              <a:buClr>
                <a:srgbClr val="F0AB00"/>
              </a:buClr>
              <a:buSzPct val="80000"/>
            </a:pPr>
            <a:r>
              <a:rPr lang="en-US" sz="1000" kern="0" dirty="0">
                <a:solidFill>
                  <a:schemeClr val="bg2">
                    <a:lumMod val="25000"/>
                  </a:schemeClr>
                </a:solidFill>
                <a:ea typeface="Arial Unicode MS" pitchFamily="34" charset="-128"/>
                <a:cs typeface="Arial Unicode MS" pitchFamily="34" charset="-128"/>
                <a:hlinkClick r:id="" action="ppaction://noaction"/>
              </a:rPr>
              <a:t>Text </a:t>
            </a:r>
            <a:r>
              <a:rPr lang="en-US" sz="1000" kern="0" dirty="0" smtClean="0">
                <a:solidFill>
                  <a:schemeClr val="bg2">
                    <a:lumMod val="25000"/>
                  </a:schemeClr>
                </a:solidFill>
                <a:ea typeface="Arial Unicode MS" pitchFamily="34" charset="-128"/>
                <a:cs typeface="Arial Unicode MS" pitchFamily="34" charset="-128"/>
                <a:hlinkClick r:id="" action="ppaction://noaction"/>
              </a:rPr>
              <a:t/>
            </a:r>
            <a:br>
              <a:rPr lang="en-US" sz="1000" kern="0" dirty="0" smtClean="0">
                <a:solidFill>
                  <a:schemeClr val="bg2">
                    <a:lumMod val="25000"/>
                  </a:schemeClr>
                </a:solidFill>
                <a:ea typeface="Arial Unicode MS" pitchFamily="34" charset="-128"/>
                <a:cs typeface="Arial Unicode MS" pitchFamily="34" charset="-128"/>
                <a:hlinkClick r:id="" action="ppaction://noaction"/>
              </a:rPr>
            </a:br>
            <a:r>
              <a:rPr lang="en-US" sz="1000" kern="0" dirty="0" smtClean="0">
                <a:solidFill>
                  <a:schemeClr val="bg2">
                    <a:lumMod val="25000"/>
                  </a:schemeClr>
                </a:solidFill>
                <a:ea typeface="Arial Unicode MS" pitchFamily="34" charset="-128"/>
                <a:cs typeface="Arial Unicode MS" pitchFamily="34" charset="-128"/>
                <a:hlinkClick r:id="" action="ppaction://noaction"/>
              </a:rPr>
              <a:t>mining</a:t>
            </a:r>
            <a:endParaRPr lang="en-US" sz="1000" kern="0" dirty="0">
              <a:solidFill>
                <a:schemeClr val="bg2">
                  <a:lumMod val="25000"/>
                </a:schemeClr>
              </a:solidFill>
              <a:ea typeface="Arial Unicode MS" pitchFamily="34" charset="-128"/>
              <a:cs typeface="Arial Unicode MS" pitchFamily="34" charset="-128"/>
            </a:endParaRPr>
          </a:p>
        </p:txBody>
      </p:sp>
      <p:sp>
        <p:nvSpPr>
          <p:cNvPr id="77" name="TextBox 76"/>
          <p:cNvSpPr txBox="1"/>
          <p:nvPr/>
        </p:nvSpPr>
        <p:spPr>
          <a:xfrm>
            <a:off x="4254511" y="6283435"/>
            <a:ext cx="962321" cy="210478"/>
          </a:xfrm>
          <a:prstGeom prst="roundRect">
            <a:avLst/>
          </a:prstGeom>
          <a:solidFill>
            <a:srgbClr val="FAE9C6"/>
          </a:solidFill>
          <a:ln>
            <a:solidFill>
              <a:srgbClr val="EEB545"/>
            </a:solidFill>
          </a:ln>
          <a:effectLst/>
        </p:spPr>
        <p:style>
          <a:lnRef idx="1">
            <a:schemeClr val="accent1"/>
          </a:lnRef>
          <a:fillRef idx="2">
            <a:schemeClr val="accent1"/>
          </a:fillRef>
          <a:effectRef idx="1">
            <a:schemeClr val="accent1"/>
          </a:effectRef>
          <a:fontRef idx="minor">
            <a:schemeClr val="dk1"/>
          </a:fontRef>
        </p:style>
        <p:txBody>
          <a:bodyPr wrap="square" lIns="18000" tIns="18000" rIns="18000" bIns="18000" rtlCol="0">
            <a:spAutoFit/>
          </a:bodyPr>
          <a:lstStyle/>
          <a:p>
            <a:pPr fontAlgn="base">
              <a:spcBef>
                <a:spcPts val="300"/>
              </a:spcBef>
              <a:spcAft>
                <a:spcPct val="0"/>
              </a:spcAft>
              <a:buClr>
                <a:srgbClr val="F0AB00"/>
              </a:buClr>
              <a:buSzPct val="80000"/>
            </a:pPr>
            <a:r>
              <a:rPr lang="en-US" sz="1000" kern="0" dirty="0" smtClean="0">
                <a:solidFill>
                  <a:schemeClr val="bg2">
                    <a:lumMod val="25000"/>
                  </a:schemeClr>
                </a:solidFill>
                <a:ea typeface="Arial Unicode MS" pitchFamily="34" charset="-128"/>
                <a:cs typeface="Arial Unicode MS" pitchFamily="34" charset="-128"/>
              </a:rPr>
              <a:t>Horizontal sol. </a:t>
            </a:r>
            <a:endParaRPr lang="en-US" sz="1000" kern="0" dirty="0">
              <a:solidFill>
                <a:schemeClr val="bg2">
                  <a:lumMod val="25000"/>
                </a:schemeClr>
              </a:solidFill>
              <a:ea typeface="Arial Unicode MS" pitchFamily="34" charset="-128"/>
              <a:cs typeface="Arial Unicode MS" pitchFamily="34" charset="-128"/>
            </a:endParaRPr>
          </a:p>
        </p:txBody>
      </p:sp>
      <p:sp>
        <p:nvSpPr>
          <p:cNvPr id="78" name="TextBox 77"/>
          <p:cNvSpPr txBox="1"/>
          <p:nvPr/>
        </p:nvSpPr>
        <p:spPr>
          <a:xfrm>
            <a:off x="3110098" y="6267603"/>
            <a:ext cx="962321" cy="210478"/>
          </a:xfrm>
          <a:prstGeom prst="roundRect">
            <a:avLst/>
          </a:prstGeom>
          <a:solidFill>
            <a:schemeClr val="accent4">
              <a:lumMod val="20000"/>
              <a:lumOff val="80000"/>
            </a:schemeClr>
          </a:solidFill>
          <a:ln>
            <a:solidFill>
              <a:schemeClr val="accent4"/>
            </a:solidFill>
          </a:ln>
          <a:effectLst/>
        </p:spPr>
        <p:style>
          <a:lnRef idx="1">
            <a:schemeClr val="accent1"/>
          </a:lnRef>
          <a:fillRef idx="2">
            <a:schemeClr val="accent1"/>
          </a:fillRef>
          <a:effectRef idx="1">
            <a:schemeClr val="accent1"/>
          </a:effectRef>
          <a:fontRef idx="minor">
            <a:schemeClr val="dk1"/>
          </a:fontRef>
        </p:style>
        <p:txBody>
          <a:bodyPr wrap="square" lIns="18000" tIns="18000" rIns="18000" bIns="18000" rtlCol="0">
            <a:spAutoFit/>
          </a:bodyPr>
          <a:lstStyle>
            <a:defPPr>
              <a:defRPr lang="de-DE"/>
            </a:defPPr>
            <a:lvl1pPr fontAlgn="base">
              <a:spcBef>
                <a:spcPts val="300"/>
              </a:spcBef>
              <a:spcAft>
                <a:spcPct val="0"/>
              </a:spcAft>
              <a:buClr>
                <a:srgbClr val="F0AB00"/>
              </a:buClr>
              <a:buSzPct val="80000"/>
              <a:defRPr sz="1000" kern="0">
                <a:solidFill>
                  <a:schemeClr val="bg2">
                    <a:lumMod val="25000"/>
                  </a:schemeClr>
                </a:solidFill>
                <a:ea typeface="Arial Unicode MS" pitchFamily="34" charset="-128"/>
                <a:cs typeface="Arial Unicode MS" pitchFamily="34" charset="-128"/>
              </a:defRPr>
            </a:lvl1pPr>
          </a:lstStyle>
          <a:p>
            <a:r>
              <a:rPr lang="en-US" dirty="0" smtClean="0"/>
              <a:t>Vertical solution</a:t>
            </a:r>
            <a:endParaRPr lang="en-US" dirty="0"/>
          </a:p>
        </p:txBody>
      </p:sp>
      <p:sp>
        <p:nvSpPr>
          <p:cNvPr id="28" name="TextBox 27"/>
          <p:cNvSpPr txBox="1"/>
          <p:nvPr/>
        </p:nvSpPr>
        <p:spPr>
          <a:xfrm>
            <a:off x="1417046" y="3135790"/>
            <a:ext cx="493403" cy="210478"/>
          </a:xfrm>
          <a:prstGeom prst="roundRect">
            <a:avLst/>
          </a:prstGeom>
          <a:solidFill>
            <a:srgbClr val="FAE9C6"/>
          </a:solidFill>
          <a:ln>
            <a:solidFill>
              <a:srgbClr val="EEB545"/>
            </a:solidFill>
          </a:ln>
          <a:effectLst/>
        </p:spPr>
        <p:style>
          <a:lnRef idx="1">
            <a:schemeClr val="accent1"/>
          </a:lnRef>
          <a:fillRef idx="2">
            <a:schemeClr val="accent1"/>
          </a:fillRef>
          <a:effectRef idx="1">
            <a:schemeClr val="accent1"/>
          </a:effectRef>
          <a:fontRef idx="minor">
            <a:schemeClr val="dk1"/>
          </a:fontRef>
        </p:style>
        <p:txBody>
          <a:bodyPr wrap="square" lIns="18000" tIns="18000" rIns="18000" bIns="18000" rtlCol="0">
            <a:spAutoFit/>
          </a:bodyPr>
          <a:lstStyle/>
          <a:p>
            <a:pPr fontAlgn="base">
              <a:spcBef>
                <a:spcPts val="300"/>
              </a:spcBef>
              <a:spcAft>
                <a:spcPct val="0"/>
              </a:spcAft>
              <a:buClr>
                <a:srgbClr val="F0AB00"/>
              </a:buClr>
              <a:buSzPct val="80000"/>
            </a:pPr>
            <a:r>
              <a:rPr lang="en-US" sz="1000" kern="0" dirty="0" smtClean="0">
                <a:solidFill>
                  <a:schemeClr val="bg2">
                    <a:lumMod val="25000"/>
                  </a:schemeClr>
                </a:solidFill>
                <a:ea typeface="Arial Unicode MS" pitchFamily="34" charset="-128"/>
                <a:cs typeface="Arial Unicode MS" pitchFamily="34" charset="-128"/>
                <a:hlinkClick r:id="" action="ppaction://noaction"/>
              </a:rPr>
              <a:t>SCAL</a:t>
            </a:r>
            <a:r>
              <a:rPr lang="en-US" sz="1000" kern="0" dirty="0" smtClean="0">
                <a:solidFill>
                  <a:schemeClr val="bg2">
                    <a:lumMod val="25000"/>
                  </a:schemeClr>
                </a:solidFill>
                <a:ea typeface="Arial Unicode MS" pitchFamily="34" charset="-128"/>
                <a:cs typeface="Arial Unicode MS" pitchFamily="34" charset="-128"/>
              </a:rPr>
              <a:t> </a:t>
            </a:r>
            <a:endParaRPr lang="en-US" sz="1000" kern="0" dirty="0">
              <a:solidFill>
                <a:schemeClr val="bg2">
                  <a:lumMod val="25000"/>
                </a:schemeClr>
              </a:solidFill>
              <a:ea typeface="Arial Unicode MS" pitchFamily="34" charset="-128"/>
              <a:cs typeface="Arial Unicode MS" pitchFamily="34" charset="-128"/>
            </a:endParaRPr>
          </a:p>
        </p:txBody>
      </p:sp>
      <p:sp>
        <p:nvSpPr>
          <p:cNvPr id="29" name="TextBox 28"/>
          <p:cNvSpPr txBox="1"/>
          <p:nvPr/>
        </p:nvSpPr>
        <p:spPr>
          <a:xfrm>
            <a:off x="2067203" y="3141733"/>
            <a:ext cx="449726" cy="210478"/>
          </a:xfrm>
          <a:prstGeom prst="roundRect">
            <a:avLst/>
          </a:prstGeom>
          <a:solidFill>
            <a:schemeClr val="accent4">
              <a:lumMod val="20000"/>
              <a:lumOff val="80000"/>
            </a:schemeClr>
          </a:solidFill>
          <a:ln>
            <a:solidFill>
              <a:schemeClr val="accent4"/>
            </a:solidFill>
          </a:ln>
          <a:effectLst/>
        </p:spPr>
        <p:style>
          <a:lnRef idx="1">
            <a:schemeClr val="accent1"/>
          </a:lnRef>
          <a:fillRef idx="2">
            <a:schemeClr val="accent1"/>
          </a:fillRef>
          <a:effectRef idx="1">
            <a:schemeClr val="accent1"/>
          </a:effectRef>
          <a:fontRef idx="minor">
            <a:schemeClr val="dk1"/>
          </a:fontRef>
        </p:style>
        <p:txBody>
          <a:bodyPr wrap="square" lIns="18000" tIns="18000" rIns="18000" bIns="18000" rtlCol="0">
            <a:spAutoFit/>
          </a:bodyPr>
          <a:lstStyle/>
          <a:p>
            <a:pPr fontAlgn="base">
              <a:spcBef>
                <a:spcPts val="300"/>
              </a:spcBef>
              <a:spcAft>
                <a:spcPct val="0"/>
              </a:spcAft>
              <a:buClr>
                <a:srgbClr val="F0AB00"/>
              </a:buClr>
              <a:buSzPct val="80000"/>
            </a:pPr>
            <a:r>
              <a:rPr lang="en-US" sz="1000" kern="0" dirty="0" smtClean="0">
                <a:solidFill>
                  <a:schemeClr val="bg2">
                    <a:lumMod val="25000"/>
                  </a:schemeClr>
                </a:solidFill>
                <a:ea typeface="Arial Unicode MS" pitchFamily="34" charset="-128"/>
                <a:cs typeface="Arial Unicode MS" pitchFamily="34" charset="-128"/>
                <a:hlinkClick r:id="" action="ppaction://noaction"/>
              </a:rPr>
              <a:t>UDF</a:t>
            </a:r>
            <a:endParaRPr lang="en-US" sz="1000" kern="0" dirty="0" smtClean="0">
              <a:solidFill>
                <a:schemeClr val="bg2">
                  <a:lumMod val="25000"/>
                </a:schemeClr>
              </a:solidFill>
              <a:ea typeface="Arial Unicode MS" pitchFamily="34" charset="-128"/>
              <a:cs typeface="Arial Unicode MS" pitchFamily="34" charset="-128"/>
            </a:endParaRPr>
          </a:p>
        </p:txBody>
      </p:sp>
      <p:cxnSp>
        <p:nvCxnSpPr>
          <p:cNvPr id="57" name="Straight Connector 56"/>
          <p:cNvCxnSpPr/>
          <p:nvPr>
            <p:custDataLst>
              <p:tags r:id="rId2"/>
            </p:custDataLst>
          </p:nvPr>
        </p:nvCxnSpPr>
        <p:spPr bwMode="auto">
          <a:xfrm>
            <a:off x="10134600" y="3209925"/>
            <a:ext cx="428625" cy="57150"/>
          </a:xfrm>
          <a:prstGeom prst="line">
            <a:avLst/>
          </a:prstGeom>
          <a:ln w="3175">
            <a:solidFill>
              <a:schemeClr val="tx1"/>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custDataLst>
              <p:tags r:id="rId3"/>
            </p:custDataLst>
          </p:nvPr>
        </p:nvCxnSpPr>
        <p:spPr bwMode="auto">
          <a:xfrm flipV="1">
            <a:off x="10134600" y="2657475"/>
            <a:ext cx="428625" cy="438150"/>
          </a:xfrm>
          <a:prstGeom prst="line">
            <a:avLst/>
          </a:prstGeom>
          <a:ln w="3175">
            <a:solidFill>
              <a:schemeClr val="tx1"/>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custDataLst>
              <p:tags r:id="rId4"/>
            </p:custDataLst>
          </p:nvPr>
        </p:nvCxnSpPr>
        <p:spPr bwMode="auto">
          <a:xfrm flipV="1">
            <a:off x="10134600" y="2447925"/>
            <a:ext cx="428625" cy="161925"/>
          </a:xfrm>
          <a:prstGeom prst="line">
            <a:avLst/>
          </a:prstGeom>
          <a:ln w="3175">
            <a:solidFill>
              <a:schemeClr val="tx1"/>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custDataLst>
              <p:tags r:id="rId5"/>
            </p:custDataLst>
          </p:nvPr>
        </p:nvCxnSpPr>
        <p:spPr bwMode="auto">
          <a:xfrm>
            <a:off x="10134600" y="2447925"/>
            <a:ext cx="428625" cy="0"/>
          </a:xfrm>
          <a:prstGeom prst="line">
            <a:avLst/>
          </a:prstGeom>
          <a:ln w="3175">
            <a:solidFill>
              <a:schemeClr val="tx1"/>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graphicFrame>
        <p:nvGraphicFramePr>
          <p:cNvPr id="12" name="Object 11"/>
          <p:cNvGraphicFramePr>
            <a:graphicFrameLocks/>
          </p:cNvGraphicFramePr>
          <p:nvPr>
            <p:custDataLst>
              <p:tags r:id="rId6"/>
            </p:custDataLst>
            <p:extLst>
              <p:ext uri="{D42A27DB-BD31-4B8C-83A1-F6EECF244321}">
                <p14:modId xmlns:p14="http://schemas.microsoft.com/office/powerpoint/2010/main" val="543698723"/>
              </p:ext>
            </p:extLst>
          </p:nvPr>
        </p:nvGraphicFramePr>
        <p:xfrm>
          <a:off x="9258300" y="2324100"/>
          <a:ext cx="2171599" cy="3143340"/>
        </p:xfrm>
        <a:graphic>
          <a:graphicData uri="http://schemas.openxmlformats.org/presentationml/2006/ole">
            <mc:AlternateContent xmlns:mc="http://schemas.openxmlformats.org/markup-compatibility/2006">
              <mc:Choice xmlns:v="urn:schemas-microsoft-com:vml" Requires="v">
                <p:oleObj spid="_x0000_s18633" name="Chart" r:id="rId30" imgW="2171700" imgH="3143250" progId="MSGraph.Chart.8">
                  <p:embed followColorScheme="full"/>
                </p:oleObj>
              </mc:Choice>
              <mc:Fallback>
                <p:oleObj name="Chart" r:id="rId30" imgW="2171700" imgH="3143250" progId="MSGraph.Chart.8">
                  <p:embed followColorScheme="full"/>
                  <p:pic>
                    <p:nvPicPr>
                      <p:cNvPr id="0" name=""/>
                      <p:cNvPicPr/>
                      <p:nvPr/>
                    </p:nvPicPr>
                    <p:blipFill>
                      <a:blip r:embed="rId31"/>
                      <a:stretch>
                        <a:fillRect/>
                      </a:stretch>
                    </p:blipFill>
                    <p:spPr>
                      <a:xfrm>
                        <a:off x="9258300" y="2324100"/>
                        <a:ext cx="2171599" cy="3143340"/>
                      </a:xfrm>
                      <a:prstGeom prst="rect">
                        <a:avLst/>
                      </a:prstGeom>
                    </p:spPr>
                  </p:pic>
                </p:oleObj>
              </mc:Fallback>
            </mc:AlternateContent>
          </a:graphicData>
        </a:graphic>
      </p:graphicFrame>
      <p:cxnSp>
        <p:nvCxnSpPr>
          <p:cNvPr id="79" name="Straight Connector 78"/>
          <p:cNvCxnSpPr/>
          <p:nvPr>
            <p:custDataLst>
              <p:tags r:id="rId7"/>
            </p:custDataLst>
          </p:nvPr>
        </p:nvCxnSpPr>
        <p:spPr bwMode="auto">
          <a:xfrm flipH="1">
            <a:off x="11156950" y="2447925"/>
            <a:ext cx="203200" cy="0"/>
          </a:xfrm>
          <a:prstGeom prst="line">
            <a:avLst/>
          </a:prstGeom>
          <a:ln w="9525">
            <a:solidFill>
              <a:schemeClr val="tx1"/>
            </a:solidFill>
            <a:headEnd type="none"/>
            <a:tailEnd type="triangle" w="med" len="med"/>
          </a:ln>
        </p:spPr>
        <p:style>
          <a:lnRef idx="1">
            <a:schemeClr val="accent1"/>
          </a:lnRef>
          <a:fillRef idx="0">
            <a:schemeClr val="accent1"/>
          </a:fillRef>
          <a:effectRef idx="0">
            <a:schemeClr val="accent1"/>
          </a:effectRef>
          <a:fontRef idx="minor">
            <a:schemeClr val="tx1"/>
          </a:fontRef>
        </p:style>
      </p:cxnSp>
      <p:sp>
        <p:nvSpPr>
          <p:cNvPr id="84" name="Text Placeholder 24"/>
          <p:cNvSpPr>
            <a:spLocks noGrp="1"/>
          </p:cNvSpPr>
          <p:nvPr>
            <p:custDataLst>
              <p:tags r:id="rId8"/>
            </p:custDataLst>
          </p:nvPr>
        </p:nvSpPr>
        <p:spPr bwMode="auto">
          <a:xfrm>
            <a:off x="9056688" y="2997200"/>
            <a:ext cx="404813" cy="31115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285721" indent="-285721" algn="l" defTabSz="1088449" rtl="0" eaLnBrk="1" latinLnBrk="0" hangingPunct="1">
              <a:spcBef>
                <a:spcPts val="400"/>
              </a:spcBef>
              <a:buClr>
                <a:schemeClr val="bg2">
                  <a:lumMod val="25000"/>
                </a:schemeClr>
              </a:buClr>
              <a:buSzPct val="80000"/>
              <a:buFont typeface="Arial" charset="0"/>
              <a:buChar char="•"/>
              <a:defRPr sz="1999" b="0" kern="1200">
                <a:solidFill>
                  <a:schemeClr val="bg2">
                    <a:lumMod val="25000"/>
                  </a:schemeClr>
                </a:solidFill>
                <a:latin typeface="+mj-lt"/>
                <a:ea typeface="+mn-ea"/>
                <a:cs typeface="+mn-cs"/>
              </a:defRPr>
            </a:lvl1pPr>
            <a:lvl2pPr marL="0" indent="0" algn="l" defTabSz="1088449" rtl="0" eaLnBrk="1" latinLnBrk="0" hangingPunct="1">
              <a:spcBef>
                <a:spcPts val="600"/>
              </a:spcBef>
              <a:buClr>
                <a:schemeClr val="accent1"/>
              </a:buClr>
              <a:buSzPct val="80000"/>
              <a:buFont typeface="Wingdings" pitchFamily="2" charset="2"/>
              <a:buNone/>
              <a:defRPr sz="1999" kern="1200">
                <a:solidFill>
                  <a:schemeClr val="tx1"/>
                </a:solidFill>
                <a:latin typeface="+mn-lt"/>
                <a:ea typeface="+mn-ea"/>
                <a:cs typeface="+mn-cs"/>
              </a:defRPr>
            </a:lvl2pPr>
            <a:lvl3pPr marL="179946" indent="-179946" algn="l" defTabSz="1088449" rtl="0" eaLnBrk="1" latinLnBrk="0" hangingPunct="1">
              <a:spcBef>
                <a:spcPts val="400"/>
              </a:spcBef>
              <a:buClr>
                <a:schemeClr val="accent1"/>
              </a:buClr>
              <a:buSzPct val="100000"/>
              <a:buFont typeface="Wingdings" pitchFamily="2" charset="2"/>
              <a:buChar char=""/>
              <a:defRPr sz="1799" kern="1200">
                <a:solidFill>
                  <a:schemeClr val="tx1"/>
                </a:solidFill>
                <a:latin typeface="+mn-lt"/>
                <a:ea typeface="+mn-ea"/>
                <a:cs typeface="+mn-cs"/>
              </a:defRPr>
            </a:lvl3pPr>
            <a:lvl4pPr marL="359892" indent="-179946" algn="l" defTabSz="1088449" rtl="0" eaLnBrk="1" latinLnBrk="0" hangingPunct="1">
              <a:spcBef>
                <a:spcPts val="400"/>
              </a:spcBef>
              <a:buClr>
                <a:schemeClr val="accent2"/>
              </a:buClr>
              <a:buSzPct val="100000"/>
              <a:buFont typeface="Arial" pitchFamily="34" charset="0"/>
              <a:buChar char="–"/>
              <a:defRPr sz="1500" b="0" kern="1200">
                <a:solidFill>
                  <a:schemeClr val="bg2">
                    <a:lumMod val="25000"/>
                  </a:schemeClr>
                </a:solidFill>
                <a:latin typeface="+mn-lt"/>
                <a:ea typeface="+mn-ea"/>
                <a:cs typeface="+mn-cs"/>
              </a:defRPr>
            </a:lvl4pPr>
            <a:lvl5pPr marL="539838" indent="-179946" algn="l" defTabSz="1088449" rtl="0" eaLnBrk="1" latinLnBrk="0" hangingPunct="1">
              <a:spcBef>
                <a:spcPts val="250"/>
              </a:spcBef>
              <a:buClr>
                <a:schemeClr val="accent2"/>
              </a:buClr>
              <a:buSzPct val="100000"/>
              <a:buFont typeface="Courier New" pitchFamily="49" charset="0"/>
              <a:buChar char="o"/>
              <a:defRPr sz="1500" b="0" kern="1200">
                <a:solidFill>
                  <a:schemeClr val="bg2">
                    <a:lumMod val="25000"/>
                  </a:schemeClr>
                </a:solidFill>
                <a:latin typeface="+mn-lt"/>
                <a:ea typeface="+mn-ea"/>
                <a:cs typeface="+mn-cs"/>
              </a:defRPr>
            </a:lvl5pPr>
            <a:lvl6pPr marL="2993236" indent="-272112" algn="l" defTabSz="1088449" rtl="0" eaLnBrk="1" latinLnBrk="0" hangingPunct="1">
              <a:spcBef>
                <a:spcPct val="20000"/>
              </a:spcBef>
              <a:buFont typeface="Arial" pitchFamily="34" charset="0"/>
              <a:buChar char="•"/>
              <a:defRPr sz="2399" kern="1200">
                <a:solidFill>
                  <a:schemeClr val="tx1"/>
                </a:solidFill>
                <a:latin typeface="+mn-lt"/>
                <a:ea typeface="+mn-ea"/>
                <a:cs typeface="+mn-cs"/>
              </a:defRPr>
            </a:lvl6pPr>
            <a:lvl7pPr marL="3537460" indent="-272112" algn="l" defTabSz="1088449" rtl="0" eaLnBrk="1" latinLnBrk="0" hangingPunct="1">
              <a:spcBef>
                <a:spcPct val="20000"/>
              </a:spcBef>
              <a:buFont typeface="Arial" pitchFamily="34" charset="0"/>
              <a:buChar char="•"/>
              <a:defRPr sz="2399" kern="1200">
                <a:solidFill>
                  <a:schemeClr val="tx1"/>
                </a:solidFill>
                <a:latin typeface="+mn-lt"/>
                <a:ea typeface="+mn-ea"/>
                <a:cs typeface="+mn-cs"/>
              </a:defRPr>
            </a:lvl7pPr>
            <a:lvl8pPr marL="4081685" indent="-272112" algn="l" defTabSz="1088449" rtl="0" eaLnBrk="1" latinLnBrk="0" hangingPunct="1">
              <a:spcBef>
                <a:spcPct val="20000"/>
              </a:spcBef>
              <a:buFont typeface="Arial" pitchFamily="34" charset="0"/>
              <a:buChar char="•"/>
              <a:defRPr sz="2399" kern="1200">
                <a:solidFill>
                  <a:schemeClr val="tx1"/>
                </a:solidFill>
                <a:latin typeface="+mn-lt"/>
                <a:ea typeface="+mn-ea"/>
                <a:cs typeface="+mn-cs"/>
              </a:defRPr>
            </a:lvl8pPr>
            <a:lvl9pPr marL="4625910" indent="-272112" algn="l" defTabSz="1088449" rtl="0" eaLnBrk="1" latinLnBrk="0" hangingPunct="1">
              <a:spcBef>
                <a:spcPct val="20000"/>
              </a:spcBef>
              <a:buFont typeface="Arial" pitchFamily="34" charset="0"/>
              <a:buChar char="•"/>
              <a:defRPr sz="2399" kern="1200">
                <a:solidFill>
                  <a:schemeClr val="tx1"/>
                </a:solidFill>
                <a:latin typeface="+mn-lt"/>
                <a:ea typeface="+mn-ea"/>
                <a:cs typeface="+mn-cs"/>
              </a:defRPr>
            </a:lvl9pPr>
          </a:lstStyle>
          <a:p>
            <a:pPr lvl="1" algn="r">
              <a:lnSpc>
                <a:spcPct val="85000"/>
              </a:lnSpc>
              <a:spcBef>
                <a:spcPct val="0"/>
              </a:spcBef>
              <a:spcAft>
                <a:spcPct val="0"/>
              </a:spcAft>
            </a:pPr>
            <a:r>
              <a:rPr lang="en-US" sz="1200" dirty="0" smtClean="0"/>
              <a:t>Time</a:t>
            </a:r>
            <a:br>
              <a:rPr lang="en-US" sz="1200" dirty="0" smtClean="0"/>
            </a:br>
            <a:r>
              <a:rPr lang="en-US" sz="1200" dirty="0" smtClean="0"/>
              <a:t>series</a:t>
            </a:r>
            <a:endParaRPr lang="en-US" sz="1200" dirty="0">
              <a:sym typeface="+mn-lt"/>
            </a:endParaRPr>
          </a:p>
        </p:txBody>
      </p:sp>
      <p:sp>
        <p:nvSpPr>
          <p:cNvPr id="91" name="Text Placeholder 29"/>
          <p:cNvSpPr>
            <a:spLocks noGrp="1"/>
          </p:cNvSpPr>
          <p:nvPr>
            <p:custDataLst>
              <p:tags r:id="rId9"/>
            </p:custDataLst>
          </p:nvPr>
        </p:nvSpPr>
        <p:spPr bwMode="gray">
          <a:xfrm>
            <a:off x="10556875" y="2239963"/>
            <a:ext cx="555625" cy="182563"/>
          </a:xfrm>
          <a:prstGeom prst="rect">
            <a:avLst/>
          </a:prstGeom>
          <a:noFill/>
          <a:extLst>
            <a:ext uri="{909E8E84-426E-40DD-AFC4-6F175D3DCCD1}">
              <a14:hiddenFill xmlns:a14="http://schemas.microsoft.com/office/drawing/2010/main">
                <a:solidFill>
                  <a:scrgbClr r="0" g="0" b="0"/>
                </a:solidFill>
              </a14:hiddenFill>
            </a:ext>
          </a:extLst>
        </p:spPr>
        <p:txBody>
          <a:bodyPr wrap="none" lIns="22225" tIns="0" rIns="22225" bIns="0" numCol="1" spcCol="0" anchor="b" anchorCtr="0">
            <a:noAutofit/>
          </a:bodyPr>
          <a:lstStyle>
            <a:lvl1pPr marL="285721" indent="-285721" algn="l" defTabSz="1088449" rtl="0" eaLnBrk="1" latinLnBrk="0" hangingPunct="1">
              <a:spcBef>
                <a:spcPts val="400"/>
              </a:spcBef>
              <a:buClr>
                <a:schemeClr val="bg2">
                  <a:lumMod val="25000"/>
                </a:schemeClr>
              </a:buClr>
              <a:buSzPct val="80000"/>
              <a:buFont typeface="Arial" charset="0"/>
              <a:buChar char="•"/>
              <a:defRPr sz="1999" b="0" kern="1200">
                <a:solidFill>
                  <a:schemeClr val="bg2">
                    <a:lumMod val="25000"/>
                  </a:schemeClr>
                </a:solidFill>
                <a:latin typeface="+mj-lt"/>
                <a:ea typeface="+mn-ea"/>
                <a:cs typeface="+mn-cs"/>
              </a:defRPr>
            </a:lvl1pPr>
            <a:lvl2pPr marL="0" indent="0" algn="l" defTabSz="1088449" rtl="0" eaLnBrk="1" latinLnBrk="0" hangingPunct="1">
              <a:spcBef>
                <a:spcPts val="600"/>
              </a:spcBef>
              <a:buClr>
                <a:schemeClr val="accent1"/>
              </a:buClr>
              <a:buSzPct val="80000"/>
              <a:buFont typeface="Wingdings" pitchFamily="2" charset="2"/>
              <a:buNone/>
              <a:defRPr sz="1999" kern="1200">
                <a:solidFill>
                  <a:schemeClr val="tx1"/>
                </a:solidFill>
                <a:latin typeface="+mn-lt"/>
                <a:ea typeface="+mn-ea"/>
                <a:cs typeface="+mn-cs"/>
              </a:defRPr>
            </a:lvl2pPr>
            <a:lvl3pPr marL="179946" indent="-179946" algn="l" defTabSz="1088449" rtl="0" eaLnBrk="1" latinLnBrk="0" hangingPunct="1">
              <a:spcBef>
                <a:spcPts val="400"/>
              </a:spcBef>
              <a:buClr>
                <a:schemeClr val="accent1"/>
              </a:buClr>
              <a:buSzPct val="100000"/>
              <a:buFont typeface="Wingdings" pitchFamily="2" charset="2"/>
              <a:buChar char=""/>
              <a:defRPr sz="1799" kern="1200">
                <a:solidFill>
                  <a:schemeClr val="tx1"/>
                </a:solidFill>
                <a:latin typeface="+mn-lt"/>
                <a:ea typeface="+mn-ea"/>
                <a:cs typeface="+mn-cs"/>
              </a:defRPr>
            </a:lvl3pPr>
            <a:lvl4pPr marL="359892" indent="-179946" algn="l" defTabSz="1088449" rtl="0" eaLnBrk="1" latinLnBrk="0" hangingPunct="1">
              <a:spcBef>
                <a:spcPts val="400"/>
              </a:spcBef>
              <a:buClr>
                <a:schemeClr val="accent2"/>
              </a:buClr>
              <a:buSzPct val="100000"/>
              <a:buFont typeface="Arial" pitchFamily="34" charset="0"/>
              <a:buChar char="–"/>
              <a:defRPr sz="1500" b="0" kern="1200">
                <a:solidFill>
                  <a:schemeClr val="bg2">
                    <a:lumMod val="25000"/>
                  </a:schemeClr>
                </a:solidFill>
                <a:latin typeface="+mn-lt"/>
                <a:ea typeface="+mn-ea"/>
                <a:cs typeface="+mn-cs"/>
              </a:defRPr>
            </a:lvl4pPr>
            <a:lvl5pPr marL="539838" indent="-179946" algn="l" defTabSz="1088449" rtl="0" eaLnBrk="1" latinLnBrk="0" hangingPunct="1">
              <a:spcBef>
                <a:spcPts val="250"/>
              </a:spcBef>
              <a:buClr>
                <a:schemeClr val="accent2"/>
              </a:buClr>
              <a:buSzPct val="100000"/>
              <a:buFont typeface="Courier New" pitchFamily="49" charset="0"/>
              <a:buChar char="o"/>
              <a:defRPr sz="1500" b="0" kern="1200">
                <a:solidFill>
                  <a:schemeClr val="bg2">
                    <a:lumMod val="25000"/>
                  </a:schemeClr>
                </a:solidFill>
                <a:latin typeface="+mn-lt"/>
                <a:ea typeface="+mn-ea"/>
                <a:cs typeface="+mn-cs"/>
              </a:defRPr>
            </a:lvl5pPr>
            <a:lvl6pPr marL="2993236" indent="-272112" algn="l" defTabSz="1088449" rtl="0" eaLnBrk="1" latinLnBrk="0" hangingPunct="1">
              <a:spcBef>
                <a:spcPct val="20000"/>
              </a:spcBef>
              <a:buFont typeface="Arial" pitchFamily="34" charset="0"/>
              <a:buChar char="•"/>
              <a:defRPr sz="2399" kern="1200">
                <a:solidFill>
                  <a:schemeClr val="tx1"/>
                </a:solidFill>
                <a:latin typeface="+mn-lt"/>
                <a:ea typeface="+mn-ea"/>
                <a:cs typeface="+mn-cs"/>
              </a:defRPr>
            </a:lvl6pPr>
            <a:lvl7pPr marL="3537460" indent="-272112" algn="l" defTabSz="1088449" rtl="0" eaLnBrk="1" latinLnBrk="0" hangingPunct="1">
              <a:spcBef>
                <a:spcPct val="20000"/>
              </a:spcBef>
              <a:buFont typeface="Arial" pitchFamily="34" charset="0"/>
              <a:buChar char="•"/>
              <a:defRPr sz="2399" kern="1200">
                <a:solidFill>
                  <a:schemeClr val="tx1"/>
                </a:solidFill>
                <a:latin typeface="+mn-lt"/>
                <a:ea typeface="+mn-ea"/>
                <a:cs typeface="+mn-cs"/>
              </a:defRPr>
            </a:lvl7pPr>
            <a:lvl8pPr marL="4081685" indent="-272112" algn="l" defTabSz="1088449" rtl="0" eaLnBrk="1" latinLnBrk="0" hangingPunct="1">
              <a:spcBef>
                <a:spcPct val="20000"/>
              </a:spcBef>
              <a:buFont typeface="Arial" pitchFamily="34" charset="0"/>
              <a:buChar char="•"/>
              <a:defRPr sz="2399" kern="1200">
                <a:solidFill>
                  <a:schemeClr val="tx1"/>
                </a:solidFill>
                <a:latin typeface="+mn-lt"/>
                <a:ea typeface="+mn-ea"/>
                <a:cs typeface="+mn-cs"/>
              </a:defRPr>
            </a:lvl8pPr>
            <a:lvl9pPr marL="4625910" indent="-272112" algn="l" defTabSz="1088449" rtl="0" eaLnBrk="1" latinLnBrk="0" hangingPunct="1">
              <a:spcBef>
                <a:spcPct val="20000"/>
              </a:spcBef>
              <a:buFont typeface="Arial" pitchFamily="34" charset="0"/>
              <a:buChar char="•"/>
              <a:defRPr sz="2399" kern="1200">
                <a:solidFill>
                  <a:schemeClr val="tx1"/>
                </a:solidFill>
                <a:latin typeface="+mn-lt"/>
                <a:ea typeface="+mn-ea"/>
                <a:cs typeface="+mn-cs"/>
              </a:defRPr>
            </a:lvl9pPr>
          </a:lstStyle>
          <a:p>
            <a:pPr lvl="1" algn="ctr">
              <a:spcBef>
                <a:spcPct val="0"/>
              </a:spcBef>
              <a:spcAft>
                <a:spcPct val="0"/>
              </a:spcAft>
            </a:pPr>
            <a:r>
              <a:rPr lang="en-US" sz="1200" dirty="0" smtClean="0"/>
              <a:t>~25 M€</a:t>
            </a:r>
            <a:endParaRPr lang="en-US" sz="1200" dirty="0">
              <a:latin typeface="Arial" panose="020B0604020202020204" pitchFamily="34" charset="0"/>
              <a:sym typeface="Arial" panose="020B0604020202020204" pitchFamily="34" charset="0"/>
            </a:endParaRPr>
          </a:p>
        </p:txBody>
      </p:sp>
      <p:sp>
        <p:nvSpPr>
          <p:cNvPr id="80" name="Text Placeholder 23"/>
          <p:cNvSpPr>
            <a:spLocks noGrp="1"/>
          </p:cNvSpPr>
          <p:nvPr>
            <p:custDataLst>
              <p:tags r:id="rId10"/>
            </p:custDataLst>
          </p:nvPr>
        </p:nvSpPr>
        <p:spPr bwMode="auto">
          <a:xfrm>
            <a:off x="9091613" y="2762250"/>
            <a:ext cx="369888" cy="182563"/>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285721" indent="-285721" algn="l" defTabSz="1088449" rtl="0" eaLnBrk="1" latinLnBrk="0" hangingPunct="1">
              <a:spcBef>
                <a:spcPts val="400"/>
              </a:spcBef>
              <a:buClr>
                <a:schemeClr val="bg2">
                  <a:lumMod val="25000"/>
                </a:schemeClr>
              </a:buClr>
              <a:buSzPct val="80000"/>
              <a:buFont typeface="Arial" charset="0"/>
              <a:buChar char="•"/>
              <a:defRPr sz="1999" b="0" kern="1200">
                <a:solidFill>
                  <a:schemeClr val="bg2">
                    <a:lumMod val="25000"/>
                  </a:schemeClr>
                </a:solidFill>
                <a:latin typeface="+mj-lt"/>
                <a:ea typeface="+mn-ea"/>
                <a:cs typeface="+mn-cs"/>
              </a:defRPr>
            </a:lvl1pPr>
            <a:lvl2pPr marL="0" indent="0" algn="l" defTabSz="1088449" rtl="0" eaLnBrk="1" latinLnBrk="0" hangingPunct="1">
              <a:spcBef>
                <a:spcPts val="600"/>
              </a:spcBef>
              <a:buClr>
                <a:schemeClr val="accent1"/>
              </a:buClr>
              <a:buSzPct val="80000"/>
              <a:buFont typeface="Wingdings" pitchFamily="2" charset="2"/>
              <a:buNone/>
              <a:defRPr sz="1999" kern="1200">
                <a:solidFill>
                  <a:schemeClr val="tx1"/>
                </a:solidFill>
                <a:latin typeface="+mn-lt"/>
                <a:ea typeface="+mn-ea"/>
                <a:cs typeface="+mn-cs"/>
              </a:defRPr>
            </a:lvl2pPr>
            <a:lvl3pPr marL="179946" indent="-179946" algn="l" defTabSz="1088449" rtl="0" eaLnBrk="1" latinLnBrk="0" hangingPunct="1">
              <a:spcBef>
                <a:spcPts val="400"/>
              </a:spcBef>
              <a:buClr>
                <a:schemeClr val="accent1"/>
              </a:buClr>
              <a:buSzPct val="100000"/>
              <a:buFont typeface="Wingdings" pitchFamily="2" charset="2"/>
              <a:buChar char=""/>
              <a:defRPr sz="1799" kern="1200">
                <a:solidFill>
                  <a:schemeClr val="tx1"/>
                </a:solidFill>
                <a:latin typeface="+mn-lt"/>
                <a:ea typeface="+mn-ea"/>
                <a:cs typeface="+mn-cs"/>
              </a:defRPr>
            </a:lvl3pPr>
            <a:lvl4pPr marL="359892" indent="-179946" algn="l" defTabSz="1088449" rtl="0" eaLnBrk="1" latinLnBrk="0" hangingPunct="1">
              <a:spcBef>
                <a:spcPts val="400"/>
              </a:spcBef>
              <a:buClr>
                <a:schemeClr val="accent2"/>
              </a:buClr>
              <a:buSzPct val="100000"/>
              <a:buFont typeface="Arial" pitchFamily="34" charset="0"/>
              <a:buChar char="–"/>
              <a:defRPr sz="1500" b="0" kern="1200">
                <a:solidFill>
                  <a:schemeClr val="bg2">
                    <a:lumMod val="25000"/>
                  </a:schemeClr>
                </a:solidFill>
                <a:latin typeface="+mn-lt"/>
                <a:ea typeface="+mn-ea"/>
                <a:cs typeface="+mn-cs"/>
              </a:defRPr>
            </a:lvl4pPr>
            <a:lvl5pPr marL="539838" indent="-179946" algn="l" defTabSz="1088449" rtl="0" eaLnBrk="1" latinLnBrk="0" hangingPunct="1">
              <a:spcBef>
                <a:spcPts val="250"/>
              </a:spcBef>
              <a:buClr>
                <a:schemeClr val="accent2"/>
              </a:buClr>
              <a:buSzPct val="100000"/>
              <a:buFont typeface="Courier New" pitchFamily="49" charset="0"/>
              <a:buChar char="o"/>
              <a:defRPr sz="1500" b="0" kern="1200">
                <a:solidFill>
                  <a:schemeClr val="bg2">
                    <a:lumMod val="25000"/>
                  </a:schemeClr>
                </a:solidFill>
                <a:latin typeface="+mn-lt"/>
                <a:ea typeface="+mn-ea"/>
                <a:cs typeface="+mn-cs"/>
              </a:defRPr>
            </a:lvl5pPr>
            <a:lvl6pPr marL="2993236" indent="-272112" algn="l" defTabSz="1088449" rtl="0" eaLnBrk="1" latinLnBrk="0" hangingPunct="1">
              <a:spcBef>
                <a:spcPct val="20000"/>
              </a:spcBef>
              <a:buFont typeface="Arial" pitchFamily="34" charset="0"/>
              <a:buChar char="•"/>
              <a:defRPr sz="2399" kern="1200">
                <a:solidFill>
                  <a:schemeClr val="tx1"/>
                </a:solidFill>
                <a:latin typeface="+mn-lt"/>
                <a:ea typeface="+mn-ea"/>
                <a:cs typeface="+mn-cs"/>
              </a:defRPr>
            </a:lvl6pPr>
            <a:lvl7pPr marL="3537460" indent="-272112" algn="l" defTabSz="1088449" rtl="0" eaLnBrk="1" latinLnBrk="0" hangingPunct="1">
              <a:spcBef>
                <a:spcPct val="20000"/>
              </a:spcBef>
              <a:buFont typeface="Arial" pitchFamily="34" charset="0"/>
              <a:buChar char="•"/>
              <a:defRPr sz="2399" kern="1200">
                <a:solidFill>
                  <a:schemeClr val="tx1"/>
                </a:solidFill>
                <a:latin typeface="+mn-lt"/>
                <a:ea typeface="+mn-ea"/>
                <a:cs typeface="+mn-cs"/>
              </a:defRPr>
            </a:lvl7pPr>
            <a:lvl8pPr marL="4081685" indent="-272112" algn="l" defTabSz="1088449" rtl="0" eaLnBrk="1" latinLnBrk="0" hangingPunct="1">
              <a:spcBef>
                <a:spcPct val="20000"/>
              </a:spcBef>
              <a:buFont typeface="Arial" pitchFamily="34" charset="0"/>
              <a:buChar char="•"/>
              <a:defRPr sz="2399" kern="1200">
                <a:solidFill>
                  <a:schemeClr val="tx1"/>
                </a:solidFill>
                <a:latin typeface="+mn-lt"/>
                <a:ea typeface="+mn-ea"/>
                <a:cs typeface="+mn-cs"/>
              </a:defRPr>
            </a:lvl8pPr>
            <a:lvl9pPr marL="4625910" indent="-272112" algn="l" defTabSz="1088449" rtl="0" eaLnBrk="1" latinLnBrk="0" hangingPunct="1">
              <a:spcBef>
                <a:spcPct val="20000"/>
              </a:spcBef>
              <a:buFont typeface="Arial" pitchFamily="34" charset="0"/>
              <a:buChar char="•"/>
              <a:defRPr sz="2399" kern="1200">
                <a:solidFill>
                  <a:schemeClr val="tx1"/>
                </a:solidFill>
                <a:latin typeface="+mn-lt"/>
                <a:ea typeface="+mn-ea"/>
                <a:cs typeface="+mn-cs"/>
              </a:defRPr>
            </a:lvl9pPr>
          </a:lstStyle>
          <a:p>
            <a:pPr lvl="1" algn="r">
              <a:spcBef>
                <a:spcPct val="0"/>
              </a:spcBef>
              <a:spcAft>
                <a:spcPct val="0"/>
              </a:spcAft>
            </a:pPr>
            <a:fld id="{EF9E5CA9-0803-4E10-8FDD-421560232F4F}" type="datetime'''''''T''''''''ex''''t'''''''''''''''''''''">
              <a:rPr lang="en-US" sz="1200"/>
              <a:pPr/>
              <a:t>Text</a:t>
            </a:fld>
            <a:r>
              <a:rPr lang="en-US" sz="1200" baseline="30000" dirty="0" smtClean="0">
                <a:sym typeface="+mn-lt"/>
              </a:rPr>
              <a:t>2)</a:t>
            </a:r>
            <a:endParaRPr lang="en-US" sz="1200" baseline="30000" dirty="0">
              <a:sym typeface="+mn-lt"/>
            </a:endParaRPr>
          </a:p>
        </p:txBody>
      </p:sp>
      <p:sp>
        <p:nvSpPr>
          <p:cNvPr id="85" name="Text Placeholder 28"/>
          <p:cNvSpPr>
            <a:spLocks noGrp="1"/>
          </p:cNvSpPr>
          <p:nvPr>
            <p:custDataLst>
              <p:tags r:id="rId11"/>
            </p:custDataLst>
          </p:nvPr>
        </p:nvSpPr>
        <p:spPr bwMode="auto">
          <a:xfrm>
            <a:off x="10525125" y="5511800"/>
            <a:ext cx="619125" cy="182563"/>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285721" indent="-285721" algn="l" defTabSz="1088449" rtl="0" eaLnBrk="1" latinLnBrk="0" hangingPunct="1">
              <a:spcBef>
                <a:spcPts val="400"/>
              </a:spcBef>
              <a:buClr>
                <a:schemeClr val="bg2">
                  <a:lumMod val="25000"/>
                </a:schemeClr>
              </a:buClr>
              <a:buSzPct val="80000"/>
              <a:buFont typeface="Arial" charset="0"/>
              <a:buChar char="•"/>
              <a:defRPr sz="1999" b="0" kern="1200">
                <a:solidFill>
                  <a:schemeClr val="bg2">
                    <a:lumMod val="25000"/>
                  </a:schemeClr>
                </a:solidFill>
                <a:latin typeface="+mj-lt"/>
                <a:ea typeface="+mn-ea"/>
                <a:cs typeface="+mn-cs"/>
              </a:defRPr>
            </a:lvl1pPr>
            <a:lvl2pPr marL="0" indent="0" algn="l" defTabSz="1088449" rtl="0" eaLnBrk="1" latinLnBrk="0" hangingPunct="1">
              <a:spcBef>
                <a:spcPts val="600"/>
              </a:spcBef>
              <a:buClr>
                <a:schemeClr val="accent1"/>
              </a:buClr>
              <a:buSzPct val="80000"/>
              <a:buFont typeface="Wingdings" pitchFamily="2" charset="2"/>
              <a:buNone/>
              <a:defRPr sz="1999" kern="1200">
                <a:solidFill>
                  <a:schemeClr val="tx1"/>
                </a:solidFill>
                <a:latin typeface="+mn-lt"/>
                <a:ea typeface="+mn-ea"/>
                <a:cs typeface="+mn-cs"/>
              </a:defRPr>
            </a:lvl2pPr>
            <a:lvl3pPr marL="179946" indent="-179946" algn="l" defTabSz="1088449" rtl="0" eaLnBrk="1" latinLnBrk="0" hangingPunct="1">
              <a:spcBef>
                <a:spcPts val="400"/>
              </a:spcBef>
              <a:buClr>
                <a:schemeClr val="accent1"/>
              </a:buClr>
              <a:buSzPct val="100000"/>
              <a:buFont typeface="Wingdings" pitchFamily="2" charset="2"/>
              <a:buChar char=""/>
              <a:defRPr sz="1799" kern="1200">
                <a:solidFill>
                  <a:schemeClr val="tx1"/>
                </a:solidFill>
                <a:latin typeface="+mn-lt"/>
                <a:ea typeface="+mn-ea"/>
                <a:cs typeface="+mn-cs"/>
              </a:defRPr>
            </a:lvl3pPr>
            <a:lvl4pPr marL="359892" indent="-179946" algn="l" defTabSz="1088449" rtl="0" eaLnBrk="1" latinLnBrk="0" hangingPunct="1">
              <a:spcBef>
                <a:spcPts val="400"/>
              </a:spcBef>
              <a:buClr>
                <a:schemeClr val="accent2"/>
              </a:buClr>
              <a:buSzPct val="100000"/>
              <a:buFont typeface="Arial" pitchFamily="34" charset="0"/>
              <a:buChar char="–"/>
              <a:defRPr sz="1500" b="0" kern="1200">
                <a:solidFill>
                  <a:schemeClr val="bg2">
                    <a:lumMod val="25000"/>
                  </a:schemeClr>
                </a:solidFill>
                <a:latin typeface="+mn-lt"/>
                <a:ea typeface="+mn-ea"/>
                <a:cs typeface="+mn-cs"/>
              </a:defRPr>
            </a:lvl4pPr>
            <a:lvl5pPr marL="539838" indent="-179946" algn="l" defTabSz="1088449" rtl="0" eaLnBrk="1" latinLnBrk="0" hangingPunct="1">
              <a:spcBef>
                <a:spcPts val="250"/>
              </a:spcBef>
              <a:buClr>
                <a:schemeClr val="accent2"/>
              </a:buClr>
              <a:buSzPct val="100000"/>
              <a:buFont typeface="Courier New" pitchFamily="49" charset="0"/>
              <a:buChar char="o"/>
              <a:defRPr sz="1500" b="0" kern="1200">
                <a:solidFill>
                  <a:schemeClr val="bg2">
                    <a:lumMod val="25000"/>
                  </a:schemeClr>
                </a:solidFill>
                <a:latin typeface="+mn-lt"/>
                <a:ea typeface="+mn-ea"/>
                <a:cs typeface="+mn-cs"/>
              </a:defRPr>
            </a:lvl5pPr>
            <a:lvl6pPr marL="2993236" indent="-272112" algn="l" defTabSz="1088449" rtl="0" eaLnBrk="1" latinLnBrk="0" hangingPunct="1">
              <a:spcBef>
                <a:spcPct val="20000"/>
              </a:spcBef>
              <a:buFont typeface="Arial" pitchFamily="34" charset="0"/>
              <a:buChar char="•"/>
              <a:defRPr sz="2399" kern="1200">
                <a:solidFill>
                  <a:schemeClr val="tx1"/>
                </a:solidFill>
                <a:latin typeface="+mn-lt"/>
                <a:ea typeface="+mn-ea"/>
                <a:cs typeface="+mn-cs"/>
              </a:defRPr>
            </a:lvl6pPr>
            <a:lvl7pPr marL="3537460" indent="-272112" algn="l" defTabSz="1088449" rtl="0" eaLnBrk="1" latinLnBrk="0" hangingPunct="1">
              <a:spcBef>
                <a:spcPct val="20000"/>
              </a:spcBef>
              <a:buFont typeface="Arial" pitchFamily="34" charset="0"/>
              <a:buChar char="•"/>
              <a:defRPr sz="2399" kern="1200">
                <a:solidFill>
                  <a:schemeClr val="tx1"/>
                </a:solidFill>
                <a:latin typeface="+mn-lt"/>
                <a:ea typeface="+mn-ea"/>
                <a:cs typeface="+mn-cs"/>
              </a:defRPr>
            </a:lvl7pPr>
            <a:lvl8pPr marL="4081685" indent="-272112" algn="l" defTabSz="1088449" rtl="0" eaLnBrk="1" latinLnBrk="0" hangingPunct="1">
              <a:spcBef>
                <a:spcPct val="20000"/>
              </a:spcBef>
              <a:buFont typeface="Arial" pitchFamily="34" charset="0"/>
              <a:buChar char="•"/>
              <a:defRPr sz="2399" kern="1200">
                <a:solidFill>
                  <a:schemeClr val="tx1"/>
                </a:solidFill>
                <a:latin typeface="+mn-lt"/>
                <a:ea typeface="+mn-ea"/>
                <a:cs typeface="+mn-cs"/>
              </a:defRPr>
            </a:lvl8pPr>
            <a:lvl9pPr marL="4625910" indent="-272112" algn="l" defTabSz="1088449" rtl="0" eaLnBrk="1" latinLnBrk="0" hangingPunct="1">
              <a:spcBef>
                <a:spcPct val="20000"/>
              </a:spcBef>
              <a:buFont typeface="Arial" pitchFamily="34" charset="0"/>
              <a:buChar char="•"/>
              <a:defRPr sz="2399" kern="1200">
                <a:solidFill>
                  <a:schemeClr val="tx1"/>
                </a:solidFill>
                <a:latin typeface="+mn-lt"/>
                <a:ea typeface="+mn-ea"/>
                <a:cs typeface="+mn-cs"/>
              </a:defRPr>
            </a:lvl9pPr>
          </a:lstStyle>
          <a:p>
            <a:pPr lvl="1" algn="ctr">
              <a:spcBef>
                <a:spcPct val="0"/>
              </a:spcBef>
              <a:spcAft>
                <a:spcPct val="0"/>
              </a:spcAft>
            </a:pPr>
            <a:fld id="{FED6FCC3-6D64-46EF-802B-BAFFDD799290}" type="datetime'R''e''''''''''''ve''''''n''''''''''''''''''''''''u''''e'''''''">
              <a:rPr lang="en-US" sz="1200"/>
              <a:pPr/>
              <a:t>Revenue</a:t>
            </a:fld>
            <a:endParaRPr lang="en-US" sz="1200" dirty="0">
              <a:latin typeface="Arial" panose="020B0604020202020204" pitchFamily="34" charset="0"/>
              <a:sym typeface="Arial" panose="020B0604020202020204" pitchFamily="34" charset="0"/>
            </a:endParaRPr>
          </a:p>
        </p:txBody>
      </p:sp>
      <p:sp>
        <p:nvSpPr>
          <p:cNvPr id="90" name="Text Placeholder 37"/>
          <p:cNvSpPr>
            <a:spLocks noGrp="1"/>
          </p:cNvSpPr>
          <p:nvPr>
            <p:custDataLst>
              <p:tags r:id="rId12"/>
            </p:custDataLst>
          </p:nvPr>
        </p:nvSpPr>
        <p:spPr bwMode="gray">
          <a:xfrm>
            <a:off x="10728325" y="4229100"/>
            <a:ext cx="212725" cy="182563"/>
          </a:xfrm>
          <a:prstGeom prst="rect">
            <a:avLst/>
          </a:prstGeom>
          <a:noFill/>
          <a:extLst>
            <a:ext uri="{909E8E84-426E-40DD-AFC4-6F175D3DCCD1}">
              <a14:hiddenFill xmlns:a14="http://schemas.microsoft.com/office/drawing/2010/main">
                <a:solidFill>
                  <a:scrgbClr r="0" g="0" b="0"/>
                </a:solidFill>
              </a14:hiddenFill>
            </a:ext>
          </a:extLst>
        </p:spPr>
        <p:txBody>
          <a:bodyPr wrap="none" lIns="22225" tIns="0" rIns="22225" bIns="0" numCol="1" spcCol="0" anchor="ctr" anchorCtr="0">
            <a:noAutofit/>
          </a:bodyPr>
          <a:lstStyle>
            <a:lvl1pPr marL="285721" indent="-285721" algn="l" defTabSz="1088449" rtl="0" eaLnBrk="1" latinLnBrk="0" hangingPunct="1">
              <a:spcBef>
                <a:spcPts val="400"/>
              </a:spcBef>
              <a:buClr>
                <a:schemeClr val="bg2">
                  <a:lumMod val="25000"/>
                </a:schemeClr>
              </a:buClr>
              <a:buSzPct val="80000"/>
              <a:buFont typeface="Arial" charset="0"/>
              <a:buChar char="•"/>
              <a:defRPr sz="1999" b="0" kern="1200">
                <a:solidFill>
                  <a:schemeClr val="bg2">
                    <a:lumMod val="25000"/>
                  </a:schemeClr>
                </a:solidFill>
                <a:latin typeface="+mj-lt"/>
                <a:ea typeface="+mn-ea"/>
                <a:cs typeface="+mn-cs"/>
              </a:defRPr>
            </a:lvl1pPr>
            <a:lvl2pPr marL="0" indent="0" algn="l" defTabSz="1088449" rtl="0" eaLnBrk="1" latinLnBrk="0" hangingPunct="1">
              <a:spcBef>
                <a:spcPts val="600"/>
              </a:spcBef>
              <a:buClr>
                <a:schemeClr val="accent1"/>
              </a:buClr>
              <a:buSzPct val="80000"/>
              <a:buFont typeface="Wingdings" pitchFamily="2" charset="2"/>
              <a:buNone/>
              <a:defRPr sz="1999" kern="1200">
                <a:solidFill>
                  <a:schemeClr val="tx1"/>
                </a:solidFill>
                <a:latin typeface="+mn-lt"/>
                <a:ea typeface="+mn-ea"/>
                <a:cs typeface="+mn-cs"/>
              </a:defRPr>
            </a:lvl2pPr>
            <a:lvl3pPr marL="179946" indent="-179946" algn="l" defTabSz="1088449" rtl="0" eaLnBrk="1" latinLnBrk="0" hangingPunct="1">
              <a:spcBef>
                <a:spcPts val="400"/>
              </a:spcBef>
              <a:buClr>
                <a:schemeClr val="accent1"/>
              </a:buClr>
              <a:buSzPct val="100000"/>
              <a:buFont typeface="Wingdings" pitchFamily="2" charset="2"/>
              <a:buChar char=""/>
              <a:defRPr sz="1799" kern="1200">
                <a:solidFill>
                  <a:schemeClr val="tx1"/>
                </a:solidFill>
                <a:latin typeface="+mn-lt"/>
                <a:ea typeface="+mn-ea"/>
                <a:cs typeface="+mn-cs"/>
              </a:defRPr>
            </a:lvl3pPr>
            <a:lvl4pPr marL="359892" indent="-179946" algn="l" defTabSz="1088449" rtl="0" eaLnBrk="1" latinLnBrk="0" hangingPunct="1">
              <a:spcBef>
                <a:spcPts val="400"/>
              </a:spcBef>
              <a:buClr>
                <a:schemeClr val="accent2"/>
              </a:buClr>
              <a:buSzPct val="100000"/>
              <a:buFont typeface="Arial" pitchFamily="34" charset="0"/>
              <a:buChar char="–"/>
              <a:defRPr sz="1500" b="0" kern="1200">
                <a:solidFill>
                  <a:schemeClr val="bg2">
                    <a:lumMod val="25000"/>
                  </a:schemeClr>
                </a:solidFill>
                <a:latin typeface="+mn-lt"/>
                <a:ea typeface="+mn-ea"/>
                <a:cs typeface="+mn-cs"/>
              </a:defRPr>
            </a:lvl4pPr>
            <a:lvl5pPr marL="539838" indent="-179946" algn="l" defTabSz="1088449" rtl="0" eaLnBrk="1" latinLnBrk="0" hangingPunct="1">
              <a:spcBef>
                <a:spcPts val="250"/>
              </a:spcBef>
              <a:buClr>
                <a:schemeClr val="accent2"/>
              </a:buClr>
              <a:buSzPct val="100000"/>
              <a:buFont typeface="Courier New" pitchFamily="49" charset="0"/>
              <a:buChar char="o"/>
              <a:defRPr sz="1500" b="0" kern="1200">
                <a:solidFill>
                  <a:schemeClr val="bg2">
                    <a:lumMod val="25000"/>
                  </a:schemeClr>
                </a:solidFill>
                <a:latin typeface="+mn-lt"/>
                <a:ea typeface="+mn-ea"/>
                <a:cs typeface="+mn-cs"/>
              </a:defRPr>
            </a:lvl5pPr>
            <a:lvl6pPr marL="2993236" indent="-272112" algn="l" defTabSz="1088449" rtl="0" eaLnBrk="1" latinLnBrk="0" hangingPunct="1">
              <a:spcBef>
                <a:spcPct val="20000"/>
              </a:spcBef>
              <a:buFont typeface="Arial" pitchFamily="34" charset="0"/>
              <a:buChar char="•"/>
              <a:defRPr sz="2399" kern="1200">
                <a:solidFill>
                  <a:schemeClr val="tx1"/>
                </a:solidFill>
                <a:latin typeface="+mn-lt"/>
                <a:ea typeface="+mn-ea"/>
                <a:cs typeface="+mn-cs"/>
              </a:defRPr>
            </a:lvl6pPr>
            <a:lvl7pPr marL="3537460" indent="-272112" algn="l" defTabSz="1088449" rtl="0" eaLnBrk="1" latinLnBrk="0" hangingPunct="1">
              <a:spcBef>
                <a:spcPct val="20000"/>
              </a:spcBef>
              <a:buFont typeface="Arial" pitchFamily="34" charset="0"/>
              <a:buChar char="•"/>
              <a:defRPr sz="2399" kern="1200">
                <a:solidFill>
                  <a:schemeClr val="tx1"/>
                </a:solidFill>
                <a:latin typeface="+mn-lt"/>
                <a:ea typeface="+mn-ea"/>
                <a:cs typeface="+mn-cs"/>
              </a:defRPr>
            </a:lvl7pPr>
            <a:lvl8pPr marL="4081685" indent="-272112" algn="l" defTabSz="1088449" rtl="0" eaLnBrk="1" latinLnBrk="0" hangingPunct="1">
              <a:spcBef>
                <a:spcPct val="20000"/>
              </a:spcBef>
              <a:buFont typeface="Arial" pitchFamily="34" charset="0"/>
              <a:buChar char="•"/>
              <a:defRPr sz="2399" kern="1200">
                <a:solidFill>
                  <a:schemeClr val="tx1"/>
                </a:solidFill>
                <a:latin typeface="+mn-lt"/>
                <a:ea typeface="+mn-ea"/>
                <a:cs typeface="+mn-cs"/>
              </a:defRPr>
            </a:lvl8pPr>
            <a:lvl9pPr marL="4625910" indent="-272112" algn="l" defTabSz="1088449" rtl="0" eaLnBrk="1" latinLnBrk="0" hangingPunct="1">
              <a:spcBef>
                <a:spcPct val="20000"/>
              </a:spcBef>
              <a:buFont typeface="Arial" pitchFamily="34" charset="0"/>
              <a:buChar char="•"/>
              <a:defRPr sz="2399" kern="1200">
                <a:solidFill>
                  <a:schemeClr val="tx1"/>
                </a:solidFill>
                <a:latin typeface="+mn-lt"/>
                <a:ea typeface="+mn-ea"/>
                <a:cs typeface="+mn-cs"/>
              </a:defRPr>
            </a:lvl9pPr>
          </a:lstStyle>
          <a:p>
            <a:pPr lvl="1" algn="ctr">
              <a:spcBef>
                <a:spcPct val="0"/>
              </a:spcBef>
              <a:spcAft>
                <a:spcPct val="0"/>
              </a:spcAft>
            </a:pPr>
            <a:fld id="{D9D6AA08-0C7F-44B8-B909-468728A70A52}" type="datetime'1''''''''''''''''''''''''''''''''7'''''''''''''''''''''''''''">
              <a:rPr lang="en-US" sz="1200">
                <a:solidFill>
                  <a:schemeClr val="bg1"/>
                </a:solidFill>
              </a:rPr>
              <a:pPr/>
              <a:t>17</a:t>
            </a:fld>
            <a:endParaRPr lang="en-US" sz="1200" dirty="0">
              <a:solidFill>
                <a:schemeClr val="bg1"/>
              </a:solidFill>
              <a:latin typeface="Arial" panose="020B0604020202020204" pitchFamily="34" charset="0"/>
              <a:sym typeface="Arial" panose="020B0604020202020204" pitchFamily="34" charset="0"/>
            </a:endParaRPr>
          </a:p>
        </p:txBody>
      </p:sp>
      <p:sp>
        <p:nvSpPr>
          <p:cNvPr id="92" name="Text Placeholder 38"/>
          <p:cNvSpPr>
            <a:spLocks noGrp="1"/>
          </p:cNvSpPr>
          <p:nvPr>
            <p:custDataLst>
              <p:tags r:id="rId13"/>
            </p:custDataLst>
          </p:nvPr>
        </p:nvSpPr>
        <p:spPr bwMode="gray">
          <a:xfrm>
            <a:off x="10771188" y="2871788"/>
            <a:ext cx="128588" cy="182563"/>
          </a:xfrm>
          <a:prstGeom prst="rect">
            <a:avLst/>
          </a:prstGeom>
          <a:noFill/>
          <a:extLst>
            <a:ext uri="{909E8E84-426E-40DD-AFC4-6F175D3DCCD1}">
              <a14:hiddenFill xmlns:a14="http://schemas.microsoft.com/office/drawing/2010/main">
                <a:solidFill>
                  <a:scrgbClr r="0" g="0" b="0"/>
                </a:solidFill>
              </a14:hiddenFill>
            </a:ext>
          </a:extLst>
        </p:spPr>
        <p:txBody>
          <a:bodyPr wrap="none" lIns="22225" tIns="0" rIns="22225" bIns="0" numCol="1" spcCol="0" anchor="ctr" anchorCtr="0">
            <a:noAutofit/>
          </a:bodyPr>
          <a:lstStyle>
            <a:lvl1pPr marL="285721" indent="-285721" algn="l" defTabSz="1088449" rtl="0" eaLnBrk="1" latinLnBrk="0" hangingPunct="1">
              <a:spcBef>
                <a:spcPts val="400"/>
              </a:spcBef>
              <a:buClr>
                <a:schemeClr val="bg2">
                  <a:lumMod val="25000"/>
                </a:schemeClr>
              </a:buClr>
              <a:buSzPct val="80000"/>
              <a:buFont typeface="Arial" charset="0"/>
              <a:buChar char="•"/>
              <a:defRPr sz="1999" b="0" kern="1200">
                <a:solidFill>
                  <a:schemeClr val="bg2">
                    <a:lumMod val="25000"/>
                  </a:schemeClr>
                </a:solidFill>
                <a:latin typeface="+mj-lt"/>
                <a:ea typeface="+mn-ea"/>
                <a:cs typeface="+mn-cs"/>
              </a:defRPr>
            </a:lvl1pPr>
            <a:lvl2pPr marL="0" indent="0" algn="l" defTabSz="1088449" rtl="0" eaLnBrk="1" latinLnBrk="0" hangingPunct="1">
              <a:spcBef>
                <a:spcPts val="600"/>
              </a:spcBef>
              <a:buClr>
                <a:schemeClr val="accent1"/>
              </a:buClr>
              <a:buSzPct val="80000"/>
              <a:buFont typeface="Wingdings" pitchFamily="2" charset="2"/>
              <a:buNone/>
              <a:defRPr sz="1999" kern="1200">
                <a:solidFill>
                  <a:schemeClr val="tx1"/>
                </a:solidFill>
                <a:latin typeface="+mn-lt"/>
                <a:ea typeface="+mn-ea"/>
                <a:cs typeface="+mn-cs"/>
              </a:defRPr>
            </a:lvl2pPr>
            <a:lvl3pPr marL="179946" indent="-179946" algn="l" defTabSz="1088449" rtl="0" eaLnBrk="1" latinLnBrk="0" hangingPunct="1">
              <a:spcBef>
                <a:spcPts val="400"/>
              </a:spcBef>
              <a:buClr>
                <a:schemeClr val="accent1"/>
              </a:buClr>
              <a:buSzPct val="100000"/>
              <a:buFont typeface="Wingdings" pitchFamily="2" charset="2"/>
              <a:buChar char=""/>
              <a:defRPr sz="1799" kern="1200">
                <a:solidFill>
                  <a:schemeClr val="tx1"/>
                </a:solidFill>
                <a:latin typeface="+mn-lt"/>
                <a:ea typeface="+mn-ea"/>
                <a:cs typeface="+mn-cs"/>
              </a:defRPr>
            </a:lvl3pPr>
            <a:lvl4pPr marL="359892" indent="-179946" algn="l" defTabSz="1088449" rtl="0" eaLnBrk="1" latinLnBrk="0" hangingPunct="1">
              <a:spcBef>
                <a:spcPts val="400"/>
              </a:spcBef>
              <a:buClr>
                <a:schemeClr val="accent2"/>
              </a:buClr>
              <a:buSzPct val="100000"/>
              <a:buFont typeface="Arial" pitchFamily="34" charset="0"/>
              <a:buChar char="–"/>
              <a:defRPr sz="1500" b="0" kern="1200">
                <a:solidFill>
                  <a:schemeClr val="bg2">
                    <a:lumMod val="25000"/>
                  </a:schemeClr>
                </a:solidFill>
                <a:latin typeface="+mn-lt"/>
                <a:ea typeface="+mn-ea"/>
                <a:cs typeface="+mn-cs"/>
              </a:defRPr>
            </a:lvl4pPr>
            <a:lvl5pPr marL="539838" indent="-179946" algn="l" defTabSz="1088449" rtl="0" eaLnBrk="1" latinLnBrk="0" hangingPunct="1">
              <a:spcBef>
                <a:spcPts val="250"/>
              </a:spcBef>
              <a:buClr>
                <a:schemeClr val="accent2"/>
              </a:buClr>
              <a:buSzPct val="100000"/>
              <a:buFont typeface="Courier New" pitchFamily="49" charset="0"/>
              <a:buChar char="o"/>
              <a:defRPr sz="1500" b="0" kern="1200">
                <a:solidFill>
                  <a:schemeClr val="bg2">
                    <a:lumMod val="25000"/>
                  </a:schemeClr>
                </a:solidFill>
                <a:latin typeface="+mn-lt"/>
                <a:ea typeface="+mn-ea"/>
                <a:cs typeface="+mn-cs"/>
              </a:defRPr>
            </a:lvl5pPr>
            <a:lvl6pPr marL="2993236" indent="-272112" algn="l" defTabSz="1088449" rtl="0" eaLnBrk="1" latinLnBrk="0" hangingPunct="1">
              <a:spcBef>
                <a:spcPct val="20000"/>
              </a:spcBef>
              <a:buFont typeface="Arial" pitchFamily="34" charset="0"/>
              <a:buChar char="•"/>
              <a:defRPr sz="2399" kern="1200">
                <a:solidFill>
                  <a:schemeClr val="tx1"/>
                </a:solidFill>
                <a:latin typeface="+mn-lt"/>
                <a:ea typeface="+mn-ea"/>
                <a:cs typeface="+mn-cs"/>
              </a:defRPr>
            </a:lvl6pPr>
            <a:lvl7pPr marL="3537460" indent="-272112" algn="l" defTabSz="1088449" rtl="0" eaLnBrk="1" latinLnBrk="0" hangingPunct="1">
              <a:spcBef>
                <a:spcPct val="20000"/>
              </a:spcBef>
              <a:buFont typeface="Arial" pitchFamily="34" charset="0"/>
              <a:buChar char="•"/>
              <a:defRPr sz="2399" kern="1200">
                <a:solidFill>
                  <a:schemeClr val="tx1"/>
                </a:solidFill>
                <a:latin typeface="+mn-lt"/>
                <a:ea typeface="+mn-ea"/>
                <a:cs typeface="+mn-cs"/>
              </a:defRPr>
            </a:lvl7pPr>
            <a:lvl8pPr marL="4081685" indent="-272112" algn="l" defTabSz="1088449" rtl="0" eaLnBrk="1" latinLnBrk="0" hangingPunct="1">
              <a:spcBef>
                <a:spcPct val="20000"/>
              </a:spcBef>
              <a:buFont typeface="Arial" pitchFamily="34" charset="0"/>
              <a:buChar char="•"/>
              <a:defRPr sz="2399" kern="1200">
                <a:solidFill>
                  <a:schemeClr val="tx1"/>
                </a:solidFill>
                <a:latin typeface="+mn-lt"/>
                <a:ea typeface="+mn-ea"/>
                <a:cs typeface="+mn-cs"/>
              </a:defRPr>
            </a:lvl8pPr>
            <a:lvl9pPr marL="4625910" indent="-272112" algn="l" defTabSz="1088449" rtl="0" eaLnBrk="1" latinLnBrk="0" hangingPunct="1">
              <a:spcBef>
                <a:spcPct val="20000"/>
              </a:spcBef>
              <a:buFont typeface="Arial" pitchFamily="34" charset="0"/>
              <a:buChar char="•"/>
              <a:defRPr sz="2399" kern="1200">
                <a:solidFill>
                  <a:schemeClr val="tx1"/>
                </a:solidFill>
                <a:latin typeface="+mn-lt"/>
                <a:ea typeface="+mn-ea"/>
                <a:cs typeface="+mn-cs"/>
              </a:defRPr>
            </a:lvl9pPr>
          </a:lstStyle>
          <a:p>
            <a:pPr lvl="1" algn="ctr">
              <a:spcBef>
                <a:spcPct val="0"/>
              </a:spcBef>
              <a:spcAft>
                <a:spcPct val="0"/>
              </a:spcAft>
            </a:pPr>
            <a:fld id="{3E4D63FF-7BBE-4E3B-B714-62B0F5998F8B}" type="datetime'''''''''''''''''''''''''''''''''''''''''''''''5'">
              <a:rPr lang="en-US" sz="1200"/>
              <a:pPr/>
              <a:t>5</a:t>
            </a:fld>
            <a:endParaRPr lang="en-US" sz="1200" dirty="0">
              <a:sym typeface="+mn-lt"/>
            </a:endParaRPr>
          </a:p>
        </p:txBody>
      </p:sp>
      <p:sp>
        <p:nvSpPr>
          <p:cNvPr id="89" name="Text Placeholder 39"/>
          <p:cNvSpPr>
            <a:spLocks noGrp="1"/>
          </p:cNvSpPr>
          <p:nvPr>
            <p:custDataLst>
              <p:tags r:id="rId14"/>
            </p:custDataLst>
          </p:nvPr>
        </p:nvSpPr>
        <p:spPr bwMode="gray">
          <a:xfrm>
            <a:off x="10771188" y="2462213"/>
            <a:ext cx="128588" cy="182563"/>
          </a:xfrm>
          <a:prstGeom prst="rect">
            <a:avLst/>
          </a:prstGeom>
          <a:noFill/>
          <a:extLst>
            <a:ext uri="{909E8E84-426E-40DD-AFC4-6F175D3DCCD1}">
              <a14:hiddenFill xmlns:a14="http://schemas.microsoft.com/office/drawing/2010/main">
                <a:solidFill>
                  <a:scrgbClr r="0" g="0" b="0"/>
                </a:solidFill>
              </a14:hiddenFill>
            </a:ext>
          </a:extLst>
        </p:spPr>
        <p:txBody>
          <a:bodyPr wrap="none" lIns="22225" tIns="0" rIns="22225" bIns="0" numCol="1" spcCol="0" anchor="ctr" anchorCtr="0">
            <a:noAutofit/>
          </a:bodyPr>
          <a:lstStyle>
            <a:lvl1pPr marL="285721" indent="-285721" algn="l" defTabSz="1088449" rtl="0" eaLnBrk="1" latinLnBrk="0" hangingPunct="1">
              <a:spcBef>
                <a:spcPts val="400"/>
              </a:spcBef>
              <a:buClr>
                <a:schemeClr val="bg2">
                  <a:lumMod val="25000"/>
                </a:schemeClr>
              </a:buClr>
              <a:buSzPct val="80000"/>
              <a:buFont typeface="Arial" charset="0"/>
              <a:buChar char="•"/>
              <a:defRPr sz="1999" b="0" kern="1200">
                <a:solidFill>
                  <a:schemeClr val="bg2">
                    <a:lumMod val="25000"/>
                  </a:schemeClr>
                </a:solidFill>
                <a:latin typeface="+mj-lt"/>
                <a:ea typeface="+mn-ea"/>
                <a:cs typeface="+mn-cs"/>
              </a:defRPr>
            </a:lvl1pPr>
            <a:lvl2pPr marL="0" indent="0" algn="l" defTabSz="1088449" rtl="0" eaLnBrk="1" latinLnBrk="0" hangingPunct="1">
              <a:spcBef>
                <a:spcPts val="600"/>
              </a:spcBef>
              <a:buClr>
                <a:schemeClr val="accent1"/>
              </a:buClr>
              <a:buSzPct val="80000"/>
              <a:buFont typeface="Wingdings" pitchFamily="2" charset="2"/>
              <a:buNone/>
              <a:defRPr sz="1999" kern="1200">
                <a:solidFill>
                  <a:schemeClr val="tx1"/>
                </a:solidFill>
                <a:latin typeface="+mn-lt"/>
                <a:ea typeface="+mn-ea"/>
                <a:cs typeface="+mn-cs"/>
              </a:defRPr>
            </a:lvl2pPr>
            <a:lvl3pPr marL="179946" indent="-179946" algn="l" defTabSz="1088449" rtl="0" eaLnBrk="1" latinLnBrk="0" hangingPunct="1">
              <a:spcBef>
                <a:spcPts val="400"/>
              </a:spcBef>
              <a:buClr>
                <a:schemeClr val="accent1"/>
              </a:buClr>
              <a:buSzPct val="100000"/>
              <a:buFont typeface="Wingdings" pitchFamily="2" charset="2"/>
              <a:buChar char=""/>
              <a:defRPr sz="1799" kern="1200">
                <a:solidFill>
                  <a:schemeClr val="tx1"/>
                </a:solidFill>
                <a:latin typeface="+mn-lt"/>
                <a:ea typeface="+mn-ea"/>
                <a:cs typeface="+mn-cs"/>
              </a:defRPr>
            </a:lvl3pPr>
            <a:lvl4pPr marL="359892" indent="-179946" algn="l" defTabSz="1088449" rtl="0" eaLnBrk="1" latinLnBrk="0" hangingPunct="1">
              <a:spcBef>
                <a:spcPts val="400"/>
              </a:spcBef>
              <a:buClr>
                <a:schemeClr val="accent2"/>
              </a:buClr>
              <a:buSzPct val="100000"/>
              <a:buFont typeface="Arial" pitchFamily="34" charset="0"/>
              <a:buChar char="–"/>
              <a:defRPr sz="1500" b="0" kern="1200">
                <a:solidFill>
                  <a:schemeClr val="bg2">
                    <a:lumMod val="25000"/>
                  </a:schemeClr>
                </a:solidFill>
                <a:latin typeface="+mn-lt"/>
                <a:ea typeface="+mn-ea"/>
                <a:cs typeface="+mn-cs"/>
              </a:defRPr>
            </a:lvl4pPr>
            <a:lvl5pPr marL="539838" indent="-179946" algn="l" defTabSz="1088449" rtl="0" eaLnBrk="1" latinLnBrk="0" hangingPunct="1">
              <a:spcBef>
                <a:spcPts val="250"/>
              </a:spcBef>
              <a:buClr>
                <a:schemeClr val="accent2"/>
              </a:buClr>
              <a:buSzPct val="100000"/>
              <a:buFont typeface="Courier New" pitchFamily="49" charset="0"/>
              <a:buChar char="o"/>
              <a:defRPr sz="1500" b="0" kern="1200">
                <a:solidFill>
                  <a:schemeClr val="bg2">
                    <a:lumMod val="25000"/>
                  </a:schemeClr>
                </a:solidFill>
                <a:latin typeface="+mn-lt"/>
                <a:ea typeface="+mn-ea"/>
                <a:cs typeface="+mn-cs"/>
              </a:defRPr>
            </a:lvl5pPr>
            <a:lvl6pPr marL="2993236" indent="-272112" algn="l" defTabSz="1088449" rtl="0" eaLnBrk="1" latinLnBrk="0" hangingPunct="1">
              <a:spcBef>
                <a:spcPct val="20000"/>
              </a:spcBef>
              <a:buFont typeface="Arial" pitchFamily="34" charset="0"/>
              <a:buChar char="•"/>
              <a:defRPr sz="2399" kern="1200">
                <a:solidFill>
                  <a:schemeClr val="tx1"/>
                </a:solidFill>
                <a:latin typeface="+mn-lt"/>
                <a:ea typeface="+mn-ea"/>
                <a:cs typeface="+mn-cs"/>
              </a:defRPr>
            </a:lvl6pPr>
            <a:lvl7pPr marL="3537460" indent="-272112" algn="l" defTabSz="1088449" rtl="0" eaLnBrk="1" latinLnBrk="0" hangingPunct="1">
              <a:spcBef>
                <a:spcPct val="20000"/>
              </a:spcBef>
              <a:buFont typeface="Arial" pitchFamily="34" charset="0"/>
              <a:buChar char="•"/>
              <a:defRPr sz="2399" kern="1200">
                <a:solidFill>
                  <a:schemeClr val="tx1"/>
                </a:solidFill>
                <a:latin typeface="+mn-lt"/>
                <a:ea typeface="+mn-ea"/>
                <a:cs typeface="+mn-cs"/>
              </a:defRPr>
            </a:lvl7pPr>
            <a:lvl8pPr marL="4081685" indent="-272112" algn="l" defTabSz="1088449" rtl="0" eaLnBrk="1" latinLnBrk="0" hangingPunct="1">
              <a:spcBef>
                <a:spcPct val="20000"/>
              </a:spcBef>
              <a:buFont typeface="Arial" pitchFamily="34" charset="0"/>
              <a:buChar char="•"/>
              <a:defRPr sz="2399" kern="1200">
                <a:solidFill>
                  <a:schemeClr val="tx1"/>
                </a:solidFill>
                <a:latin typeface="+mn-lt"/>
                <a:ea typeface="+mn-ea"/>
                <a:cs typeface="+mn-cs"/>
              </a:defRPr>
            </a:lvl8pPr>
            <a:lvl9pPr marL="4625910" indent="-272112" algn="l" defTabSz="1088449" rtl="0" eaLnBrk="1" latinLnBrk="0" hangingPunct="1">
              <a:spcBef>
                <a:spcPct val="20000"/>
              </a:spcBef>
              <a:buFont typeface="Arial" pitchFamily="34" charset="0"/>
              <a:buChar char="•"/>
              <a:defRPr sz="2399" kern="1200">
                <a:solidFill>
                  <a:schemeClr val="tx1"/>
                </a:solidFill>
                <a:latin typeface="+mn-lt"/>
                <a:ea typeface="+mn-ea"/>
                <a:cs typeface="+mn-cs"/>
              </a:defRPr>
            </a:lvl9pPr>
          </a:lstStyle>
          <a:p>
            <a:pPr lvl="1" algn="ctr">
              <a:spcBef>
                <a:spcPct val="0"/>
              </a:spcBef>
              <a:spcAft>
                <a:spcPct val="0"/>
              </a:spcAft>
            </a:pPr>
            <a:fld id="{5BCD3909-EF17-48A1-A352-E204727F2015}" type="datetime'''''''''''''''''''''''''''''''''''''''''''''2'''">
              <a:rPr lang="en-US" sz="1200"/>
              <a:pPr/>
              <a:t>2</a:t>
            </a:fld>
            <a:endParaRPr lang="en-US" sz="1200" dirty="0">
              <a:latin typeface="Arial" panose="020B0604020202020204" pitchFamily="34" charset="0"/>
              <a:sym typeface="Arial" panose="020B0604020202020204" pitchFamily="34" charset="0"/>
            </a:endParaRPr>
          </a:p>
        </p:txBody>
      </p:sp>
      <p:sp>
        <p:nvSpPr>
          <p:cNvPr id="87" name="Text Placeholder 3"/>
          <p:cNvSpPr>
            <a:spLocks noGrp="1"/>
          </p:cNvSpPr>
          <p:nvPr>
            <p:custDataLst>
              <p:tags r:id="rId15"/>
            </p:custDataLst>
          </p:nvPr>
        </p:nvSpPr>
        <p:spPr bwMode="auto">
          <a:xfrm>
            <a:off x="9551988" y="5511800"/>
            <a:ext cx="612775" cy="182563"/>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285721" indent="-285721" algn="l" defTabSz="1088449" rtl="0" eaLnBrk="1" latinLnBrk="0" hangingPunct="1">
              <a:spcBef>
                <a:spcPts val="400"/>
              </a:spcBef>
              <a:buClr>
                <a:schemeClr val="bg2">
                  <a:lumMod val="25000"/>
                </a:schemeClr>
              </a:buClr>
              <a:buSzPct val="80000"/>
              <a:buFont typeface="Arial" charset="0"/>
              <a:buChar char="•"/>
              <a:defRPr sz="1999" b="0" kern="1200">
                <a:solidFill>
                  <a:schemeClr val="bg2">
                    <a:lumMod val="25000"/>
                  </a:schemeClr>
                </a:solidFill>
                <a:latin typeface="+mj-lt"/>
                <a:ea typeface="+mn-ea"/>
                <a:cs typeface="+mn-cs"/>
              </a:defRPr>
            </a:lvl1pPr>
            <a:lvl2pPr marL="0" indent="0" algn="l" defTabSz="1088449" rtl="0" eaLnBrk="1" latinLnBrk="0" hangingPunct="1">
              <a:spcBef>
                <a:spcPts val="600"/>
              </a:spcBef>
              <a:buClr>
                <a:schemeClr val="accent1"/>
              </a:buClr>
              <a:buSzPct val="80000"/>
              <a:buFont typeface="Wingdings" pitchFamily="2" charset="2"/>
              <a:buNone/>
              <a:defRPr sz="1999" kern="1200">
                <a:solidFill>
                  <a:schemeClr val="tx1"/>
                </a:solidFill>
                <a:latin typeface="+mn-lt"/>
                <a:ea typeface="+mn-ea"/>
                <a:cs typeface="+mn-cs"/>
              </a:defRPr>
            </a:lvl2pPr>
            <a:lvl3pPr marL="179946" indent="-179946" algn="l" defTabSz="1088449" rtl="0" eaLnBrk="1" latinLnBrk="0" hangingPunct="1">
              <a:spcBef>
                <a:spcPts val="400"/>
              </a:spcBef>
              <a:buClr>
                <a:schemeClr val="accent1"/>
              </a:buClr>
              <a:buSzPct val="100000"/>
              <a:buFont typeface="Wingdings" pitchFamily="2" charset="2"/>
              <a:buChar char=""/>
              <a:defRPr sz="1799" kern="1200">
                <a:solidFill>
                  <a:schemeClr val="tx1"/>
                </a:solidFill>
                <a:latin typeface="+mn-lt"/>
                <a:ea typeface="+mn-ea"/>
                <a:cs typeface="+mn-cs"/>
              </a:defRPr>
            </a:lvl3pPr>
            <a:lvl4pPr marL="359892" indent="-179946" algn="l" defTabSz="1088449" rtl="0" eaLnBrk="1" latinLnBrk="0" hangingPunct="1">
              <a:spcBef>
                <a:spcPts val="400"/>
              </a:spcBef>
              <a:buClr>
                <a:schemeClr val="accent2"/>
              </a:buClr>
              <a:buSzPct val="100000"/>
              <a:buFont typeface="Arial" pitchFamily="34" charset="0"/>
              <a:buChar char="–"/>
              <a:defRPr sz="1500" b="0" kern="1200">
                <a:solidFill>
                  <a:schemeClr val="bg2">
                    <a:lumMod val="25000"/>
                  </a:schemeClr>
                </a:solidFill>
                <a:latin typeface="+mn-lt"/>
                <a:ea typeface="+mn-ea"/>
                <a:cs typeface="+mn-cs"/>
              </a:defRPr>
            </a:lvl4pPr>
            <a:lvl5pPr marL="539838" indent="-179946" algn="l" defTabSz="1088449" rtl="0" eaLnBrk="1" latinLnBrk="0" hangingPunct="1">
              <a:spcBef>
                <a:spcPts val="250"/>
              </a:spcBef>
              <a:buClr>
                <a:schemeClr val="accent2"/>
              </a:buClr>
              <a:buSzPct val="100000"/>
              <a:buFont typeface="Courier New" pitchFamily="49" charset="0"/>
              <a:buChar char="o"/>
              <a:defRPr sz="1500" b="0" kern="1200">
                <a:solidFill>
                  <a:schemeClr val="bg2">
                    <a:lumMod val="25000"/>
                  </a:schemeClr>
                </a:solidFill>
                <a:latin typeface="+mn-lt"/>
                <a:ea typeface="+mn-ea"/>
                <a:cs typeface="+mn-cs"/>
              </a:defRPr>
            </a:lvl5pPr>
            <a:lvl6pPr marL="2993236" indent="-272112" algn="l" defTabSz="1088449" rtl="0" eaLnBrk="1" latinLnBrk="0" hangingPunct="1">
              <a:spcBef>
                <a:spcPct val="20000"/>
              </a:spcBef>
              <a:buFont typeface="Arial" pitchFamily="34" charset="0"/>
              <a:buChar char="•"/>
              <a:defRPr sz="2399" kern="1200">
                <a:solidFill>
                  <a:schemeClr val="tx1"/>
                </a:solidFill>
                <a:latin typeface="+mn-lt"/>
                <a:ea typeface="+mn-ea"/>
                <a:cs typeface="+mn-cs"/>
              </a:defRPr>
            </a:lvl6pPr>
            <a:lvl7pPr marL="3537460" indent="-272112" algn="l" defTabSz="1088449" rtl="0" eaLnBrk="1" latinLnBrk="0" hangingPunct="1">
              <a:spcBef>
                <a:spcPct val="20000"/>
              </a:spcBef>
              <a:buFont typeface="Arial" pitchFamily="34" charset="0"/>
              <a:buChar char="•"/>
              <a:defRPr sz="2399" kern="1200">
                <a:solidFill>
                  <a:schemeClr val="tx1"/>
                </a:solidFill>
                <a:latin typeface="+mn-lt"/>
                <a:ea typeface="+mn-ea"/>
                <a:cs typeface="+mn-cs"/>
              </a:defRPr>
            </a:lvl7pPr>
            <a:lvl8pPr marL="4081685" indent="-272112" algn="l" defTabSz="1088449" rtl="0" eaLnBrk="1" latinLnBrk="0" hangingPunct="1">
              <a:spcBef>
                <a:spcPct val="20000"/>
              </a:spcBef>
              <a:buFont typeface="Arial" pitchFamily="34" charset="0"/>
              <a:buChar char="•"/>
              <a:defRPr sz="2399" kern="1200">
                <a:solidFill>
                  <a:schemeClr val="tx1"/>
                </a:solidFill>
                <a:latin typeface="+mn-lt"/>
                <a:ea typeface="+mn-ea"/>
                <a:cs typeface="+mn-cs"/>
              </a:defRPr>
            </a:lvl8pPr>
            <a:lvl9pPr marL="4625910" indent="-272112" algn="l" defTabSz="1088449" rtl="0" eaLnBrk="1" latinLnBrk="0" hangingPunct="1">
              <a:spcBef>
                <a:spcPct val="20000"/>
              </a:spcBef>
              <a:buFont typeface="Arial" pitchFamily="34" charset="0"/>
              <a:buChar char="•"/>
              <a:defRPr sz="2399" kern="1200">
                <a:solidFill>
                  <a:schemeClr val="tx1"/>
                </a:solidFill>
                <a:latin typeface="+mn-lt"/>
                <a:ea typeface="+mn-ea"/>
                <a:cs typeface="+mn-cs"/>
              </a:defRPr>
            </a:lvl9pPr>
          </a:lstStyle>
          <a:p>
            <a:pPr lvl="1" algn="ctr">
              <a:spcBef>
                <a:spcPct val="0"/>
              </a:spcBef>
              <a:spcAft>
                <a:spcPct val="0"/>
              </a:spcAft>
            </a:pPr>
            <a:r>
              <a:rPr lang="en-US" sz="1200" dirty="0" smtClean="0"/>
              <a:t>P&amp;I </a:t>
            </a:r>
            <a:fld id="{B690F7BC-5400-4121-A851-BA9CF88A661B}" type="datetime'''''''''''''''S''''''''''''''ta''''f''''''''''''''''f'''''''''">
              <a:rPr lang="en-US" sz="1200"/>
              <a:pPr/>
              <a:t>Staff</a:t>
            </a:fld>
            <a:endParaRPr lang="en-US" sz="1200" dirty="0">
              <a:sym typeface="+mn-lt"/>
            </a:endParaRPr>
          </a:p>
        </p:txBody>
      </p:sp>
      <p:sp>
        <p:nvSpPr>
          <p:cNvPr id="86" name="Text Placeholder 26"/>
          <p:cNvSpPr>
            <a:spLocks noGrp="1"/>
          </p:cNvSpPr>
          <p:nvPr>
            <p:custDataLst>
              <p:tags r:id="rId16"/>
            </p:custDataLst>
          </p:nvPr>
        </p:nvSpPr>
        <p:spPr bwMode="gray">
          <a:xfrm>
            <a:off x="9499600" y="2239963"/>
            <a:ext cx="717550" cy="182563"/>
          </a:xfrm>
          <a:prstGeom prst="rect">
            <a:avLst/>
          </a:prstGeom>
          <a:noFill/>
          <a:extLst>
            <a:ext uri="{909E8E84-426E-40DD-AFC4-6F175D3DCCD1}">
              <a14:hiddenFill xmlns:a14="http://schemas.microsoft.com/office/drawing/2010/main">
                <a:solidFill>
                  <a:scrgbClr r="0" g="0" b="0"/>
                </a:solidFill>
              </a14:hiddenFill>
            </a:ext>
          </a:extLst>
        </p:spPr>
        <p:txBody>
          <a:bodyPr wrap="none" lIns="22225" tIns="0" rIns="22225" bIns="0" numCol="1" spcCol="0" anchor="b" anchorCtr="0">
            <a:noAutofit/>
          </a:bodyPr>
          <a:lstStyle>
            <a:lvl1pPr marL="285721" indent="-285721" algn="l" defTabSz="1088449" rtl="0" eaLnBrk="1" latinLnBrk="0" hangingPunct="1">
              <a:spcBef>
                <a:spcPts val="400"/>
              </a:spcBef>
              <a:buClr>
                <a:schemeClr val="bg2">
                  <a:lumMod val="25000"/>
                </a:schemeClr>
              </a:buClr>
              <a:buSzPct val="80000"/>
              <a:buFont typeface="Arial" charset="0"/>
              <a:buChar char="•"/>
              <a:defRPr sz="1999" b="0" kern="1200">
                <a:solidFill>
                  <a:schemeClr val="bg2">
                    <a:lumMod val="25000"/>
                  </a:schemeClr>
                </a:solidFill>
                <a:latin typeface="+mj-lt"/>
                <a:ea typeface="+mn-ea"/>
                <a:cs typeface="+mn-cs"/>
              </a:defRPr>
            </a:lvl1pPr>
            <a:lvl2pPr marL="0" indent="0" algn="l" defTabSz="1088449" rtl="0" eaLnBrk="1" latinLnBrk="0" hangingPunct="1">
              <a:spcBef>
                <a:spcPts val="600"/>
              </a:spcBef>
              <a:buClr>
                <a:schemeClr val="accent1"/>
              </a:buClr>
              <a:buSzPct val="80000"/>
              <a:buFont typeface="Wingdings" pitchFamily="2" charset="2"/>
              <a:buNone/>
              <a:defRPr sz="1999" kern="1200">
                <a:solidFill>
                  <a:schemeClr val="tx1"/>
                </a:solidFill>
                <a:latin typeface="+mn-lt"/>
                <a:ea typeface="+mn-ea"/>
                <a:cs typeface="+mn-cs"/>
              </a:defRPr>
            </a:lvl2pPr>
            <a:lvl3pPr marL="179946" indent="-179946" algn="l" defTabSz="1088449" rtl="0" eaLnBrk="1" latinLnBrk="0" hangingPunct="1">
              <a:spcBef>
                <a:spcPts val="400"/>
              </a:spcBef>
              <a:buClr>
                <a:schemeClr val="accent1"/>
              </a:buClr>
              <a:buSzPct val="100000"/>
              <a:buFont typeface="Wingdings" pitchFamily="2" charset="2"/>
              <a:buChar char=""/>
              <a:defRPr sz="1799" kern="1200">
                <a:solidFill>
                  <a:schemeClr val="tx1"/>
                </a:solidFill>
                <a:latin typeface="+mn-lt"/>
                <a:ea typeface="+mn-ea"/>
                <a:cs typeface="+mn-cs"/>
              </a:defRPr>
            </a:lvl3pPr>
            <a:lvl4pPr marL="359892" indent="-179946" algn="l" defTabSz="1088449" rtl="0" eaLnBrk="1" latinLnBrk="0" hangingPunct="1">
              <a:spcBef>
                <a:spcPts val="400"/>
              </a:spcBef>
              <a:buClr>
                <a:schemeClr val="accent2"/>
              </a:buClr>
              <a:buSzPct val="100000"/>
              <a:buFont typeface="Arial" pitchFamily="34" charset="0"/>
              <a:buChar char="–"/>
              <a:defRPr sz="1500" b="0" kern="1200">
                <a:solidFill>
                  <a:schemeClr val="bg2">
                    <a:lumMod val="25000"/>
                  </a:schemeClr>
                </a:solidFill>
                <a:latin typeface="+mn-lt"/>
                <a:ea typeface="+mn-ea"/>
                <a:cs typeface="+mn-cs"/>
              </a:defRPr>
            </a:lvl4pPr>
            <a:lvl5pPr marL="539838" indent="-179946" algn="l" defTabSz="1088449" rtl="0" eaLnBrk="1" latinLnBrk="0" hangingPunct="1">
              <a:spcBef>
                <a:spcPts val="250"/>
              </a:spcBef>
              <a:buClr>
                <a:schemeClr val="accent2"/>
              </a:buClr>
              <a:buSzPct val="100000"/>
              <a:buFont typeface="Courier New" pitchFamily="49" charset="0"/>
              <a:buChar char="o"/>
              <a:defRPr sz="1500" b="0" kern="1200">
                <a:solidFill>
                  <a:schemeClr val="bg2">
                    <a:lumMod val="25000"/>
                  </a:schemeClr>
                </a:solidFill>
                <a:latin typeface="+mn-lt"/>
                <a:ea typeface="+mn-ea"/>
                <a:cs typeface="+mn-cs"/>
              </a:defRPr>
            </a:lvl5pPr>
            <a:lvl6pPr marL="2993236" indent="-272112" algn="l" defTabSz="1088449" rtl="0" eaLnBrk="1" latinLnBrk="0" hangingPunct="1">
              <a:spcBef>
                <a:spcPct val="20000"/>
              </a:spcBef>
              <a:buFont typeface="Arial" pitchFamily="34" charset="0"/>
              <a:buChar char="•"/>
              <a:defRPr sz="2399" kern="1200">
                <a:solidFill>
                  <a:schemeClr val="tx1"/>
                </a:solidFill>
                <a:latin typeface="+mn-lt"/>
                <a:ea typeface="+mn-ea"/>
                <a:cs typeface="+mn-cs"/>
              </a:defRPr>
            </a:lvl6pPr>
            <a:lvl7pPr marL="3537460" indent="-272112" algn="l" defTabSz="1088449" rtl="0" eaLnBrk="1" latinLnBrk="0" hangingPunct="1">
              <a:spcBef>
                <a:spcPct val="20000"/>
              </a:spcBef>
              <a:buFont typeface="Arial" pitchFamily="34" charset="0"/>
              <a:buChar char="•"/>
              <a:defRPr sz="2399" kern="1200">
                <a:solidFill>
                  <a:schemeClr val="tx1"/>
                </a:solidFill>
                <a:latin typeface="+mn-lt"/>
                <a:ea typeface="+mn-ea"/>
                <a:cs typeface="+mn-cs"/>
              </a:defRPr>
            </a:lvl7pPr>
            <a:lvl8pPr marL="4081685" indent="-272112" algn="l" defTabSz="1088449" rtl="0" eaLnBrk="1" latinLnBrk="0" hangingPunct="1">
              <a:spcBef>
                <a:spcPct val="20000"/>
              </a:spcBef>
              <a:buFont typeface="Arial" pitchFamily="34" charset="0"/>
              <a:buChar char="•"/>
              <a:defRPr sz="2399" kern="1200">
                <a:solidFill>
                  <a:schemeClr val="tx1"/>
                </a:solidFill>
                <a:latin typeface="+mn-lt"/>
                <a:ea typeface="+mn-ea"/>
                <a:cs typeface="+mn-cs"/>
              </a:defRPr>
            </a:lvl8pPr>
            <a:lvl9pPr marL="4625910" indent="-272112" algn="l" defTabSz="1088449" rtl="0" eaLnBrk="1" latinLnBrk="0" hangingPunct="1">
              <a:spcBef>
                <a:spcPct val="20000"/>
              </a:spcBef>
              <a:buFont typeface="Arial" pitchFamily="34" charset="0"/>
              <a:buChar char="•"/>
              <a:defRPr sz="2399" kern="1200">
                <a:solidFill>
                  <a:schemeClr val="tx1"/>
                </a:solidFill>
                <a:latin typeface="+mn-lt"/>
                <a:ea typeface="+mn-ea"/>
                <a:cs typeface="+mn-cs"/>
              </a:defRPr>
            </a:lvl9pPr>
          </a:lstStyle>
          <a:p>
            <a:pPr lvl="1" algn="ctr">
              <a:spcBef>
                <a:spcPct val="0"/>
              </a:spcBef>
              <a:spcAft>
                <a:spcPct val="0"/>
              </a:spcAft>
            </a:pPr>
            <a:r>
              <a:rPr lang="en-US" sz="1200" dirty="0" smtClean="0"/>
              <a:t>~170 FTE</a:t>
            </a:r>
            <a:endParaRPr lang="en-US" sz="1200" dirty="0">
              <a:sym typeface="+mn-lt"/>
            </a:endParaRPr>
          </a:p>
        </p:txBody>
      </p:sp>
      <p:sp>
        <p:nvSpPr>
          <p:cNvPr id="95" name="Text Placeholder 36"/>
          <p:cNvSpPr>
            <a:spLocks noGrp="1"/>
          </p:cNvSpPr>
          <p:nvPr>
            <p:custDataLst>
              <p:tags r:id="rId17"/>
            </p:custDataLst>
          </p:nvPr>
        </p:nvSpPr>
        <p:spPr bwMode="gray">
          <a:xfrm>
            <a:off x="9752013" y="2762250"/>
            <a:ext cx="212725" cy="182563"/>
          </a:xfrm>
          <a:prstGeom prst="rect">
            <a:avLst/>
          </a:prstGeom>
          <a:noFill/>
          <a:extLst>
            <a:ext uri="{909E8E84-426E-40DD-AFC4-6F175D3DCCD1}">
              <a14:hiddenFill xmlns:a14="http://schemas.microsoft.com/office/drawing/2010/main">
                <a:solidFill>
                  <a:scrgbClr r="0" g="0" b="0"/>
                </a:solidFill>
              </a14:hiddenFill>
            </a:ext>
          </a:extLst>
        </p:spPr>
        <p:txBody>
          <a:bodyPr wrap="none" lIns="22225" tIns="0" rIns="22225" bIns="0" numCol="1" spcCol="0" anchor="ctr" anchorCtr="0">
            <a:noAutofit/>
          </a:bodyPr>
          <a:lstStyle>
            <a:lvl1pPr marL="285721" indent="-285721" algn="l" defTabSz="1088449" rtl="0" eaLnBrk="1" latinLnBrk="0" hangingPunct="1">
              <a:spcBef>
                <a:spcPts val="400"/>
              </a:spcBef>
              <a:buClr>
                <a:schemeClr val="bg2">
                  <a:lumMod val="25000"/>
                </a:schemeClr>
              </a:buClr>
              <a:buSzPct val="80000"/>
              <a:buFont typeface="Arial" charset="0"/>
              <a:buChar char="•"/>
              <a:defRPr sz="1999" b="0" kern="1200">
                <a:solidFill>
                  <a:schemeClr val="bg2">
                    <a:lumMod val="25000"/>
                  </a:schemeClr>
                </a:solidFill>
                <a:latin typeface="+mj-lt"/>
                <a:ea typeface="+mn-ea"/>
                <a:cs typeface="+mn-cs"/>
              </a:defRPr>
            </a:lvl1pPr>
            <a:lvl2pPr marL="0" indent="0" algn="l" defTabSz="1088449" rtl="0" eaLnBrk="1" latinLnBrk="0" hangingPunct="1">
              <a:spcBef>
                <a:spcPts val="600"/>
              </a:spcBef>
              <a:buClr>
                <a:schemeClr val="accent1"/>
              </a:buClr>
              <a:buSzPct val="80000"/>
              <a:buFont typeface="Wingdings" pitchFamily="2" charset="2"/>
              <a:buNone/>
              <a:defRPr sz="1999" kern="1200">
                <a:solidFill>
                  <a:schemeClr val="tx1"/>
                </a:solidFill>
                <a:latin typeface="+mn-lt"/>
                <a:ea typeface="+mn-ea"/>
                <a:cs typeface="+mn-cs"/>
              </a:defRPr>
            </a:lvl2pPr>
            <a:lvl3pPr marL="179946" indent="-179946" algn="l" defTabSz="1088449" rtl="0" eaLnBrk="1" latinLnBrk="0" hangingPunct="1">
              <a:spcBef>
                <a:spcPts val="400"/>
              </a:spcBef>
              <a:buClr>
                <a:schemeClr val="accent1"/>
              </a:buClr>
              <a:buSzPct val="100000"/>
              <a:buFont typeface="Wingdings" pitchFamily="2" charset="2"/>
              <a:buChar char=""/>
              <a:defRPr sz="1799" kern="1200">
                <a:solidFill>
                  <a:schemeClr val="tx1"/>
                </a:solidFill>
                <a:latin typeface="+mn-lt"/>
                <a:ea typeface="+mn-ea"/>
                <a:cs typeface="+mn-cs"/>
              </a:defRPr>
            </a:lvl3pPr>
            <a:lvl4pPr marL="359892" indent="-179946" algn="l" defTabSz="1088449" rtl="0" eaLnBrk="1" latinLnBrk="0" hangingPunct="1">
              <a:spcBef>
                <a:spcPts val="400"/>
              </a:spcBef>
              <a:buClr>
                <a:schemeClr val="accent2"/>
              </a:buClr>
              <a:buSzPct val="100000"/>
              <a:buFont typeface="Arial" pitchFamily="34" charset="0"/>
              <a:buChar char="–"/>
              <a:defRPr sz="1500" b="0" kern="1200">
                <a:solidFill>
                  <a:schemeClr val="bg2">
                    <a:lumMod val="25000"/>
                  </a:schemeClr>
                </a:solidFill>
                <a:latin typeface="+mn-lt"/>
                <a:ea typeface="+mn-ea"/>
                <a:cs typeface="+mn-cs"/>
              </a:defRPr>
            </a:lvl4pPr>
            <a:lvl5pPr marL="539838" indent="-179946" algn="l" defTabSz="1088449" rtl="0" eaLnBrk="1" latinLnBrk="0" hangingPunct="1">
              <a:spcBef>
                <a:spcPts val="250"/>
              </a:spcBef>
              <a:buClr>
                <a:schemeClr val="accent2"/>
              </a:buClr>
              <a:buSzPct val="100000"/>
              <a:buFont typeface="Courier New" pitchFamily="49" charset="0"/>
              <a:buChar char="o"/>
              <a:defRPr sz="1500" b="0" kern="1200">
                <a:solidFill>
                  <a:schemeClr val="bg2">
                    <a:lumMod val="25000"/>
                  </a:schemeClr>
                </a:solidFill>
                <a:latin typeface="+mn-lt"/>
                <a:ea typeface="+mn-ea"/>
                <a:cs typeface="+mn-cs"/>
              </a:defRPr>
            </a:lvl5pPr>
            <a:lvl6pPr marL="2993236" indent="-272112" algn="l" defTabSz="1088449" rtl="0" eaLnBrk="1" latinLnBrk="0" hangingPunct="1">
              <a:spcBef>
                <a:spcPct val="20000"/>
              </a:spcBef>
              <a:buFont typeface="Arial" pitchFamily="34" charset="0"/>
              <a:buChar char="•"/>
              <a:defRPr sz="2399" kern="1200">
                <a:solidFill>
                  <a:schemeClr val="tx1"/>
                </a:solidFill>
                <a:latin typeface="+mn-lt"/>
                <a:ea typeface="+mn-ea"/>
                <a:cs typeface="+mn-cs"/>
              </a:defRPr>
            </a:lvl6pPr>
            <a:lvl7pPr marL="3537460" indent="-272112" algn="l" defTabSz="1088449" rtl="0" eaLnBrk="1" latinLnBrk="0" hangingPunct="1">
              <a:spcBef>
                <a:spcPct val="20000"/>
              </a:spcBef>
              <a:buFont typeface="Arial" pitchFamily="34" charset="0"/>
              <a:buChar char="•"/>
              <a:defRPr sz="2399" kern="1200">
                <a:solidFill>
                  <a:schemeClr val="tx1"/>
                </a:solidFill>
                <a:latin typeface="+mn-lt"/>
                <a:ea typeface="+mn-ea"/>
                <a:cs typeface="+mn-cs"/>
              </a:defRPr>
            </a:lvl7pPr>
            <a:lvl8pPr marL="4081685" indent="-272112" algn="l" defTabSz="1088449" rtl="0" eaLnBrk="1" latinLnBrk="0" hangingPunct="1">
              <a:spcBef>
                <a:spcPct val="20000"/>
              </a:spcBef>
              <a:buFont typeface="Arial" pitchFamily="34" charset="0"/>
              <a:buChar char="•"/>
              <a:defRPr sz="2399" kern="1200">
                <a:solidFill>
                  <a:schemeClr val="tx1"/>
                </a:solidFill>
                <a:latin typeface="+mn-lt"/>
                <a:ea typeface="+mn-ea"/>
                <a:cs typeface="+mn-cs"/>
              </a:defRPr>
            </a:lvl8pPr>
            <a:lvl9pPr marL="4625910" indent="-272112" algn="l" defTabSz="1088449" rtl="0" eaLnBrk="1" latinLnBrk="0" hangingPunct="1">
              <a:spcBef>
                <a:spcPct val="20000"/>
              </a:spcBef>
              <a:buFont typeface="Arial" pitchFamily="34" charset="0"/>
              <a:buChar char="•"/>
              <a:defRPr sz="2399" kern="1200">
                <a:solidFill>
                  <a:schemeClr val="tx1"/>
                </a:solidFill>
                <a:latin typeface="+mn-lt"/>
                <a:ea typeface="+mn-ea"/>
                <a:cs typeface="+mn-cs"/>
              </a:defRPr>
            </a:lvl9pPr>
          </a:lstStyle>
          <a:p>
            <a:pPr lvl="1" algn="ctr">
              <a:spcBef>
                <a:spcPct val="0"/>
              </a:spcBef>
              <a:spcAft>
                <a:spcPct val="0"/>
              </a:spcAft>
            </a:pPr>
            <a:fld id="{424BFFDD-013F-4D8B-A56C-274F00FB723B}" type="datetime'''''''''''''''''''2''7'''''''''''''">
              <a:rPr lang="en-US" sz="1200"/>
              <a:pPr/>
              <a:t>27</a:t>
            </a:fld>
            <a:endParaRPr lang="en-US" sz="1200" dirty="0">
              <a:sym typeface="+mn-lt"/>
            </a:endParaRPr>
          </a:p>
        </p:txBody>
      </p:sp>
      <p:sp>
        <p:nvSpPr>
          <p:cNvPr id="93" name="Text Placeholder 33"/>
          <p:cNvSpPr>
            <a:spLocks noGrp="1"/>
          </p:cNvSpPr>
          <p:nvPr>
            <p:custDataLst>
              <p:tags r:id="rId18"/>
            </p:custDataLst>
          </p:nvPr>
        </p:nvSpPr>
        <p:spPr bwMode="gray">
          <a:xfrm>
            <a:off x="9794875" y="3062288"/>
            <a:ext cx="128588" cy="182563"/>
          </a:xfrm>
          <a:prstGeom prst="rect">
            <a:avLst/>
          </a:prstGeom>
          <a:solidFill>
            <a:srgbClr val="9DB1CF"/>
          </a:solidFill>
        </p:spPr>
        <p:txBody>
          <a:bodyPr wrap="none" lIns="22225" tIns="0" rIns="22225" bIns="0" numCol="1" spcCol="0" anchor="ctr" anchorCtr="0">
            <a:noAutofit/>
          </a:bodyPr>
          <a:lstStyle>
            <a:lvl1pPr marL="285721" indent="-285721" algn="l" defTabSz="1088449" rtl="0" eaLnBrk="1" latinLnBrk="0" hangingPunct="1">
              <a:spcBef>
                <a:spcPts val="400"/>
              </a:spcBef>
              <a:buClr>
                <a:schemeClr val="bg2">
                  <a:lumMod val="25000"/>
                </a:schemeClr>
              </a:buClr>
              <a:buSzPct val="80000"/>
              <a:buFont typeface="Arial" charset="0"/>
              <a:buChar char="•"/>
              <a:defRPr sz="1999" b="0" kern="1200">
                <a:solidFill>
                  <a:schemeClr val="bg2">
                    <a:lumMod val="25000"/>
                  </a:schemeClr>
                </a:solidFill>
                <a:latin typeface="+mj-lt"/>
                <a:ea typeface="+mn-ea"/>
                <a:cs typeface="+mn-cs"/>
              </a:defRPr>
            </a:lvl1pPr>
            <a:lvl2pPr marL="0" indent="0" algn="l" defTabSz="1088449" rtl="0" eaLnBrk="1" latinLnBrk="0" hangingPunct="1">
              <a:spcBef>
                <a:spcPts val="600"/>
              </a:spcBef>
              <a:buClr>
                <a:schemeClr val="accent1"/>
              </a:buClr>
              <a:buSzPct val="80000"/>
              <a:buFont typeface="Wingdings" pitchFamily="2" charset="2"/>
              <a:buNone/>
              <a:defRPr sz="1999" kern="1200">
                <a:solidFill>
                  <a:schemeClr val="tx1"/>
                </a:solidFill>
                <a:latin typeface="+mn-lt"/>
                <a:ea typeface="+mn-ea"/>
                <a:cs typeface="+mn-cs"/>
              </a:defRPr>
            </a:lvl2pPr>
            <a:lvl3pPr marL="179946" indent="-179946" algn="l" defTabSz="1088449" rtl="0" eaLnBrk="1" latinLnBrk="0" hangingPunct="1">
              <a:spcBef>
                <a:spcPts val="400"/>
              </a:spcBef>
              <a:buClr>
                <a:schemeClr val="accent1"/>
              </a:buClr>
              <a:buSzPct val="100000"/>
              <a:buFont typeface="Wingdings" pitchFamily="2" charset="2"/>
              <a:buChar char=""/>
              <a:defRPr sz="1799" kern="1200">
                <a:solidFill>
                  <a:schemeClr val="tx1"/>
                </a:solidFill>
                <a:latin typeface="+mn-lt"/>
                <a:ea typeface="+mn-ea"/>
                <a:cs typeface="+mn-cs"/>
              </a:defRPr>
            </a:lvl3pPr>
            <a:lvl4pPr marL="359892" indent="-179946" algn="l" defTabSz="1088449" rtl="0" eaLnBrk="1" latinLnBrk="0" hangingPunct="1">
              <a:spcBef>
                <a:spcPts val="400"/>
              </a:spcBef>
              <a:buClr>
                <a:schemeClr val="accent2"/>
              </a:buClr>
              <a:buSzPct val="100000"/>
              <a:buFont typeface="Arial" pitchFamily="34" charset="0"/>
              <a:buChar char="–"/>
              <a:defRPr sz="1500" b="0" kern="1200">
                <a:solidFill>
                  <a:schemeClr val="bg2">
                    <a:lumMod val="25000"/>
                  </a:schemeClr>
                </a:solidFill>
                <a:latin typeface="+mn-lt"/>
                <a:ea typeface="+mn-ea"/>
                <a:cs typeface="+mn-cs"/>
              </a:defRPr>
            </a:lvl4pPr>
            <a:lvl5pPr marL="539838" indent="-179946" algn="l" defTabSz="1088449" rtl="0" eaLnBrk="1" latinLnBrk="0" hangingPunct="1">
              <a:spcBef>
                <a:spcPts val="250"/>
              </a:spcBef>
              <a:buClr>
                <a:schemeClr val="accent2"/>
              </a:buClr>
              <a:buSzPct val="100000"/>
              <a:buFont typeface="Courier New" pitchFamily="49" charset="0"/>
              <a:buChar char="o"/>
              <a:defRPr sz="1500" b="0" kern="1200">
                <a:solidFill>
                  <a:schemeClr val="bg2">
                    <a:lumMod val="25000"/>
                  </a:schemeClr>
                </a:solidFill>
                <a:latin typeface="+mn-lt"/>
                <a:ea typeface="+mn-ea"/>
                <a:cs typeface="+mn-cs"/>
              </a:defRPr>
            </a:lvl5pPr>
            <a:lvl6pPr marL="2993236" indent="-272112" algn="l" defTabSz="1088449" rtl="0" eaLnBrk="1" latinLnBrk="0" hangingPunct="1">
              <a:spcBef>
                <a:spcPct val="20000"/>
              </a:spcBef>
              <a:buFont typeface="Arial" pitchFamily="34" charset="0"/>
              <a:buChar char="•"/>
              <a:defRPr sz="2399" kern="1200">
                <a:solidFill>
                  <a:schemeClr val="tx1"/>
                </a:solidFill>
                <a:latin typeface="+mn-lt"/>
                <a:ea typeface="+mn-ea"/>
                <a:cs typeface="+mn-cs"/>
              </a:defRPr>
            </a:lvl6pPr>
            <a:lvl7pPr marL="3537460" indent="-272112" algn="l" defTabSz="1088449" rtl="0" eaLnBrk="1" latinLnBrk="0" hangingPunct="1">
              <a:spcBef>
                <a:spcPct val="20000"/>
              </a:spcBef>
              <a:buFont typeface="Arial" pitchFamily="34" charset="0"/>
              <a:buChar char="•"/>
              <a:defRPr sz="2399" kern="1200">
                <a:solidFill>
                  <a:schemeClr val="tx1"/>
                </a:solidFill>
                <a:latin typeface="+mn-lt"/>
                <a:ea typeface="+mn-ea"/>
                <a:cs typeface="+mn-cs"/>
              </a:defRPr>
            </a:lvl7pPr>
            <a:lvl8pPr marL="4081685" indent="-272112" algn="l" defTabSz="1088449" rtl="0" eaLnBrk="1" latinLnBrk="0" hangingPunct="1">
              <a:spcBef>
                <a:spcPct val="20000"/>
              </a:spcBef>
              <a:buFont typeface="Arial" pitchFamily="34" charset="0"/>
              <a:buChar char="•"/>
              <a:defRPr sz="2399" kern="1200">
                <a:solidFill>
                  <a:schemeClr val="tx1"/>
                </a:solidFill>
                <a:latin typeface="+mn-lt"/>
                <a:ea typeface="+mn-ea"/>
                <a:cs typeface="+mn-cs"/>
              </a:defRPr>
            </a:lvl8pPr>
            <a:lvl9pPr marL="4625910" indent="-272112" algn="l" defTabSz="1088449" rtl="0" eaLnBrk="1" latinLnBrk="0" hangingPunct="1">
              <a:spcBef>
                <a:spcPct val="20000"/>
              </a:spcBef>
              <a:buFont typeface="Arial" pitchFamily="34" charset="0"/>
              <a:buChar char="•"/>
              <a:defRPr sz="2399" kern="1200">
                <a:solidFill>
                  <a:schemeClr val="tx1"/>
                </a:solidFill>
                <a:latin typeface="+mn-lt"/>
                <a:ea typeface="+mn-ea"/>
                <a:cs typeface="+mn-cs"/>
              </a:defRPr>
            </a:lvl9pPr>
          </a:lstStyle>
          <a:p>
            <a:pPr lvl="1" algn="ctr">
              <a:spcBef>
                <a:spcPct val="0"/>
              </a:spcBef>
              <a:spcAft>
                <a:spcPct val="0"/>
              </a:spcAft>
            </a:pPr>
            <a:fld id="{E984FF98-C8F9-4547-AF84-32B4AFC619BE}" type="datetime'''''''''''''''''''''''''''''''''''''''''''''6'''">
              <a:rPr lang="en-US" sz="1200"/>
              <a:pPr/>
              <a:t>6</a:t>
            </a:fld>
            <a:endParaRPr lang="en-US" sz="1200" dirty="0">
              <a:sym typeface="+mn-lt"/>
            </a:endParaRPr>
          </a:p>
        </p:txBody>
      </p:sp>
      <p:sp>
        <p:nvSpPr>
          <p:cNvPr id="81" name="Text Placeholder 35"/>
          <p:cNvSpPr>
            <a:spLocks noGrp="1"/>
          </p:cNvSpPr>
          <p:nvPr>
            <p:custDataLst>
              <p:tags r:id="rId19"/>
            </p:custDataLst>
          </p:nvPr>
        </p:nvSpPr>
        <p:spPr bwMode="gray">
          <a:xfrm>
            <a:off x="9710738" y="4200525"/>
            <a:ext cx="296863" cy="182563"/>
          </a:xfrm>
          <a:prstGeom prst="rect">
            <a:avLst/>
          </a:prstGeom>
          <a:noFill/>
          <a:extLst>
            <a:ext uri="{909E8E84-426E-40DD-AFC4-6F175D3DCCD1}">
              <a14:hiddenFill xmlns:a14="http://schemas.microsoft.com/office/drawing/2010/main">
                <a:solidFill>
                  <a:scrgbClr r="0" g="0" b="0"/>
                </a:solidFill>
              </a14:hiddenFill>
            </a:ext>
          </a:extLst>
        </p:spPr>
        <p:txBody>
          <a:bodyPr wrap="none" lIns="22225" tIns="0" rIns="22225" bIns="0" numCol="1" spcCol="0" anchor="ctr" anchorCtr="0">
            <a:noAutofit/>
          </a:bodyPr>
          <a:lstStyle>
            <a:lvl1pPr marL="285721" indent="-285721" algn="l" defTabSz="1088449" rtl="0" eaLnBrk="1" latinLnBrk="0" hangingPunct="1">
              <a:spcBef>
                <a:spcPts val="400"/>
              </a:spcBef>
              <a:buClr>
                <a:schemeClr val="bg2">
                  <a:lumMod val="25000"/>
                </a:schemeClr>
              </a:buClr>
              <a:buSzPct val="80000"/>
              <a:buFont typeface="Arial" charset="0"/>
              <a:buChar char="•"/>
              <a:defRPr sz="1999" b="0" kern="1200">
                <a:solidFill>
                  <a:schemeClr val="bg2">
                    <a:lumMod val="25000"/>
                  </a:schemeClr>
                </a:solidFill>
                <a:latin typeface="+mj-lt"/>
                <a:ea typeface="+mn-ea"/>
                <a:cs typeface="+mn-cs"/>
              </a:defRPr>
            </a:lvl1pPr>
            <a:lvl2pPr marL="0" indent="0" algn="l" defTabSz="1088449" rtl="0" eaLnBrk="1" latinLnBrk="0" hangingPunct="1">
              <a:spcBef>
                <a:spcPts val="600"/>
              </a:spcBef>
              <a:buClr>
                <a:schemeClr val="accent1"/>
              </a:buClr>
              <a:buSzPct val="80000"/>
              <a:buFont typeface="Wingdings" pitchFamily="2" charset="2"/>
              <a:buNone/>
              <a:defRPr sz="1999" kern="1200">
                <a:solidFill>
                  <a:schemeClr val="tx1"/>
                </a:solidFill>
                <a:latin typeface="+mn-lt"/>
                <a:ea typeface="+mn-ea"/>
                <a:cs typeface="+mn-cs"/>
              </a:defRPr>
            </a:lvl2pPr>
            <a:lvl3pPr marL="179946" indent="-179946" algn="l" defTabSz="1088449" rtl="0" eaLnBrk="1" latinLnBrk="0" hangingPunct="1">
              <a:spcBef>
                <a:spcPts val="400"/>
              </a:spcBef>
              <a:buClr>
                <a:schemeClr val="accent1"/>
              </a:buClr>
              <a:buSzPct val="100000"/>
              <a:buFont typeface="Wingdings" pitchFamily="2" charset="2"/>
              <a:buChar char=""/>
              <a:defRPr sz="1799" kern="1200">
                <a:solidFill>
                  <a:schemeClr val="tx1"/>
                </a:solidFill>
                <a:latin typeface="+mn-lt"/>
                <a:ea typeface="+mn-ea"/>
                <a:cs typeface="+mn-cs"/>
              </a:defRPr>
            </a:lvl3pPr>
            <a:lvl4pPr marL="359892" indent="-179946" algn="l" defTabSz="1088449" rtl="0" eaLnBrk="1" latinLnBrk="0" hangingPunct="1">
              <a:spcBef>
                <a:spcPts val="400"/>
              </a:spcBef>
              <a:buClr>
                <a:schemeClr val="accent2"/>
              </a:buClr>
              <a:buSzPct val="100000"/>
              <a:buFont typeface="Arial" pitchFamily="34" charset="0"/>
              <a:buChar char="–"/>
              <a:defRPr sz="1500" b="0" kern="1200">
                <a:solidFill>
                  <a:schemeClr val="bg2">
                    <a:lumMod val="25000"/>
                  </a:schemeClr>
                </a:solidFill>
                <a:latin typeface="+mn-lt"/>
                <a:ea typeface="+mn-ea"/>
                <a:cs typeface="+mn-cs"/>
              </a:defRPr>
            </a:lvl4pPr>
            <a:lvl5pPr marL="539838" indent="-179946" algn="l" defTabSz="1088449" rtl="0" eaLnBrk="1" latinLnBrk="0" hangingPunct="1">
              <a:spcBef>
                <a:spcPts val="250"/>
              </a:spcBef>
              <a:buClr>
                <a:schemeClr val="accent2"/>
              </a:buClr>
              <a:buSzPct val="100000"/>
              <a:buFont typeface="Courier New" pitchFamily="49" charset="0"/>
              <a:buChar char="o"/>
              <a:defRPr sz="1500" b="0" kern="1200">
                <a:solidFill>
                  <a:schemeClr val="bg2">
                    <a:lumMod val="25000"/>
                  </a:schemeClr>
                </a:solidFill>
                <a:latin typeface="+mn-lt"/>
                <a:ea typeface="+mn-ea"/>
                <a:cs typeface="+mn-cs"/>
              </a:defRPr>
            </a:lvl5pPr>
            <a:lvl6pPr marL="2993236" indent="-272112" algn="l" defTabSz="1088449" rtl="0" eaLnBrk="1" latinLnBrk="0" hangingPunct="1">
              <a:spcBef>
                <a:spcPct val="20000"/>
              </a:spcBef>
              <a:buFont typeface="Arial" pitchFamily="34" charset="0"/>
              <a:buChar char="•"/>
              <a:defRPr sz="2399" kern="1200">
                <a:solidFill>
                  <a:schemeClr val="tx1"/>
                </a:solidFill>
                <a:latin typeface="+mn-lt"/>
                <a:ea typeface="+mn-ea"/>
                <a:cs typeface="+mn-cs"/>
              </a:defRPr>
            </a:lvl6pPr>
            <a:lvl7pPr marL="3537460" indent="-272112" algn="l" defTabSz="1088449" rtl="0" eaLnBrk="1" latinLnBrk="0" hangingPunct="1">
              <a:spcBef>
                <a:spcPct val="20000"/>
              </a:spcBef>
              <a:buFont typeface="Arial" pitchFamily="34" charset="0"/>
              <a:buChar char="•"/>
              <a:defRPr sz="2399" kern="1200">
                <a:solidFill>
                  <a:schemeClr val="tx1"/>
                </a:solidFill>
                <a:latin typeface="+mn-lt"/>
                <a:ea typeface="+mn-ea"/>
                <a:cs typeface="+mn-cs"/>
              </a:defRPr>
            </a:lvl7pPr>
            <a:lvl8pPr marL="4081685" indent="-272112" algn="l" defTabSz="1088449" rtl="0" eaLnBrk="1" latinLnBrk="0" hangingPunct="1">
              <a:spcBef>
                <a:spcPct val="20000"/>
              </a:spcBef>
              <a:buFont typeface="Arial" pitchFamily="34" charset="0"/>
              <a:buChar char="•"/>
              <a:defRPr sz="2399" kern="1200">
                <a:solidFill>
                  <a:schemeClr val="tx1"/>
                </a:solidFill>
                <a:latin typeface="+mn-lt"/>
                <a:ea typeface="+mn-ea"/>
                <a:cs typeface="+mn-cs"/>
              </a:defRPr>
            </a:lvl8pPr>
            <a:lvl9pPr marL="4625910" indent="-272112" algn="l" defTabSz="1088449" rtl="0" eaLnBrk="1" latinLnBrk="0" hangingPunct="1">
              <a:spcBef>
                <a:spcPct val="20000"/>
              </a:spcBef>
              <a:buFont typeface="Arial" pitchFamily="34" charset="0"/>
              <a:buChar char="•"/>
              <a:defRPr sz="2399" kern="1200">
                <a:solidFill>
                  <a:schemeClr val="tx1"/>
                </a:solidFill>
                <a:latin typeface="+mn-lt"/>
                <a:ea typeface="+mn-ea"/>
                <a:cs typeface="+mn-cs"/>
              </a:defRPr>
            </a:lvl9pPr>
          </a:lstStyle>
          <a:p>
            <a:pPr lvl="1" algn="ctr">
              <a:spcBef>
                <a:spcPct val="0"/>
              </a:spcBef>
              <a:spcAft>
                <a:spcPct val="0"/>
              </a:spcAft>
            </a:pPr>
            <a:fld id="{58299D64-6A8F-48B3-811F-3122FA093963}" type="datetime'''''''''1''''''''''''''''''''''2''''''''''''''''''''''''''1'''">
              <a:rPr lang="en-US" sz="1200">
                <a:solidFill>
                  <a:schemeClr val="bg1"/>
                </a:solidFill>
              </a:rPr>
              <a:pPr/>
              <a:t>121</a:t>
            </a:fld>
            <a:endParaRPr lang="en-US" sz="1200" dirty="0">
              <a:solidFill>
                <a:schemeClr val="bg1"/>
              </a:solidFill>
              <a:latin typeface="Arial" panose="020B0604020202020204" pitchFamily="34" charset="0"/>
              <a:sym typeface="Arial" panose="020B0604020202020204" pitchFamily="34" charset="0"/>
            </a:endParaRPr>
          </a:p>
        </p:txBody>
      </p:sp>
      <p:sp>
        <p:nvSpPr>
          <p:cNvPr id="94" name="Text Placeholder 32"/>
          <p:cNvSpPr>
            <a:spLocks noGrp="1"/>
          </p:cNvSpPr>
          <p:nvPr>
            <p:custDataLst>
              <p:tags r:id="rId20"/>
            </p:custDataLst>
          </p:nvPr>
        </p:nvSpPr>
        <p:spPr bwMode="gray">
          <a:xfrm>
            <a:off x="9794875" y="2438400"/>
            <a:ext cx="128588" cy="182563"/>
          </a:xfrm>
          <a:prstGeom prst="rect">
            <a:avLst/>
          </a:prstGeom>
          <a:noFill/>
          <a:extLst>
            <a:ext uri="{909E8E84-426E-40DD-AFC4-6F175D3DCCD1}">
              <a14:hiddenFill xmlns:a14="http://schemas.microsoft.com/office/drawing/2010/main">
                <a:solidFill>
                  <a:schemeClr val="bg2"/>
                </a:solidFill>
              </a14:hiddenFill>
            </a:ext>
          </a:extLst>
        </p:spPr>
        <p:txBody>
          <a:bodyPr wrap="none" lIns="22225" tIns="0" rIns="22225" bIns="0" numCol="1" spcCol="0" anchor="ctr" anchorCtr="0">
            <a:noAutofit/>
          </a:bodyPr>
          <a:lstStyle>
            <a:lvl1pPr marL="285721" indent="-285721" algn="l" defTabSz="1088449" rtl="0" eaLnBrk="1" latinLnBrk="0" hangingPunct="1">
              <a:spcBef>
                <a:spcPts val="400"/>
              </a:spcBef>
              <a:buClr>
                <a:schemeClr val="bg2">
                  <a:lumMod val="25000"/>
                </a:schemeClr>
              </a:buClr>
              <a:buSzPct val="80000"/>
              <a:buFont typeface="Arial" charset="0"/>
              <a:buChar char="•"/>
              <a:defRPr sz="1999" b="0" kern="1200">
                <a:solidFill>
                  <a:schemeClr val="bg2">
                    <a:lumMod val="25000"/>
                  </a:schemeClr>
                </a:solidFill>
                <a:latin typeface="+mj-lt"/>
                <a:ea typeface="+mn-ea"/>
                <a:cs typeface="+mn-cs"/>
              </a:defRPr>
            </a:lvl1pPr>
            <a:lvl2pPr marL="0" indent="0" algn="l" defTabSz="1088449" rtl="0" eaLnBrk="1" latinLnBrk="0" hangingPunct="1">
              <a:spcBef>
                <a:spcPts val="600"/>
              </a:spcBef>
              <a:buClr>
                <a:schemeClr val="accent1"/>
              </a:buClr>
              <a:buSzPct val="80000"/>
              <a:buFont typeface="Wingdings" pitchFamily="2" charset="2"/>
              <a:buNone/>
              <a:defRPr sz="1999" kern="1200">
                <a:solidFill>
                  <a:schemeClr val="tx1"/>
                </a:solidFill>
                <a:latin typeface="+mn-lt"/>
                <a:ea typeface="+mn-ea"/>
                <a:cs typeface="+mn-cs"/>
              </a:defRPr>
            </a:lvl2pPr>
            <a:lvl3pPr marL="179946" indent="-179946" algn="l" defTabSz="1088449" rtl="0" eaLnBrk="1" latinLnBrk="0" hangingPunct="1">
              <a:spcBef>
                <a:spcPts val="400"/>
              </a:spcBef>
              <a:buClr>
                <a:schemeClr val="accent1"/>
              </a:buClr>
              <a:buSzPct val="100000"/>
              <a:buFont typeface="Wingdings" pitchFamily="2" charset="2"/>
              <a:buChar char=""/>
              <a:defRPr sz="1799" kern="1200">
                <a:solidFill>
                  <a:schemeClr val="tx1"/>
                </a:solidFill>
                <a:latin typeface="+mn-lt"/>
                <a:ea typeface="+mn-ea"/>
                <a:cs typeface="+mn-cs"/>
              </a:defRPr>
            </a:lvl3pPr>
            <a:lvl4pPr marL="359892" indent="-179946" algn="l" defTabSz="1088449" rtl="0" eaLnBrk="1" latinLnBrk="0" hangingPunct="1">
              <a:spcBef>
                <a:spcPts val="400"/>
              </a:spcBef>
              <a:buClr>
                <a:schemeClr val="accent2"/>
              </a:buClr>
              <a:buSzPct val="100000"/>
              <a:buFont typeface="Arial" pitchFamily="34" charset="0"/>
              <a:buChar char="–"/>
              <a:defRPr sz="1500" b="0" kern="1200">
                <a:solidFill>
                  <a:schemeClr val="bg2">
                    <a:lumMod val="25000"/>
                  </a:schemeClr>
                </a:solidFill>
                <a:latin typeface="+mn-lt"/>
                <a:ea typeface="+mn-ea"/>
                <a:cs typeface="+mn-cs"/>
              </a:defRPr>
            </a:lvl4pPr>
            <a:lvl5pPr marL="539838" indent="-179946" algn="l" defTabSz="1088449" rtl="0" eaLnBrk="1" latinLnBrk="0" hangingPunct="1">
              <a:spcBef>
                <a:spcPts val="250"/>
              </a:spcBef>
              <a:buClr>
                <a:schemeClr val="accent2"/>
              </a:buClr>
              <a:buSzPct val="100000"/>
              <a:buFont typeface="Courier New" pitchFamily="49" charset="0"/>
              <a:buChar char="o"/>
              <a:defRPr sz="1500" b="0" kern="1200">
                <a:solidFill>
                  <a:schemeClr val="bg2">
                    <a:lumMod val="25000"/>
                  </a:schemeClr>
                </a:solidFill>
                <a:latin typeface="+mn-lt"/>
                <a:ea typeface="+mn-ea"/>
                <a:cs typeface="+mn-cs"/>
              </a:defRPr>
            </a:lvl5pPr>
            <a:lvl6pPr marL="2993236" indent="-272112" algn="l" defTabSz="1088449" rtl="0" eaLnBrk="1" latinLnBrk="0" hangingPunct="1">
              <a:spcBef>
                <a:spcPct val="20000"/>
              </a:spcBef>
              <a:buFont typeface="Arial" pitchFamily="34" charset="0"/>
              <a:buChar char="•"/>
              <a:defRPr sz="2399" kern="1200">
                <a:solidFill>
                  <a:schemeClr val="tx1"/>
                </a:solidFill>
                <a:latin typeface="+mn-lt"/>
                <a:ea typeface="+mn-ea"/>
                <a:cs typeface="+mn-cs"/>
              </a:defRPr>
            </a:lvl6pPr>
            <a:lvl7pPr marL="3537460" indent="-272112" algn="l" defTabSz="1088449" rtl="0" eaLnBrk="1" latinLnBrk="0" hangingPunct="1">
              <a:spcBef>
                <a:spcPct val="20000"/>
              </a:spcBef>
              <a:buFont typeface="Arial" pitchFamily="34" charset="0"/>
              <a:buChar char="•"/>
              <a:defRPr sz="2399" kern="1200">
                <a:solidFill>
                  <a:schemeClr val="tx1"/>
                </a:solidFill>
                <a:latin typeface="+mn-lt"/>
                <a:ea typeface="+mn-ea"/>
                <a:cs typeface="+mn-cs"/>
              </a:defRPr>
            </a:lvl7pPr>
            <a:lvl8pPr marL="4081685" indent="-272112" algn="l" defTabSz="1088449" rtl="0" eaLnBrk="1" latinLnBrk="0" hangingPunct="1">
              <a:spcBef>
                <a:spcPct val="20000"/>
              </a:spcBef>
              <a:buFont typeface="Arial" pitchFamily="34" charset="0"/>
              <a:buChar char="•"/>
              <a:defRPr sz="2399" kern="1200">
                <a:solidFill>
                  <a:schemeClr val="tx1"/>
                </a:solidFill>
                <a:latin typeface="+mn-lt"/>
                <a:ea typeface="+mn-ea"/>
                <a:cs typeface="+mn-cs"/>
              </a:defRPr>
            </a:lvl8pPr>
            <a:lvl9pPr marL="4625910" indent="-272112" algn="l" defTabSz="1088449" rtl="0" eaLnBrk="1" latinLnBrk="0" hangingPunct="1">
              <a:spcBef>
                <a:spcPct val="20000"/>
              </a:spcBef>
              <a:buFont typeface="Arial" pitchFamily="34" charset="0"/>
              <a:buChar char="•"/>
              <a:defRPr sz="2399" kern="1200">
                <a:solidFill>
                  <a:schemeClr val="tx1"/>
                </a:solidFill>
                <a:latin typeface="+mn-lt"/>
                <a:ea typeface="+mn-ea"/>
                <a:cs typeface="+mn-cs"/>
              </a:defRPr>
            </a:lvl9pPr>
          </a:lstStyle>
          <a:p>
            <a:pPr lvl="1" algn="ctr">
              <a:spcBef>
                <a:spcPct val="0"/>
              </a:spcBef>
              <a:spcAft>
                <a:spcPct val="0"/>
              </a:spcAft>
            </a:pPr>
            <a:fld id="{491828AC-E01F-4BE3-9F45-3EA8C95FE5BC}" type="datetime'''''''''''''''''''''''''''''''''''''''''''''''''''''9'''''''">
              <a:rPr lang="en-US" sz="1200"/>
              <a:pPr/>
              <a:t>9</a:t>
            </a:fld>
            <a:endParaRPr lang="en-US" sz="1200" dirty="0">
              <a:sym typeface="+mn-lt"/>
            </a:endParaRPr>
          </a:p>
        </p:txBody>
      </p:sp>
      <p:sp>
        <p:nvSpPr>
          <p:cNvPr id="83" name="Text Placeholder 25"/>
          <p:cNvSpPr>
            <a:spLocks noGrp="1"/>
          </p:cNvSpPr>
          <p:nvPr>
            <p:custDataLst>
              <p:tags r:id="rId21"/>
            </p:custDataLst>
          </p:nvPr>
        </p:nvSpPr>
        <p:spPr bwMode="auto">
          <a:xfrm>
            <a:off x="8874125" y="4200525"/>
            <a:ext cx="587375" cy="182563"/>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285721" indent="-285721" algn="l" defTabSz="1088449" rtl="0" eaLnBrk="1" latinLnBrk="0" hangingPunct="1">
              <a:spcBef>
                <a:spcPts val="400"/>
              </a:spcBef>
              <a:buClr>
                <a:schemeClr val="bg2">
                  <a:lumMod val="25000"/>
                </a:schemeClr>
              </a:buClr>
              <a:buSzPct val="80000"/>
              <a:buFont typeface="Arial" charset="0"/>
              <a:buChar char="•"/>
              <a:defRPr sz="1999" b="0" kern="1200">
                <a:solidFill>
                  <a:schemeClr val="bg2">
                    <a:lumMod val="25000"/>
                  </a:schemeClr>
                </a:solidFill>
                <a:latin typeface="+mj-lt"/>
                <a:ea typeface="+mn-ea"/>
                <a:cs typeface="+mn-cs"/>
              </a:defRPr>
            </a:lvl1pPr>
            <a:lvl2pPr marL="0" indent="0" algn="l" defTabSz="1088449" rtl="0" eaLnBrk="1" latinLnBrk="0" hangingPunct="1">
              <a:spcBef>
                <a:spcPts val="600"/>
              </a:spcBef>
              <a:buClr>
                <a:schemeClr val="accent1"/>
              </a:buClr>
              <a:buSzPct val="80000"/>
              <a:buFont typeface="Wingdings" pitchFamily="2" charset="2"/>
              <a:buNone/>
              <a:defRPr sz="1999" kern="1200">
                <a:solidFill>
                  <a:schemeClr val="tx1"/>
                </a:solidFill>
                <a:latin typeface="+mn-lt"/>
                <a:ea typeface="+mn-ea"/>
                <a:cs typeface="+mn-cs"/>
              </a:defRPr>
            </a:lvl2pPr>
            <a:lvl3pPr marL="179946" indent="-179946" algn="l" defTabSz="1088449" rtl="0" eaLnBrk="1" latinLnBrk="0" hangingPunct="1">
              <a:spcBef>
                <a:spcPts val="400"/>
              </a:spcBef>
              <a:buClr>
                <a:schemeClr val="accent1"/>
              </a:buClr>
              <a:buSzPct val="100000"/>
              <a:buFont typeface="Wingdings" pitchFamily="2" charset="2"/>
              <a:buChar char=""/>
              <a:defRPr sz="1799" kern="1200">
                <a:solidFill>
                  <a:schemeClr val="tx1"/>
                </a:solidFill>
                <a:latin typeface="+mn-lt"/>
                <a:ea typeface="+mn-ea"/>
                <a:cs typeface="+mn-cs"/>
              </a:defRPr>
            </a:lvl3pPr>
            <a:lvl4pPr marL="359892" indent="-179946" algn="l" defTabSz="1088449" rtl="0" eaLnBrk="1" latinLnBrk="0" hangingPunct="1">
              <a:spcBef>
                <a:spcPts val="400"/>
              </a:spcBef>
              <a:buClr>
                <a:schemeClr val="accent2"/>
              </a:buClr>
              <a:buSzPct val="100000"/>
              <a:buFont typeface="Arial" pitchFamily="34" charset="0"/>
              <a:buChar char="–"/>
              <a:defRPr sz="1500" b="0" kern="1200">
                <a:solidFill>
                  <a:schemeClr val="bg2">
                    <a:lumMod val="25000"/>
                  </a:schemeClr>
                </a:solidFill>
                <a:latin typeface="+mn-lt"/>
                <a:ea typeface="+mn-ea"/>
                <a:cs typeface="+mn-cs"/>
              </a:defRPr>
            </a:lvl4pPr>
            <a:lvl5pPr marL="539838" indent="-179946" algn="l" defTabSz="1088449" rtl="0" eaLnBrk="1" latinLnBrk="0" hangingPunct="1">
              <a:spcBef>
                <a:spcPts val="250"/>
              </a:spcBef>
              <a:buClr>
                <a:schemeClr val="accent2"/>
              </a:buClr>
              <a:buSzPct val="100000"/>
              <a:buFont typeface="Courier New" pitchFamily="49" charset="0"/>
              <a:buChar char="o"/>
              <a:defRPr sz="1500" b="0" kern="1200">
                <a:solidFill>
                  <a:schemeClr val="bg2">
                    <a:lumMod val="25000"/>
                  </a:schemeClr>
                </a:solidFill>
                <a:latin typeface="+mn-lt"/>
                <a:ea typeface="+mn-ea"/>
                <a:cs typeface="+mn-cs"/>
              </a:defRPr>
            </a:lvl5pPr>
            <a:lvl6pPr marL="2993236" indent="-272112" algn="l" defTabSz="1088449" rtl="0" eaLnBrk="1" latinLnBrk="0" hangingPunct="1">
              <a:spcBef>
                <a:spcPct val="20000"/>
              </a:spcBef>
              <a:buFont typeface="Arial" pitchFamily="34" charset="0"/>
              <a:buChar char="•"/>
              <a:defRPr sz="2399" kern="1200">
                <a:solidFill>
                  <a:schemeClr val="tx1"/>
                </a:solidFill>
                <a:latin typeface="+mn-lt"/>
                <a:ea typeface="+mn-ea"/>
                <a:cs typeface="+mn-cs"/>
              </a:defRPr>
            </a:lvl6pPr>
            <a:lvl7pPr marL="3537460" indent="-272112" algn="l" defTabSz="1088449" rtl="0" eaLnBrk="1" latinLnBrk="0" hangingPunct="1">
              <a:spcBef>
                <a:spcPct val="20000"/>
              </a:spcBef>
              <a:buFont typeface="Arial" pitchFamily="34" charset="0"/>
              <a:buChar char="•"/>
              <a:defRPr sz="2399" kern="1200">
                <a:solidFill>
                  <a:schemeClr val="tx1"/>
                </a:solidFill>
                <a:latin typeface="+mn-lt"/>
                <a:ea typeface="+mn-ea"/>
                <a:cs typeface="+mn-cs"/>
              </a:defRPr>
            </a:lvl7pPr>
            <a:lvl8pPr marL="4081685" indent="-272112" algn="l" defTabSz="1088449" rtl="0" eaLnBrk="1" latinLnBrk="0" hangingPunct="1">
              <a:spcBef>
                <a:spcPct val="20000"/>
              </a:spcBef>
              <a:buFont typeface="Arial" pitchFamily="34" charset="0"/>
              <a:buChar char="•"/>
              <a:defRPr sz="2399" kern="1200">
                <a:solidFill>
                  <a:schemeClr val="tx1"/>
                </a:solidFill>
                <a:latin typeface="+mn-lt"/>
                <a:ea typeface="+mn-ea"/>
                <a:cs typeface="+mn-cs"/>
              </a:defRPr>
            </a:lvl8pPr>
            <a:lvl9pPr marL="4625910" indent="-272112" algn="l" defTabSz="1088449" rtl="0" eaLnBrk="1" latinLnBrk="0" hangingPunct="1">
              <a:spcBef>
                <a:spcPct val="20000"/>
              </a:spcBef>
              <a:buFont typeface="Arial" pitchFamily="34" charset="0"/>
              <a:buChar char="•"/>
              <a:defRPr sz="2399" kern="1200">
                <a:solidFill>
                  <a:schemeClr val="tx1"/>
                </a:solidFill>
                <a:latin typeface="+mn-lt"/>
                <a:ea typeface="+mn-ea"/>
                <a:cs typeface="+mn-cs"/>
              </a:defRPr>
            </a:lvl9pPr>
          </a:lstStyle>
          <a:p>
            <a:pPr lvl="1" algn="r">
              <a:spcBef>
                <a:spcPct val="0"/>
              </a:spcBef>
              <a:spcAft>
                <a:spcPct val="0"/>
              </a:spcAft>
            </a:pPr>
            <a:fld id="{0F0246B4-A4A9-4A3C-A913-DB13F05AE2C5}" type="datetime'''T''''''''a''''''''''''''''''''''''''''''''''bula''''''r'">
              <a:rPr lang="en-US" sz="1200" smtClean="0"/>
              <a:pPr/>
              <a:t>Tabular</a:t>
            </a:fld>
            <a:r>
              <a:rPr lang="en-US" sz="1200" baseline="30000" dirty="0" smtClean="0"/>
              <a:t>3)</a:t>
            </a:r>
            <a:endParaRPr lang="en-US" sz="1200" baseline="30000" dirty="0">
              <a:sym typeface="+mn-lt"/>
            </a:endParaRPr>
          </a:p>
        </p:txBody>
      </p:sp>
      <p:sp>
        <p:nvSpPr>
          <p:cNvPr id="88" name="Text Placeholder 2"/>
          <p:cNvSpPr>
            <a:spLocks noGrp="1"/>
          </p:cNvSpPr>
          <p:nvPr>
            <p:custDataLst>
              <p:tags r:id="rId22"/>
            </p:custDataLst>
          </p:nvPr>
        </p:nvSpPr>
        <p:spPr bwMode="auto">
          <a:xfrm>
            <a:off x="11410951" y="2371725"/>
            <a:ext cx="322263" cy="152400"/>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285721" indent="-285721" algn="l" defTabSz="1088449" rtl="0" eaLnBrk="1" latinLnBrk="0" hangingPunct="1">
              <a:spcBef>
                <a:spcPts val="400"/>
              </a:spcBef>
              <a:buClr>
                <a:schemeClr val="bg2">
                  <a:lumMod val="25000"/>
                </a:schemeClr>
              </a:buClr>
              <a:buSzPct val="80000"/>
              <a:buFont typeface="Arial" charset="0"/>
              <a:buChar char="•"/>
              <a:defRPr sz="1999" b="0" kern="1200">
                <a:solidFill>
                  <a:schemeClr val="bg2">
                    <a:lumMod val="25000"/>
                  </a:schemeClr>
                </a:solidFill>
                <a:latin typeface="+mj-lt"/>
                <a:ea typeface="+mn-ea"/>
                <a:cs typeface="+mn-cs"/>
              </a:defRPr>
            </a:lvl1pPr>
            <a:lvl2pPr marL="0" indent="0" algn="l" defTabSz="1088449" rtl="0" eaLnBrk="1" latinLnBrk="0" hangingPunct="1">
              <a:spcBef>
                <a:spcPts val="600"/>
              </a:spcBef>
              <a:buClr>
                <a:schemeClr val="accent1"/>
              </a:buClr>
              <a:buSzPct val="80000"/>
              <a:buFont typeface="Wingdings" pitchFamily="2" charset="2"/>
              <a:buNone/>
              <a:defRPr sz="1999" kern="1200">
                <a:solidFill>
                  <a:schemeClr val="tx1"/>
                </a:solidFill>
                <a:latin typeface="+mn-lt"/>
                <a:ea typeface="+mn-ea"/>
                <a:cs typeface="+mn-cs"/>
              </a:defRPr>
            </a:lvl2pPr>
            <a:lvl3pPr marL="179946" indent="-179946" algn="l" defTabSz="1088449" rtl="0" eaLnBrk="1" latinLnBrk="0" hangingPunct="1">
              <a:spcBef>
                <a:spcPts val="400"/>
              </a:spcBef>
              <a:buClr>
                <a:schemeClr val="accent1"/>
              </a:buClr>
              <a:buSzPct val="100000"/>
              <a:buFont typeface="Wingdings" pitchFamily="2" charset="2"/>
              <a:buChar char=""/>
              <a:defRPr sz="1799" kern="1200">
                <a:solidFill>
                  <a:schemeClr val="tx1"/>
                </a:solidFill>
                <a:latin typeface="+mn-lt"/>
                <a:ea typeface="+mn-ea"/>
                <a:cs typeface="+mn-cs"/>
              </a:defRPr>
            </a:lvl3pPr>
            <a:lvl4pPr marL="359892" indent="-179946" algn="l" defTabSz="1088449" rtl="0" eaLnBrk="1" latinLnBrk="0" hangingPunct="1">
              <a:spcBef>
                <a:spcPts val="400"/>
              </a:spcBef>
              <a:buClr>
                <a:schemeClr val="accent2"/>
              </a:buClr>
              <a:buSzPct val="100000"/>
              <a:buFont typeface="Arial" pitchFamily="34" charset="0"/>
              <a:buChar char="–"/>
              <a:defRPr sz="1500" b="0" kern="1200">
                <a:solidFill>
                  <a:schemeClr val="bg2">
                    <a:lumMod val="25000"/>
                  </a:schemeClr>
                </a:solidFill>
                <a:latin typeface="+mn-lt"/>
                <a:ea typeface="+mn-ea"/>
                <a:cs typeface="+mn-cs"/>
              </a:defRPr>
            </a:lvl4pPr>
            <a:lvl5pPr marL="539838" indent="-179946" algn="l" defTabSz="1088449" rtl="0" eaLnBrk="1" latinLnBrk="0" hangingPunct="1">
              <a:spcBef>
                <a:spcPts val="250"/>
              </a:spcBef>
              <a:buClr>
                <a:schemeClr val="accent2"/>
              </a:buClr>
              <a:buSzPct val="100000"/>
              <a:buFont typeface="Courier New" pitchFamily="49" charset="0"/>
              <a:buChar char="o"/>
              <a:defRPr sz="1500" b="0" kern="1200">
                <a:solidFill>
                  <a:schemeClr val="bg2">
                    <a:lumMod val="25000"/>
                  </a:schemeClr>
                </a:solidFill>
                <a:latin typeface="+mn-lt"/>
                <a:ea typeface="+mn-ea"/>
                <a:cs typeface="+mn-cs"/>
              </a:defRPr>
            </a:lvl5pPr>
            <a:lvl6pPr marL="2993236" indent="-272112" algn="l" defTabSz="1088449" rtl="0" eaLnBrk="1" latinLnBrk="0" hangingPunct="1">
              <a:spcBef>
                <a:spcPct val="20000"/>
              </a:spcBef>
              <a:buFont typeface="Arial" pitchFamily="34" charset="0"/>
              <a:buChar char="•"/>
              <a:defRPr sz="2399" kern="1200">
                <a:solidFill>
                  <a:schemeClr val="tx1"/>
                </a:solidFill>
                <a:latin typeface="+mn-lt"/>
                <a:ea typeface="+mn-ea"/>
                <a:cs typeface="+mn-cs"/>
              </a:defRPr>
            </a:lvl6pPr>
            <a:lvl7pPr marL="3537460" indent="-272112" algn="l" defTabSz="1088449" rtl="0" eaLnBrk="1" latinLnBrk="0" hangingPunct="1">
              <a:spcBef>
                <a:spcPct val="20000"/>
              </a:spcBef>
              <a:buFont typeface="Arial" pitchFamily="34" charset="0"/>
              <a:buChar char="•"/>
              <a:defRPr sz="2399" kern="1200">
                <a:solidFill>
                  <a:schemeClr val="tx1"/>
                </a:solidFill>
                <a:latin typeface="+mn-lt"/>
                <a:ea typeface="+mn-ea"/>
                <a:cs typeface="+mn-cs"/>
              </a:defRPr>
            </a:lvl7pPr>
            <a:lvl8pPr marL="4081685" indent="-272112" algn="l" defTabSz="1088449" rtl="0" eaLnBrk="1" latinLnBrk="0" hangingPunct="1">
              <a:spcBef>
                <a:spcPct val="20000"/>
              </a:spcBef>
              <a:buFont typeface="Arial" pitchFamily="34" charset="0"/>
              <a:buChar char="•"/>
              <a:defRPr sz="2399" kern="1200">
                <a:solidFill>
                  <a:schemeClr val="tx1"/>
                </a:solidFill>
                <a:latin typeface="+mn-lt"/>
                <a:ea typeface="+mn-ea"/>
                <a:cs typeface="+mn-cs"/>
              </a:defRPr>
            </a:lvl8pPr>
            <a:lvl9pPr marL="4625910" indent="-272112" algn="l" defTabSz="1088449" rtl="0" eaLnBrk="1" latinLnBrk="0" hangingPunct="1">
              <a:spcBef>
                <a:spcPct val="20000"/>
              </a:spcBef>
              <a:buFont typeface="Arial" pitchFamily="34" charset="0"/>
              <a:buChar char="•"/>
              <a:defRPr sz="2399" kern="1200">
                <a:solidFill>
                  <a:schemeClr val="tx1"/>
                </a:solidFill>
                <a:latin typeface="+mn-lt"/>
                <a:ea typeface="+mn-ea"/>
                <a:cs typeface="+mn-cs"/>
              </a:defRPr>
            </a:lvl9pPr>
          </a:lstStyle>
          <a:p>
            <a:pPr lvl="1">
              <a:spcBef>
                <a:spcPct val="0"/>
              </a:spcBef>
              <a:spcAft>
                <a:spcPct val="0"/>
              </a:spcAft>
            </a:pPr>
            <a:fld id="{39F0B1B8-E667-453C-BFF9-AA54BF26048B}" type="datetime'''''''''1''''0''''''''''''''''''''''''0''''''%'''''''">
              <a:rPr lang="en-US" sz="1000"/>
              <a:pPr/>
              <a:t>100%</a:t>
            </a:fld>
            <a:endParaRPr lang="en-US" sz="1000" dirty="0">
              <a:sym typeface="+mn-lt"/>
            </a:endParaRPr>
          </a:p>
        </p:txBody>
      </p:sp>
      <p:sp>
        <p:nvSpPr>
          <p:cNvPr id="82" name="Text Placeholder 22"/>
          <p:cNvSpPr>
            <a:spLocks noGrp="1"/>
          </p:cNvSpPr>
          <p:nvPr>
            <p:custDataLst>
              <p:tags r:id="rId23"/>
            </p:custDataLst>
          </p:nvPr>
        </p:nvSpPr>
        <p:spPr bwMode="auto">
          <a:xfrm>
            <a:off x="8948738" y="2447925"/>
            <a:ext cx="512763" cy="182563"/>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285721" indent="-285721" algn="l" defTabSz="1088449" rtl="0" eaLnBrk="1" latinLnBrk="0" hangingPunct="1">
              <a:spcBef>
                <a:spcPts val="400"/>
              </a:spcBef>
              <a:buClr>
                <a:schemeClr val="bg2">
                  <a:lumMod val="25000"/>
                </a:schemeClr>
              </a:buClr>
              <a:buSzPct val="80000"/>
              <a:buFont typeface="Arial" charset="0"/>
              <a:buChar char="•"/>
              <a:defRPr sz="1999" b="0" kern="1200">
                <a:solidFill>
                  <a:schemeClr val="bg2">
                    <a:lumMod val="25000"/>
                  </a:schemeClr>
                </a:solidFill>
                <a:latin typeface="+mj-lt"/>
                <a:ea typeface="+mn-ea"/>
                <a:cs typeface="+mn-cs"/>
              </a:defRPr>
            </a:lvl1pPr>
            <a:lvl2pPr marL="0" indent="0" algn="l" defTabSz="1088449" rtl="0" eaLnBrk="1" latinLnBrk="0" hangingPunct="1">
              <a:spcBef>
                <a:spcPts val="600"/>
              </a:spcBef>
              <a:buClr>
                <a:schemeClr val="accent1"/>
              </a:buClr>
              <a:buSzPct val="80000"/>
              <a:buFont typeface="Wingdings" pitchFamily="2" charset="2"/>
              <a:buNone/>
              <a:defRPr sz="1999" kern="1200">
                <a:solidFill>
                  <a:schemeClr val="tx1"/>
                </a:solidFill>
                <a:latin typeface="+mn-lt"/>
                <a:ea typeface="+mn-ea"/>
                <a:cs typeface="+mn-cs"/>
              </a:defRPr>
            </a:lvl2pPr>
            <a:lvl3pPr marL="179946" indent="-179946" algn="l" defTabSz="1088449" rtl="0" eaLnBrk="1" latinLnBrk="0" hangingPunct="1">
              <a:spcBef>
                <a:spcPts val="400"/>
              </a:spcBef>
              <a:buClr>
                <a:schemeClr val="accent1"/>
              </a:buClr>
              <a:buSzPct val="100000"/>
              <a:buFont typeface="Wingdings" pitchFamily="2" charset="2"/>
              <a:buChar char=""/>
              <a:defRPr sz="1799" kern="1200">
                <a:solidFill>
                  <a:schemeClr val="tx1"/>
                </a:solidFill>
                <a:latin typeface="+mn-lt"/>
                <a:ea typeface="+mn-ea"/>
                <a:cs typeface="+mn-cs"/>
              </a:defRPr>
            </a:lvl3pPr>
            <a:lvl4pPr marL="359892" indent="-179946" algn="l" defTabSz="1088449" rtl="0" eaLnBrk="1" latinLnBrk="0" hangingPunct="1">
              <a:spcBef>
                <a:spcPts val="400"/>
              </a:spcBef>
              <a:buClr>
                <a:schemeClr val="accent2"/>
              </a:buClr>
              <a:buSzPct val="100000"/>
              <a:buFont typeface="Arial" pitchFamily="34" charset="0"/>
              <a:buChar char="–"/>
              <a:defRPr sz="1500" b="0" kern="1200">
                <a:solidFill>
                  <a:schemeClr val="bg2">
                    <a:lumMod val="25000"/>
                  </a:schemeClr>
                </a:solidFill>
                <a:latin typeface="+mn-lt"/>
                <a:ea typeface="+mn-ea"/>
                <a:cs typeface="+mn-cs"/>
              </a:defRPr>
            </a:lvl4pPr>
            <a:lvl5pPr marL="539838" indent="-179946" algn="l" defTabSz="1088449" rtl="0" eaLnBrk="1" latinLnBrk="0" hangingPunct="1">
              <a:spcBef>
                <a:spcPts val="250"/>
              </a:spcBef>
              <a:buClr>
                <a:schemeClr val="accent2"/>
              </a:buClr>
              <a:buSzPct val="100000"/>
              <a:buFont typeface="Courier New" pitchFamily="49" charset="0"/>
              <a:buChar char="o"/>
              <a:defRPr sz="1500" b="0" kern="1200">
                <a:solidFill>
                  <a:schemeClr val="bg2">
                    <a:lumMod val="25000"/>
                  </a:schemeClr>
                </a:solidFill>
                <a:latin typeface="+mn-lt"/>
                <a:ea typeface="+mn-ea"/>
                <a:cs typeface="+mn-cs"/>
              </a:defRPr>
            </a:lvl5pPr>
            <a:lvl6pPr marL="2993236" indent="-272112" algn="l" defTabSz="1088449" rtl="0" eaLnBrk="1" latinLnBrk="0" hangingPunct="1">
              <a:spcBef>
                <a:spcPct val="20000"/>
              </a:spcBef>
              <a:buFont typeface="Arial" pitchFamily="34" charset="0"/>
              <a:buChar char="•"/>
              <a:defRPr sz="2399" kern="1200">
                <a:solidFill>
                  <a:schemeClr val="tx1"/>
                </a:solidFill>
                <a:latin typeface="+mn-lt"/>
                <a:ea typeface="+mn-ea"/>
                <a:cs typeface="+mn-cs"/>
              </a:defRPr>
            </a:lvl6pPr>
            <a:lvl7pPr marL="3537460" indent="-272112" algn="l" defTabSz="1088449" rtl="0" eaLnBrk="1" latinLnBrk="0" hangingPunct="1">
              <a:spcBef>
                <a:spcPct val="20000"/>
              </a:spcBef>
              <a:buFont typeface="Arial" pitchFamily="34" charset="0"/>
              <a:buChar char="•"/>
              <a:defRPr sz="2399" kern="1200">
                <a:solidFill>
                  <a:schemeClr val="tx1"/>
                </a:solidFill>
                <a:latin typeface="+mn-lt"/>
                <a:ea typeface="+mn-ea"/>
                <a:cs typeface="+mn-cs"/>
              </a:defRPr>
            </a:lvl7pPr>
            <a:lvl8pPr marL="4081685" indent="-272112" algn="l" defTabSz="1088449" rtl="0" eaLnBrk="1" latinLnBrk="0" hangingPunct="1">
              <a:spcBef>
                <a:spcPct val="20000"/>
              </a:spcBef>
              <a:buFont typeface="Arial" pitchFamily="34" charset="0"/>
              <a:buChar char="•"/>
              <a:defRPr sz="2399" kern="1200">
                <a:solidFill>
                  <a:schemeClr val="tx1"/>
                </a:solidFill>
                <a:latin typeface="+mn-lt"/>
                <a:ea typeface="+mn-ea"/>
                <a:cs typeface="+mn-cs"/>
              </a:defRPr>
            </a:lvl8pPr>
            <a:lvl9pPr marL="4625910" indent="-272112" algn="l" defTabSz="1088449" rtl="0" eaLnBrk="1" latinLnBrk="0" hangingPunct="1">
              <a:spcBef>
                <a:spcPct val="20000"/>
              </a:spcBef>
              <a:buFont typeface="Arial" pitchFamily="34" charset="0"/>
              <a:buChar char="•"/>
              <a:defRPr sz="2399" kern="1200">
                <a:solidFill>
                  <a:schemeClr val="tx1"/>
                </a:solidFill>
                <a:latin typeface="+mn-lt"/>
                <a:ea typeface="+mn-ea"/>
                <a:cs typeface="+mn-cs"/>
              </a:defRPr>
            </a:lvl9pPr>
          </a:lstStyle>
          <a:p>
            <a:pPr lvl="1" algn="r">
              <a:spcBef>
                <a:spcPct val="0"/>
              </a:spcBef>
              <a:spcAft>
                <a:spcPct val="0"/>
              </a:spcAft>
            </a:pPr>
            <a:r>
              <a:rPr lang="en-US" sz="1200" dirty="0" smtClean="0"/>
              <a:t>Image</a:t>
            </a:r>
            <a:r>
              <a:rPr lang="en-US" sz="1200" baseline="30000" dirty="0" smtClean="0"/>
              <a:t>1)</a:t>
            </a:r>
            <a:endParaRPr lang="en-US" sz="1200" baseline="30000" dirty="0">
              <a:sym typeface="+mn-lt"/>
            </a:endParaRPr>
          </a:p>
        </p:txBody>
      </p:sp>
      <p:sp>
        <p:nvSpPr>
          <p:cNvPr id="96" name="TextBox 95"/>
          <p:cNvSpPr txBox="1"/>
          <p:nvPr/>
        </p:nvSpPr>
        <p:spPr>
          <a:xfrm>
            <a:off x="9353693" y="1703616"/>
            <a:ext cx="1947649" cy="369332"/>
          </a:xfrm>
          <a:prstGeom prst="rect">
            <a:avLst/>
          </a:prstGeom>
          <a:noFill/>
        </p:spPr>
        <p:txBody>
          <a:bodyPr wrap="none" lIns="0" tIns="0" rIns="0" bIns="0" rtlCol="0">
            <a:spAutoFit/>
          </a:bodyPr>
          <a:lstStyle/>
          <a:p>
            <a:pPr algn="ctr" fontAlgn="base">
              <a:spcBef>
                <a:spcPts val="600"/>
              </a:spcBef>
              <a:spcAft>
                <a:spcPct val="0"/>
              </a:spcAft>
              <a:buClr>
                <a:srgbClr val="F0AB00"/>
              </a:buClr>
              <a:buSzPct val="80000"/>
            </a:pPr>
            <a:r>
              <a:rPr lang="en-US" sz="1200" b="1" kern="0" dirty="0" smtClean="0">
                <a:ea typeface="Arial Unicode MS" pitchFamily="34" charset="-128"/>
                <a:cs typeface="Arial Unicode MS" pitchFamily="34" charset="-128"/>
              </a:rPr>
              <a:t>Key Figures ML/DL @ SAP</a:t>
            </a:r>
            <a:br>
              <a:rPr lang="en-US" sz="1200" b="1" kern="0" dirty="0" smtClean="0">
                <a:ea typeface="Arial Unicode MS" pitchFamily="34" charset="-128"/>
                <a:cs typeface="Arial Unicode MS" pitchFamily="34" charset="-128"/>
              </a:rPr>
            </a:br>
            <a:r>
              <a:rPr lang="en-US" sz="1200" kern="0" dirty="0" smtClean="0">
                <a:ea typeface="Arial Unicode MS" pitchFamily="34" charset="-128"/>
                <a:cs typeface="Arial Unicode MS" pitchFamily="34" charset="-128"/>
              </a:rPr>
              <a:t>Best Estimate R4Q</a:t>
            </a:r>
          </a:p>
        </p:txBody>
      </p:sp>
      <p:sp>
        <p:nvSpPr>
          <p:cNvPr id="97" name="TextBox 96"/>
          <p:cNvSpPr txBox="1"/>
          <p:nvPr/>
        </p:nvSpPr>
        <p:spPr>
          <a:xfrm>
            <a:off x="8444208" y="5883275"/>
            <a:ext cx="3403176" cy="615553"/>
          </a:xfrm>
          <a:prstGeom prst="rect">
            <a:avLst/>
          </a:prstGeom>
          <a:noFill/>
        </p:spPr>
        <p:txBody>
          <a:bodyPr wrap="none" lIns="0" tIns="0" rIns="0" bIns="0" rtlCol="0">
            <a:spAutoFit/>
          </a:bodyPr>
          <a:lstStyle/>
          <a:p>
            <a:pPr fontAlgn="base">
              <a:spcBef>
                <a:spcPts val="600"/>
              </a:spcBef>
              <a:spcAft>
                <a:spcPct val="0"/>
              </a:spcAft>
              <a:buClr>
                <a:srgbClr val="F0AB00"/>
              </a:buClr>
              <a:buSzPct val="80000"/>
            </a:pPr>
            <a:r>
              <a:rPr lang="en-US" sz="1000" kern="0" dirty="0" smtClean="0">
                <a:ea typeface="Arial Unicode MS" pitchFamily="34" charset="-128"/>
                <a:cs typeface="Arial Unicode MS" pitchFamily="34" charset="-128"/>
              </a:rPr>
              <a:t>1)  Incl. Video    2) Excl. HANA search  team of ~30 FTE</a:t>
            </a:r>
            <a:br>
              <a:rPr lang="en-US" sz="1000" kern="0" dirty="0" smtClean="0">
                <a:ea typeface="Arial Unicode MS" pitchFamily="34" charset="-128"/>
                <a:cs typeface="Arial Unicode MS" pitchFamily="34" charset="-128"/>
              </a:rPr>
            </a:br>
            <a:r>
              <a:rPr lang="en-US" sz="1000" kern="0" dirty="0" smtClean="0">
                <a:ea typeface="Arial Unicode MS" pitchFamily="34" charset="-128"/>
                <a:cs typeface="Arial Unicode MS" pitchFamily="34" charset="-128"/>
              </a:rPr>
              <a:t>3)  Mainly APL/KXEN, PAL, predictive maintenance, RTOM</a:t>
            </a:r>
            <a:br>
              <a:rPr lang="en-US" sz="1000" kern="0" dirty="0" smtClean="0">
                <a:ea typeface="Arial Unicode MS" pitchFamily="34" charset="-128"/>
                <a:cs typeface="Arial Unicode MS" pitchFamily="34" charset="-128"/>
              </a:rPr>
            </a:br>
            <a:r>
              <a:rPr lang="en-US" sz="1000" kern="0" dirty="0" smtClean="0">
                <a:ea typeface="Arial Unicode MS" pitchFamily="34" charset="-128"/>
                <a:cs typeface="Arial Unicode MS" pitchFamily="34" charset="-128"/>
              </a:rPr>
              <a:t>Note: Revenue may be overstated due to bundling</a:t>
            </a:r>
            <a:br>
              <a:rPr lang="en-US" sz="1000" kern="0" dirty="0" smtClean="0">
                <a:ea typeface="Arial Unicode MS" pitchFamily="34" charset="-128"/>
                <a:cs typeface="Arial Unicode MS" pitchFamily="34" charset="-128"/>
              </a:rPr>
            </a:br>
            <a:r>
              <a:rPr lang="en-US" sz="1000" kern="0" dirty="0" smtClean="0">
                <a:ea typeface="Arial Unicode MS" pitchFamily="34" charset="-128"/>
                <a:cs typeface="Arial Unicode MS" pitchFamily="34" charset="-128"/>
              </a:rPr>
              <a:t>Sources: PO interviews, people.sap.com, revenue by mat.</a:t>
            </a:r>
          </a:p>
        </p:txBody>
      </p:sp>
      <p:sp>
        <p:nvSpPr>
          <p:cNvPr id="98" name="TextBox 97"/>
          <p:cNvSpPr txBox="1"/>
          <p:nvPr/>
        </p:nvSpPr>
        <p:spPr>
          <a:xfrm>
            <a:off x="3519258" y="1703616"/>
            <a:ext cx="2120773" cy="184666"/>
          </a:xfrm>
          <a:prstGeom prst="rect">
            <a:avLst/>
          </a:prstGeom>
          <a:noFill/>
        </p:spPr>
        <p:txBody>
          <a:bodyPr wrap="none" lIns="0" tIns="0" rIns="0" bIns="0" rtlCol="0">
            <a:spAutoFit/>
          </a:bodyPr>
          <a:lstStyle/>
          <a:p>
            <a:pPr algn="ctr" fontAlgn="base">
              <a:spcBef>
                <a:spcPts val="600"/>
              </a:spcBef>
              <a:spcAft>
                <a:spcPct val="0"/>
              </a:spcAft>
              <a:buClr>
                <a:srgbClr val="F0AB00"/>
              </a:buClr>
              <a:buSzPct val="80000"/>
            </a:pPr>
            <a:r>
              <a:rPr lang="en-US" sz="1200" b="1" kern="0" dirty="0" smtClean="0">
                <a:ea typeface="Arial Unicode MS" pitchFamily="34" charset="-128"/>
                <a:cs typeface="Arial Unicode MS" pitchFamily="34" charset="-128"/>
              </a:rPr>
              <a:t>Known ML/DL Efforts @ SAP</a:t>
            </a:r>
            <a:endParaRPr lang="en-US" sz="1200" kern="0" dirty="0" smtClean="0">
              <a:ea typeface="Arial Unicode MS" pitchFamily="34" charset="-128"/>
              <a:cs typeface="Arial Unicode MS" pitchFamily="34" charset="-128"/>
            </a:endParaRPr>
          </a:p>
        </p:txBody>
      </p:sp>
      <p:cxnSp>
        <p:nvCxnSpPr>
          <p:cNvPr id="6" name="Straight Connector 5"/>
          <p:cNvCxnSpPr/>
          <p:nvPr/>
        </p:nvCxnSpPr>
        <p:spPr>
          <a:xfrm>
            <a:off x="1666240" y="5992495"/>
            <a:ext cx="2052320"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p:nvCxnSpPr>
        <p:spPr>
          <a:xfrm>
            <a:off x="4399280" y="5992495"/>
            <a:ext cx="3119120"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103" name="TextBox 102"/>
          <p:cNvSpPr txBox="1"/>
          <p:nvPr/>
        </p:nvSpPr>
        <p:spPr>
          <a:xfrm>
            <a:off x="8283817" y="2519363"/>
            <a:ext cx="452047" cy="369332"/>
          </a:xfrm>
          <a:prstGeom prst="rect">
            <a:avLst/>
          </a:prstGeom>
          <a:noFill/>
        </p:spPr>
        <p:txBody>
          <a:bodyPr wrap="none" lIns="0" tIns="0" rIns="0" bIns="0" rtlCol="0">
            <a:spAutoFit/>
          </a:bodyPr>
          <a:lstStyle/>
          <a:p>
            <a:pPr algn="ctr" fontAlgn="base">
              <a:spcBef>
                <a:spcPts val="600"/>
              </a:spcBef>
              <a:spcAft>
                <a:spcPct val="0"/>
              </a:spcAft>
              <a:buClr>
                <a:srgbClr val="F0AB00"/>
              </a:buClr>
              <a:buSzPct val="80000"/>
            </a:pPr>
            <a:r>
              <a:rPr lang="en-US" sz="1200" kern="0" dirty="0" smtClean="0">
                <a:ea typeface="Arial Unicode MS" pitchFamily="34" charset="-128"/>
                <a:cs typeface="Arial Unicode MS" pitchFamily="34" charset="-128"/>
              </a:rPr>
              <a:t>Core </a:t>
            </a:r>
            <a:br>
              <a:rPr lang="en-US" sz="1200" kern="0" dirty="0" smtClean="0">
                <a:ea typeface="Arial Unicode MS" pitchFamily="34" charset="-128"/>
                <a:cs typeface="Arial Unicode MS" pitchFamily="34" charset="-128"/>
              </a:rPr>
            </a:br>
            <a:r>
              <a:rPr lang="en-US" sz="1200" kern="0" dirty="0" smtClean="0">
                <a:ea typeface="Arial Unicode MS" pitchFamily="34" charset="-128"/>
                <a:cs typeface="Arial Unicode MS" pitchFamily="34" charset="-128"/>
              </a:rPr>
              <a:t>ML/DL</a:t>
            </a:r>
          </a:p>
        </p:txBody>
      </p:sp>
      <p:sp>
        <p:nvSpPr>
          <p:cNvPr id="104" name="TextBox 103"/>
          <p:cNvSpPr txBox="1"/>
          <p:nvPr/>
        </p:nvSpPr>
        <p:spPr>
          <a:xfrm>
            <a:off x="8318284" y="2997200"/>
            <a:ext cx="383118" cy="553998"/>
          </a:xfrm>
          <a:prstGeom prst="rect">
            <a:avLst/>
          </a:prstGeom>
          <a:noFill/>
        </p:spPr>
        <p:txBody>
          <a:bodyPr wrap="none" lIns="0" tIns="0" rIns="0" bIns="0" rtlCol="0">
            <a:spAutoFit/>
          </a:bodyPr>
          <a:lstStyle/>
          <a:p>
            <a:pPr algn="ctr" fontAlgn="base">
              <a:spcBef>
                <a:spcPts val="600"/>
              </a:spcBef>
              <a:spcAft>
                <a:spcPct val="0"/>
              </a:spcAft>
              <a:buClr>
                <a:srgbClr val="F0AB00"/>
              </a:buClr>
              <a:buSzPct val="80000"/>
            </a:pPr>
            <a:r>
              <a:rPr lang="en-US" sz="1200" kern="0" dirty="0" err="1" smtClean="0">
                <a:ea typeface="Arial Unicode MS" pitchFamily="34" charset="-128"/>
                <a:cs typeface="Arial Unicode MS" pitchFamily="34" charset="-128"/>
              </a:rPr>
              <a:t>Rela</a:t>
            </a:r>
            <a:r>
              <a:rPr lang="en-US" sz="1200" kern="0" dirty="0" smtClean="0">
                <a:ea typeface="Arial Unicode MS" pitchFamily="34" charset="-128"/>
                <a:cs typeface="Arial Unicode MS" pitchFamily="34" charset="-128"/>
              </a:rPr>
              <a:t>-</a:t>
            </a:r>
            <a:br>
              <a:rPr lang="en-US" sz="1200" kern="0" dirty="0" smtClean="0">
                <a:ea typeface="Arial Unicode MS" pitchFamily="34" charset="-128"/>
                <a:cs typeface="Arial Unicode MS" pitchFamily="34" charset="-128"/>
              </a:rPr>
            </a:br>
            <a:r>
              <a:rPr lang="en-US" sz="1200" kern="0" dirty="0" smtClean="0">
                <a:ea typeface="Arial Unicode MS" pitchFamily="34" charset="-128"/>
                <a:cs typeface="Arial Unicode MS" pitchFamily="34" charset="-128"/>
              </a:rPr>
              <a:t>ted</a:t>
            </a:r>
            <a:br>
              <a:rPr lang="en-US" sz="1200" kern="0" dirty="0" smtClean="0">
                <a:ea typeface="Arial Unicode MS" pitchFamily="34" charset="-128"/>
                <a:cs typeface="Arial Unicode MS" pitchFamily="34" charset="-128"/>
              </a:rPr>
            </a:br>
            <a:r>
              <a:rPr lang="en-US" sz="1200" kern="0" dirty="0" smtClean="0">
                <a:ea typeface="Arial Unicode MS" pitchFamily="34" charset="-128"/>
                <a:cs typeface="Arial Unicode MS" pitchFamily="34" charset="-128"/>
              </a:rPr>
              <a:t>areas</a:t>
            </a:r>
          </a:p>
        </p:txBody>
      </p:sp>
      <p:cxnSp>
        <p:nvCxnSpPr>
          <p:cNvPr id="105" name="Straight Connector 104"/>
          <p:cNvCxnSpPr/>
          <p:nvPr/>
        </p:nvCxnSpPr>
        <p:spPr>
          <a:xfrm>
            <a:off x="8797086" y="2447925"/>
            <a:ext cx="0" cy="480642"/>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p:nvPr/>
        </p:nvCxnSpPr>
        <p:spPr>
          <a:xfrm>
            <a:off x="8797086" y="3009900"/>
            <a:ext cx="0" cy="233448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Footer Placeholder 3"/>
          <p:cNvSpPr>
            <a:spLocks noGrp="1"/>
          </p:cNvSpPr>
          <p:nvPr>
            <p:ph type="ftr" sz="quarter" idx="3"/>
          </p:nvPr>
        </p:nvSpPr>
        <p:spPr/>
        <p:txBody>
          <a:bodyPr/>
          <a:lstStyle/>
          <a:p>
            <a:r>
              <a:rPr lang="en-US" dirty="0" smtClean="0">
                <a:solidFill>
                  <a:srgbClr val="000000">
                    <a:lumMod val="65000"/>
                    <a:lumOff val="35000"/>
                  </a:srgbClr>
                </a:solidFill>
              </a:rPr>
              <a:t>Confidential</a:t>
            </a:r>
            <a:endParaRPr lang="en-US" dirty="0">
              <a:solidFill>
                <a:srgbClr val="000000">
                  <a:lumMod val="65000"/>
                  <a:lumOff val="35000"/>
                </a:srgbClr>
              </a:solidFill>
            </a:endParaRPr>
          </a:p>
        </p:txBody>
      </p:sp>
      <p:sp>
        <p:nvSpPr>
          <p:cNvPr id="7" name="Slide Number Placeholder 6"/>
          <p:cNvSpPr>
            <a:spLocks noGrp="1"/>
          </p:cNvSpPr>
          <p:nvPr>
            <p:ph type="sldNum" sz="quarter" idx="4"/>
          </p:nvPr>
        </p:nvSpPr>
        <p:spPr/>
        <p:txBody>
          <a:bodyPr/>
          <a:lstStyle/>
          <a:p>
            <a:fld id="{52D116E8-C1B7-4800-ACA1-0CD42BEC2FD7}" type="slidenum">
              <a:rPr lang="en-US" sz="1000" smtClean="0">
                <a:solidFill>
                  <a:srgbClr val="CCCCCC">
                    <a:lumMod val="25000"/>
                  </a:srgbClr>
                </a:solidFill>
              </a:rPr>
              <a:pPr/>
              <a:t>31</a:t>
            </a:fld>
            <a:endParaRPr lang="en-US" dirty="0">
              <a:solidFill>
                <a:srgbClr val="000000">
                  <a:tint val="75000"/>
                </a:srgbClr>
              </a:solidFill>
            </a:endParaRPr>
          </a:p>
        </p:txBody>
      </p:sp>
    </p:spTree>
    <p:extLst>
      <p:ext uri="{BB962C8B-B14F-4D97-AF65-F5344CB8AC3E}">
        <p14:creationId xmlns:p14="http://schemas.microsoft.com/office/powerpoint/2010/main" val="19873040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6" name="Object 25" hidden="1"/>
          <p:cNvGraphicFramePr>
            <a:graphicFrameLocks noChangeAspect="1"/>
          </p:cNvGraphicFramePr>
          <p:nvPr>
            <p:custDataLst>
              <p:tags r:id="rId2"/>
            </p:custDataLst>
            <p:extLst>
              <p:ext uri="{D42A27DB-BD31-4B8C-83A1-F6EECF244321}">
                <p14:modId xmlns:p14="http://schemas.microsoft.com/office/powerpoint/2010/main" val="3158671786"/>
              </p:ext>
            </p:extLst>
          </p:nvPr>
        </p:nvGraphicFramePr>
        <p:xfrm>
          <a:off x="1588" y="1687"/>
          <a:ext cx="1587" cy="1587"/>
        </p:xfrm>
        <a:graphic>
          <a:graphicData uri="http://schemas.openxmlformats.org/presentationml/2006/ole">
            <mc:AlternateContent xmlns:mc="http://schemas.openxmlformats.org/markup-compatibility/2006">
              <mc:Choice xmlns:v="urn:schemas-microsoft-com:vml" Requires="v">
                <p:oleObj spid="_x0000_s51203"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1588" y="1687"/>
                        <a:ext cx="1587" cy="1587"/>
                      </a:xfrm>
                      <a:prstGeom prst="rect">
                        <a:avLst/>
                      </a:prstGeom>
                    </p:spPr>
                  </p:pic>
                </p:oleObj>
              </mc:Fallback>
            </mc:AlternateContent>
          </a:graphicData>
        </a:graphic>
      </p:graphicFrame>
      <p:sp>
        <p:nvSpPr>
          <p:cNvPr id="46" name="Rectangle 45"/>
          <p:cNvSpPr/>
          <p:nvPr/>
        </p:nvSpPr>
        <p:spPr>
          <a:xfrm>
            <a:off x="409642" y="4296549"/>
            <a:ext cx="5620204" cy="18316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8" name="Rectangle 7"/>
          <p:cNvSpPr/>
          <p:nvPr/>
        </p:nvSpPr>
        <p:spPr>
          <a:xfrm>
            <a:off x="409641" y="2126853"/>
            <a:ext cx="5353471" cy="18782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p:cNvSpPr>
            <a:spLocks noGrp="1"/>
          </p:cNvSpPr>
          <p:nvPr>
            <p:ph type="title"/>
          </p:nvPr>
        </p:nvSpPr>
        <p:spPr/>
        <p:txBody>
          <a:bodyPr/>
          <a:lstStyle/>
          <a:p>
            <a:r>
              <a:rPr lang="en-US" sz="2400" dirty="0" smtClean="0">
                <a:solidFill>
                  <a:schemeClr val="tx1"/>
                </a:solidFill>
                <a:latin typeface="+mn-lt"/>
              </a:rPr>
              <a:t>But besides </a:t>
            </a:r>
            <a:r>
              <a:rPr lang="en-US" sz="2400" dirty="0" smtClean="0">
                <a:solidFill>
                  <a:schemeClr val="tx1"/>
                </a:solidFill>
                <a:latin typeface="+mn-lt"/>
              </a:rPr>
              <a:t>the unfair advantage of owning enterprise data, </a:t>
            </a:r>
            <a:br>
              <a:rPr lang="en-US" sz="2400" dirty="0" smtClean="0">
                <a:solidFill>
                  <a:schemeClr val="tx1"/>
                </a:solidFill>
                <a:latin typeface="+mn-lt"/>
              </a:rPr>
            </a:br>
            <a:r>
              <a:rPr lang="en-US" sz="2400" dirty="0" smtClean="0">
                <a:solidFill>
                  <a:schemeClr val="tx1"/>
                </a:solidFill>
                <a:latin typeface="+mn-lt"/>
              </a:rPr>
              <a:t>we can also draw on strategic partnerships created in 2015</a:t>
            </a:r>
            <a:endParaRPr lang="en-US" sz="2400" b="0" dirty="0">
              <a:solidFill>
                <a:schemeClr val="tx1"/>
              </a:solidFill>
              <a:latin typeface="+mn-lt"/>
            </a:endParaRPr>
          </a:p>
        </p:txBody>
      </p:sp>
      <p:sp>
        <p:nvSpPr>
          <p:cNvPr id="3" name="Text Placeholder 2"/>
          <p:cNvSpPr>
            <a:spLocks noGrp="1"/>
          </p:cNvSpPr>
          <p:nvPr>
            <p:ph type="body" sz="quarter" idx="10"/>
          </p:nvPr>
        </p:nvSpPr>
        <p:spPr>
          <a:xfrm>
            <a:off x="2085658" y="2124635"/>
            <a:ext cx="3819844" cy="1847903"/>
          </a:xfrm>
        </p:spPr>
        <p:txBody>
          <a:bodyPr anchor="ctr"/>
          <a:lstStyle/>
          <a:p>
            <a:r>
              <a:rPr lang="en-US" sz="1867" dirty="0"/>
              <a:t>//</a:t>
            </a:r>
            <a:r>
              <a:rPr lang="en-US" sz="1867" dirty="0"/>
              <a:t> ML for </a:t>
            </a:r>
            <a:r>
              <a:rPr lang="en-US" sz="1867" dirty="0" err="1"/>
              <a:t>Enterpise</a:t>
            </a:r>
            <a:r>
              <a:rPr lang="en-US" sz="1867" dirty="0"/>
              <a:t> Apps</a:t>
            </a:r>
            <a:endParaRPr lang="en-US" sz="1867" b="1" dirty="0"/>
          </a:p>
          <a:p>
            <a:pPr marL="355496" lvl="2" indent="-355496">
              <a:buClr>
                <a:srgbClr val="000000"/>
              </a:buClr>
              <a:buSzPct val="80000"/>
              <a:buFont typeface="Arial" panose="020B0604020202020204" pitchFamily="34" charset="0"/>
              <a:buChar char="►"/>
            </a:pPr>
            <a:r>
              <a:rPr lang="en-US" sz="1867" dirty="0"/>
              <a:t>$</a:t>
            </a:r>
            <a:r>
              <a:rPr lang="en-US" sz="1867" dirty="0"/>
              <a:t>5.2T </a:t>
            </a:r>
            <a:r>
              <a:rPr lang="en-US" sz="1867" dirty="0"/>
              <a:t>market by </a:t>
            </a:r>
            <a:r>
              <a:rPr lang="en-US" sz="1867" dirty="0"/>
              <a:t>2025</a:t>
            </a:r>
          </a:p>
          <a:p>
            <a:pPr marL="355496" lvl="2" indent="-355496">
              <a:buClr>
                <a:srgbClr val="000000"/>
              </a:buClr>
              <a:buSzPct val="80000"/>
              <a:buFont typeface="Arial" panose="020B0604020202020204" pitchFamily="34" charset="0"/>
              <a:buChar char="►"/>
            </a:pPr>
            <a:r>
              <a:rPr lang="en-US" sz="1867" dirty="0"/>
              <a:t>Big data, deep learning</a:t>
            </a:r>
            <a:endParaRPr lang="en-US" sz="1867" dirty="0"/>
          </a:p>
          <a:p>
            <a:pPr marL="355496" lvl="2" indent="-355496">
              <a:buClr>
                <a:srgbClr val="000000"/>
              </a:buClr>
              <a:buSzPct val="80000"/>
              <a:buFont typeface="Arial" panose="020B0604020202020204" pitchFamily="34" charset="0"/>
              <a:buChar char="►"/>
            </a:pPr>
            <a:r>
              <a:rPr lang="en-US" sz="1867" dirty="0"/>
              <a:t>Assistive, contextual, </a:t>
            </a:r>
            <a:br>
              <a:rPr lang="en-US" sz="1867" dirty="0"/>
            </a:br>
            <a:r>
              <a:rPr lang="en-US" sz="1867" dirty="0"/>
              <a:t>(semi-)automation</a:t>
            </a:r>
            <a:endParaRPr lang="en-US" sz="1867" dirty="0"/>
          </a:p>
        </p:txBody>
      </p:sp>
      <p:sp>
        <p:nvSpPr>
          <p:cNvPr id="10" name="Text Placeholder 2"/>
          <p:cNvSpPr txBox="1">
            <a:spLocks/>
          </p:cNvSpPr>
          <p:nvPr/>
        </p:nvSpPr>
        <p:spPr bwMode="gray">
          <a:xfrm>
            <a:off x="2154879" y="4250149"/>
            <a:ext cx="3608232" cy="1832105"/>
          </a:xfrm>
          <a:prstGeom prst="rect">
            <a:avLst/>
          </a:prstGeom>
        </p:spPr>
        <p:txBody>
          <a:bodyPr vert="horz" lIns="0" tIns="0" rIns="0" bIns="0" rtlCol="0" anchor="ctr">
            <a:noAutofit/>
          </a:bodyPr>
          <a:lstStyle>
            <a:lvl1pPr marL="285807" marR="0" indent="-285807" algn="l" defTabSz="1088776" rtl="0" eaLnBrk="1" fontAlgn="auto" latinLnBrk="0" hangingPunct="1">
              <a:lnSpc>
                <a:spcPct val="100000"/>
              </a:lnSpc>
              <a:spcBef>
                <a:spcPts val="400"/>
              </a:spcBef>
              <a:spcAft>
                <a:spcPts val="0"/>
              </a:spcAft>
              <a:buClr>
                <a:srgbClr val="CCCCCC">
                  <a:lumMod val="25000"/>
                </a:srgbClr>
              </a:buClr>
              <a:buSzPct val="80000"/>
              <a:buFont typeface="Arial" charset="0"/>
              <a:buChar char="•"/>
              <a:tabLst/>
              <a:defRPr sz="2000" b="0" kern="1200">
                <a:solidFill>
                  <a:schemeClr val="bg2">
                    <a:lumMod val="25000"/>
                  </a:schemeClr>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SzPct val="90000"/>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Clr>
                <a:srgbClr val="F0AB00"/>
              </a:buClr>
              <a:buNone/>
            </a:pPr>
            <a:r>
              <a:rPr lang="en-US" sz="1867" dirty="0">
                <a:solidFill>
                  <a:srgbClr val="000000"/>
                </a:solidFill>
              </a:rPr>
              <a:t>// </a:t>
            </a:r>
            <a:r>
              <a:rPr lang="en-US" sz="1867" b="1" dirty="0">
                <a:solidFill>
                  <a:srgbClr val="000000"/>
                </a:solidFill>
              </a:rPr>
              <a:t>ML for Personalized Medicine</a:t>
            </a:r>
            <a:endParaRPr lang="en-US" sz="1867" b="1" dirty="0">
              <a:solidFill>
                <a:srgbClr val="000000"/>
              </a:solidFill>
            </a:endParaRPr>
          </a:p>
          <a:p>
            <a:pPr marL="355496" lvl="2" indent="-355496">
              <a:buClr>
                <a:srgbClr val="000000"/>
              </a:buClr>
              <a:buSzPct val="80000"/>
              <a:buFont typeface="Arial" panose="020B0604020202020204" pitchFamily="34" charset="0"/>
              <a:buChar char="►"/>
            </a:pPr>
            <a:r>
              <a:rPr lang="en-US" sz="1600" dirty="0">
                <a:solidFill>
                  <a:srgbClr val="000000"/>
                </a:solidFill>
              </a:rPr>
              <a:t>$1.1T market by 2025</a:t>
            </a:r>
          </a:p>
          <a:p>
            <a:pPr marL="355496" lvl="2" indent="-355496">
              <a:buClr>
                <a:srgbClr val="000000"/>
              </a:buClr>
              <a:buSzPct val="80000"/>
              <a:buFont typeface="Arial" panose="020B0604020202020204" pitchFamily="34" charset="0"/>
              <a:buChar char="►"/>
            </a:pPr>
            <a:r>
              <a:rPr lang="en-US" sz="1600" dirty="0">
                <a:solidFill>
                  <a:srgbClr val="000000"/>
                </a:solidFill>
              </a:rPr>
              <a:t>Individual treatment, prevention</a:t>
            </a:r>
          </a:p>
          <a:p>
            <a:pPr marL="355496" lvl="2" indent="-355496">
              <a:buClr>
                <a:srgbClr val="000000"/>
              </a:buClr>
              <a:buSzPct val="80000"/>
              <a:buFont typeface="Arial" panose="020B0604020202020204" pitchFamily="34" charset="0"/>
              <a:buChar char="►"/>
            </a:pPr>
            <a:r>
              <a:rPr lang="en-US" sz="1600" dirty="0">
                <a:solidFill>
                  <a:srgbClr val="000000"/>
                </a:solidFill>
              </a:rPr>
              <a:t>Advances in sequencing, </a:t>
            </a:r>
            <a:br>
              <a:rPr lang="en-US" sz="1600" dirty="0">
                <a:solidFill>
                  <a:srgbClr val="000000"/>
                </a:solidFill>
              </a:rPr>
            </a:br>
            <a:r>
              <a:rPr lang="en-US" sz="1600" dirty="0">
                <a:solidFill>
                  <a:srgbClr val="000000"/>
                </a:solidFill>
              </a:rPr>
              <a:t>medical </a:t>
            </a:r>
            <a:r>
              <a:rPr lang="en-US" sz="1600" dirty="0">
                <a:solidFill>
                  <a:srgbClr val="000000"/>
                </a:solidFill>
              </a:rPr>
              <a:t>imaging, medical text</a:t>
            </a:r>
            <a:endParaRPr lang="en-US" sz="1600" dirty="0">
              <a:solidFill>
                <a:srgbClr val="000000"/>
              </a:solidFill>
            </a:endParaRPr>
          </a:p>
        </p:txBody>
      </p:sp>
      <p:sp>
        <p:nvSpPr>
          <p:cNvPr id="49" name="Rectangle 48"/>
          <p:cNvSpPr/>
          <p:nvPr/>
        </p:nvSpPr>
        <p:spPr>
          <a:xfrm>
            <a:off x="409641" y="2124634"/>
            <a:ext cx="1569303" cy="1880431"/>
          </a:xfrm>
          <a:prstGeom prst="rect">
            <a:avLst/>
          </a:prstGeom>
          <a:blipFill rotWithShape="1">
            <a:blip r:embed="rId7"/>
            <a:stretch>
              <a:fillRect/>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p>
            <a:endParaRPr lang="en-US">
              <a:solidFill>
                <a:srgbClr val="FFFFFF">
                  <a:hueOff val="0"/>
                  <a:satOff val="0"/>
                  <a:lumOff val="0"/>
                  <a:alphaOff val="0"/>
                </a:srgbClr>
              </a:solidFill>
            </a:endParaRPr>
          </a:p>
        </p:txBody>
      </p:sp>
      <p:sp>
        <p:nvSpPr>
          <p:cNvPr id="50" name="Rectangle 49"/>
          <p:cNvSpPr/>
          <p:nvPr/>
        </p:nvSpPr>
        <p:spPr>
          <a:xfrm>
            <a:off x="419913" y="4289892"/>
            <a:ext cx="1559031" cy="1838347"/>
          </a:xfrm>
          <a:prstGeom prst="rect">
            <a:avLst/>
          </a:prstGeom>
          <a:blipFill rotWithShape="1">
            <a:blip r:embed="rId8"/>
            <a:stretch>
              <a:fillRect/>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p>
            <a:endParaRPr lang="en-US">
              <a:solidFill>
                <a:srgbClr val="FFFFFF">
                  <a:hueOff val="0"/>
                  <a:satOff val="0"/>
                  <a:lumOff val="0"/>
                  <a:alphaOff val="0"/>
                </a:srgbClr>
              </a:solidFill>
            </a:endParaRPr>
          </a:p>
        </p:txBody>
      </p:sp>
      <p:grpSp>
        <p:nvGrpSpPr>
          <p:cNvPr id="47" name="Group 11"/>
          <p:cNvGrpSpPr>
            <a:grpSpLocks noChangeAspect="1"/>
          </p:cNvGrpSpPr>
          <p:nvPr/>
        </p:nvGrpSpPr>
        <p:grpSpPr bwMode="gray">
          <a:xfrm>
            <a:off x="6405634" y="3525344"/>
            <a:ext cx="1610684" cy="919928"/>
            <a:chOff x="2109" y="940"/>
            <a:chExt cx="991" cy="566"/>
          </a:xfrm>
        </p:grpSpPr>
        <p:sp>
          <p:nvSpPr>
            <p:cNvPr id="48" name="AutoShape 10"/>
            <p:cNvSpPr>
              <a:spLocks noChangeAspect="1" noChangeArrowheads="1" noTextEdit="1"/>
            </p:cNvSpPr>
            <p:nvPr/>
          </p:nvSpPr>
          <p:spPr bwMode="gray">
            <a:xfrm>
              <a:off x="2109" y="940"/>
              <a:ext cx="990" cy="5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a:solidFill>
                  <a:srgbClr val="000000"/>
                </a:solidFill>
              </a:endParaRPr>
            </a:p>
          </p:txBody>
        </p:sp>
        <p:pic>
          <p:nvPicPr>
            <p:cNvPr id="51" name="Picture 12"/>
            <p:cNvPicPr>
              <a:picLocks noChangeAspect="1" noChangeArrowheads="1"/>
            </p:cNvPicPr>
            <p:nvPr/>
          </p:nvPicPr>
          <p:blipFill rotWithShape="1">
            <a:blip r:embed="rId9" cstate="screen">
              <a:extLst>
                <a:ext uri="{28A0092B-C50C-407E-A947-70E740481C1C}">
                  <a14:useLocalDpi xmlns:a14="http://schemas.microsoft.com/office/drawing/2010/main"/>
                </a:ext>
              </a:extLst>
            </a:blip>
            <a:srcRect b="235"/>
            <a:stretch/>
          </p:blipFill>
          <p:spPr bwMode="gray">
            <a:xfrm>
              <a:off x="2109" y="940"/>
              <a:ext cx="991" cy="5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grpSp>
        <p:nvGrpSpPr>
          <p:cNvPr id="58" name="Group 57"/>
          <p:cNvGrpSpPr/>
          <p:nvPr/>
        </p:nvGrpSpPr>
        <p:grpSpPr>
          <a:xfrm>
            <a:off x="7954404" y="4730368"/>
            <a:ext cx="865622" cy="1371929"/>
            <a:chOff x="9187667" y="5260766"/>
            <a:chExt cx="865846" cy="1372287"/>
          </a:xfrm>
        </p:grpSpPr>
        <p:pic>
          <p:nvPicPr>
            <p:cNvPr id="6152" name="Picture 8" descr="Tel Aviv University.sv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9266287" y="5260766"/>
              <a:ext cx="681917" cy="881944"/>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9187667" y="6202054"/>
              <a:ext cx="865846" cy="430999"/>
            </a:xfrm>
            <a:prstGeom prst="rect">
              <a:avLst/>
            </a:prstGeom>
            <a:noFill/>
          </p:spPr>
          <p:txBody>
            <a:bodyPr wrap="none" lIns="0" tIns="0" rIns="0" bIns="0" rtlCol="0">
              <a:spAutoFit/>
            </a:bodyPr>
            <a:lstStyle/>
            <a:p>
              <a:pPr algn="ctr" fontAlgn="base">
                <a:spcBef>
                  <a:spcPts val="600"/>
                </a:spcBef>
                <a:spcAft>
                  <a:spcPct val="0"/>
                </a:spcAft>
                <a:buClr>
                  <a:srgbClr val="F0AB00"/>
                </a:buClr>
                <a:buSzPct val="80000"/>
              </a:pPr>
              <a:r>
                <a:rPr lang="en-US" sz="1400" b="1" kern="0" dirty="0">
                  <a:solidFill>
                    <a:srgbClr val="0076CB"/>
                  </a:solidFill>
                  <a:ea typeface="Arial Unicode MS" pitchFamily="34" charset="-128"/>
                  <a:cs typeface="Arial Unicode MS" pitchFamily="34" charset="-128"/>
                </a:rPr>
                <a:t>Tel Aviv </a:t>
              </a:r>
              <a:br>
                <a:rPr lang="en-US" sz="1400" b="1" kern="0" dirty="0">
                  <a:solidFill>
                    <a:srgbClr val="0076CB"/>
                  </a:solidFill>
                  <a:ea typeface="Arial Unicode MS" pitchFamily="34" charset="-128"/>
                  <a:cs typeface="Arial Unicode MS" pitchFamily="34" charset="-128"/>
                </a:rPr>
              </a:br>
              <a:r>
                <a:rPr lang="en-US" sz="1400" b="1" kern="0" dirty="0">
                  <a:solidFill>
                    <a:srgbClr val="0076CB"/>
                  </a:solidFill>
                  <a:ea typeface="Arial Unicode MS" pitchFamily="34" charset="-128"/>
                  <a:cs typeface="Arial Unicode MS" pitchFamily="34" charset="-128"/>
                </a:rPr>
                <a:t>University</a:t>
              </a:r>
            </a:p>
          </p:txBody>
        </p:sp>
      </p:grpSp>
      <p:sp>
        <p:nvSpPr>
          <p:cNvPr id="23" name="TextBox 22"/>
          <p:cNvSpPr txBox="1"/>
          <p:nvPr/>
        </p:nvSpPr>
        <p:spPr>
          <a:xfrm>
            <a:off x="1103446" y="1584613"/>
            <a:ext cx="3852017" cy="287323"/>
          </a:xfrm>
          <a:prstGeom prst="rect">
            <a:avLst/>
          </a:prstGeom>
          <a:noFill/>
        </p:spPr>
        <p:txBody>
          <a:bodyPr wrap="none" lIns="0" tIns="0" rIns="0" bIns="0" rtlCol="0">
            <a:spAutoFit/>
          </a:bodyPr>
          <a:lstStyle/>
          <a:p>
            <a:pPr fontAlgn="base">
              <a:spcBef>
                <a:spcPts val="600"/>
              </a:spcBef>
              <a:spcAft>
                <a:spcPct val="0"/>
              </a:spcAft>
              <a:buClr>
                <a:srgbClr val="F0AB00"/>
              </a:buClr>
              <a:buSzPct val="80000"/>
            </a:pPr>
            <a:r>
              <a:rPr lang="en-US" sz="1867" b="1" kern="0" dirty="0">
                <a:solidFill>
                  <a:srgbClr val="000000"/>
                </a:solidFill>
                <a:ea typeface="Arial Unicode MS" pitchFamily="34" charset="-128"/>
                <a:cs typeface="Arial Unicode MS" pitchFamily="34" charset="-128"/>
              </a:rPr>
              <a:t>ICN MLI Strategic Research Areas</a:t>
            </a:r>
            <a:endParaRPr lang="en-US" sz="1867" b="1" kern="0" dirty="0">
              <a:solidFill>
                <a:srgbClr val="000000"/>
              </a:solidFill>
              <a:ea typeface="Arial Unicode MS" pitchFamily="34" charset="-128"/>
              <a:cs typeface="Arial Unicode MS" pitchFamily="34" charset="-128"/>
            </a:endParaRPr>
          </a:p>
        </p:txBody>
      </p:sp>
      <p:sp>
        <p:nvSpPr>
          <p:cNvPr id="52" name="TextBox 51"/>
          <p:cNvSpPr txBox="1"/>
          <p:nvPr/>
        </p:nvSpPr>
        <p:spPr>
          <a:xfrm>
            <a:off x="7056107" y="1584613"/>
            <a:ext cx="3601948" cy="287323"/>
          </a:xfrm>
          <a:prstGeom prst="rect">
            <a:avLst/>
          </a:prstGeom>
          <a:noFill/>
        </p:spPr>
        <p:txBody>
          <a:bodyPr wrap="none" lIns="0" tIns="0" rIns="0" bIns="0" rtlCol="0">
            <a:spAutoFit/>
          </a:bodyPr>
          <a:lstStyle/>
          <a:p>
            <a:pPr fontAlgn="base">
              <a:spcBef>
                <a:spcPts val="600"/>
              </a:spcBef>
              <a:spcAft>
                <a:spcPct val="0"/>
              </a:spcAft>
              <a:buClr>
                <a:srgbClr val="F0AB00"/>
              </a:buClr>
              <a:buSzPct val="80000"/>
            </a:pPr>
            <a:r>
              <a:rPr lang="en-US" sz="1867" b="1" kern="0" dirty="0">
                <a:solidFill>
                  <a:srgbClr val="000000"/>
                </a:solidFill>
                <a:ea typeface="Arial Unicode MS" pitchFamily="34" charset="-128"/>
                <a:cs typeface="Arial Unicode MS" pitchFamily="34" charset="-128"/>
              </a:rPr>
              <a:t>Partners Signed </a:t>
            </a:r>
            <a:r>
              <a:rPr lang="en-US" sz="1867" kern="0" dirty="0">
                <a:solidFill>
                  <a:srgbClr val="000000"/>
                </a:solidFill>
                <a:ea typeface="Arial Unicode MS" pitchFamily="34" charset="-128"/>
                <a:cs typeface="Arial Unicode MS" pitchFamily="34" charset="-128"/>
              </a:rPr>
              <a:t>(since Q1 2015)</a:t>
            </a:r>
            <a:endParaRPr lang="en-US" sz="1867" kern="0" dirty="0">
              <a:solidFill>
                <a:srgbClr val="000000"/>
              </a:solidFill>
              <a:ea typeface="Arial Unicode MS" pitchFamily="34" charset="-128"/>
              <a:cs typeface="Arial Unicode MS" pitchFamily="34" charset="-128"/>
            </a:endParaRPr>
          </a:p>
        </p:txBody>
      </p:sp>
      <p:grpSp>
        <p:nvGrpSpPr>
          <p:cNvPr id="54" name="Group 53"/>
          <p:cNvGrpSpPr/>
          <p:nvPr/>
        </p:nvGrpSpPr>
        <p:grpSpPr>
          <a:xfrm>
            <a:off x="6355071" y="2058473"/>
            <a:ext cx="5041188" cy="1211589"/>
            <a:chOff x="6356725" y="2307408"/>
            <a:chExt cx="5419729" cy="1329632"/>
          </a:xfrm>
        </p:grpSpPr>
        <p:pic>
          <p:nvPicPr>
            <p:cNvPr id="6154" name="Picture 10" descr="Stanford University seal 2003.sv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356725" y="2314018"/>
              <a:ext cx="1248840" cy="1248840"/>
            </a:xfrm>
            <a:prstGeom prst="rect">
              <a:avLst/>
            </a:prstGeom>
            <a:noFill/>
            <a:extLst>
              <a:ext uri="{909E8E84-426E-40DD-AFC4-6F175D3DCCD1}">
                <a14:hiddenFill xmlns:a14="http://schemas.microsoft.com/office/drawing/2010/main">
                  <a:solidFill>
                    <a:srgbClr val="FFFFFF"/>
                  </a:solidFill>
                </a14:hiddenFill>
              </a:ext>
            </a:extLst>
          </p:spPr>
        </p:pic>
        <p:grpSp>
          <p:nvGrpSpPr>
            <p:cNvPr id="25" name="Group 24"/>
            <p:cNvGrpSpPr/>
            <p:nvPr/>
          </p:nvGrpSpPr>
          <p:grpSpPr>
            <a:xfrm>
              <a:off x="10596482" y="2346314"/>
              <a:ext cx="1179972" cy="1290726"/>
              <a:chOff x="9886795" y="704975"/>
              <a:chExt cx="1429131" cy="1563270"/>
            </a:xfrm>
          </p:grpSpPr>
          <p:pic>
            <p:nvPicPr>
              <p:cNvPr id="6158" name="Picture 14" descr="ColumbiaNYUCoat.sv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9886795" y="704975"/>
                <a:ext cx="1429131" cy="1260234"/>
              </a:xfrm>
              <a:prstGeom prst="rect">
                <a:avLst/>
              </a:prstGeom>
              <a:noFill/>
              <a:extLst>
                <a:ext uri="{909E8E84-426E-40DD-AFC4-6F175D3DCCD1}">
                  <a14:hiddenFill xmlns:a14="http://schemas.microsoft.com/office/drawing/2010/main">
                    <a:solidFill>
                      <a:srgbClr val="FFFFFF"/>
                    </a:solidFill>
                  </a14:hiddenFill>
                </a:ext>
              </a:extLst>
            </p:spPr>
          </p:pic>
          <p:sp>
            <p:nvSpPr>
              <p:cNvPr id="55" name="TextBox 54"/>
              <p:cNvSpPr txBox="1"/>
              <p:nvPr/>
            </p:nvSpPr>
            <p:spPr>
              <a:xfrm>
                <a:off x="10070147" y="1981886"/>
                <a:ext cx="1062423" cy="286359"/>
              </a:xfrm>
              <a:prstGeom prst="rect">
                <a:avLst/>
              </a:prstGeom>
              <a:noFill/>
            </p:spPr>
            <p:txBody>
              <a:bodyPr wrap="none" lIns="0" tIns="0" rIns="0" bIns="0" rtlCol="0">
                <a:spAutoFit/>
              </a:bodyPr>
              <a:lstStyle/>
              <a:p>
                <a:pPr algn="ctr" fontAlgn="base">
                  <a:spcBef>
                    <a:spcPts val="600"/>
                  </a:spcBef>
                  <a:spcAft>
                    <a:spcPct val="0"/>
                  </a:spcAft>
                  <a:buClr>
                    <a:srgbClr val="F0AB00"/>
                  </a:buClr>
                  <a:buSzPct val="80000"/>
                </a:pPr>
                <a:r>
                  <a:rPr lang="en-US" sz="1400" b="1" kern="0" dirty="0">
                    <a:solidFill>
                      <a:srgbClr val="0076CB"/>
                    </a:solidFill>
                    <a:ea typeface="Arial Unicode MS" pitchFamily="34" charset="-128"/>
                    <a:cs typeface="Arial Unicode MS" pitchFamily="34" charset="-128"/>
                  </a:rPr>
                  <a:t>Columbia</a:t>
                </a:r>
              </a:p>
            </p:txBody>
          </p:sp>
        </p:grpSp>
        <p:pic>
          <p:nvPicPr>
            <p:cNvPr id="6162" name="Picture 18" descr="MIT Seal.sv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672508" y="2307408"/>
              <a:ext cx="1326547" cy="1326547"/>
            </a:xfrm>
            <a:prstGeom prst="rect">
              <a:avLst/>
            </a:prstGeom>
            <a:noFill/>
            <a:extLst>
              <a:ext uri="{909E8E84-426E-40DD-AFC4-6F175D3DCCD1}">
                <a14:hiddenFill xmlns:a14="http://schemas.microsoft.com/office/drawing/2010/main">
                  <a:solidFill>
                    <a:srgbClr val="FFFFFF"/>
                  </a:solidFill>
                </a14:hiddenFill>
              </a:ext>
            </a:extLst>
          </p:spPr>
        </p:pic>
        <p:pic>
          <p:nvPicPr>
            <p:cNvPr id="6156" name="Picture 12" descr="New York University Seal.svg"/>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065998" y="2307408"/>
              <a:ext cx="1313412" cy="132654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3" name="Group 52"/>
          <p:cNvGrpSpPr/>
          <p:nvPr/>
        </p:nvGrpSpPr>
        <p:grpSpPr>
          <a:xfrm>
            <a:off x="8266284" y="3558618"/>
            <a:ext cx="1414170" cy="911680"/>
            <a:chOff x="7884571" y="5697883"/>
            <a:chExt cx="1216123" cy="784003"/>
          </a:xfrm>
        </p:grpSpPr>
        <p:pic>
          <p:nvPicPr>
            <p:cNvPr id="6150" name="Picture 6" descr="TU Muenchen Logo.svg"/>
            <p:cNvPicPr>
              <a:picLocks noChangeAspect="1" noChangeArrowheads="1"/>
            </p:cNvPicPr>
            <p:nvPr/>
          </p:nvPicPr>
          <p:blipFill rotWithShape="1">
            <a:blip r:embed="rId15">
              <a:extLst>
                <a:ext uri="{28A0092B-C50C-407E-A947-70E740481C1C}">
                  <a14:useLocalDpi xmlns:a14="http://schemas.microsoft.com/office/drawing/2010/main" val="0"/>
                </a:ext>
              </a:extLst>
            </a:blip>
            <a:srcRect l="60332" b="26582"/>
            <a:stretch/>
          </p:blipFill>
          <p:spPr bwMode="auto">
            <a:xfrm>
              <a:off x="8011236" y="5697883"/>
              <a:ext cx="944602" cy="566440"/>
            </a:xfrm>
            <a:prstGeom prst="rect">
              <a:avLst/>
            </a:prstGeom>
            <a:noFill/>
            <a:extLst>
              <a:ext uri="{909E8E84-426E-40DD-AFC4-6F175D3DCCD1}">
                <a14:hiddenFill xmlns:a14="http://schemas.microsoft.com/office/drawing/2010/main">
                  <a:solidFill>
                    <a:srgbClr val="FFFFFF"/>
                  </a:solidFill>
                </a14:hiddenFill>
              </a:ext>
            </a:extLst>
          </p:spPr>
        </p:pic>
        <p:sp>
          <p:nvSpPr>
            <p:cNvPr id="35" name="Rectangle 34"/>
            <p:cNvSpPr/>
            <p:nvPr/>
          </p:nvSpPr>
          <p:spPr>
            <a:xfrm>
              <a:off x="7884571" y="6190745"/>
              <a:ext cx="1216123" cy="291141"/>
            </a:xfrm>
            <a:prstGeom prst="rect">
              <a:avLst/>
            </a:prstGeom>
          </p:spPr>
          <p:txBody>
            <a:bodyPr wrap="none">
              <a:spAutoFit/>
            </a:bodyPr>
            <a:lstStyle/>
            <a:p>
              <a:pPr algn="ctr" fontAlgn="base">
                <a:spcBef>
                  <a:spcPts val="600"/>
                </a:spcBef>
                <a:spcAft>
                  <a:spcPct val="0"/>
                </a:spcAft>
                <a:buClr>
                  <a:srgbClr val="F0AB00"/>
                </a:buClr>
                <a:buSzPct val="80000"/>
              </a:pPr>
              <a:r>
                <a:rPr lang="en-US" sz="1600" b="1" kern="0" dirty="0">
                  <a:solidFill>
                    <a:srgbClr val="0076CB"/>
                  </a:solidFill>
                  <a:ea typeface="Arial Unicode MS" pitchFamily="34" charset="-128"/>
                  <a:cs typeface="Arial Unicode MS" pitchFamily="34" charset="-128"/>
                </a:rPr>
                <a:t>TU </a:t>
              </a:r>
              <a:r>
                <a:rPr lang="en-US" sz="1600" b="1" kern="0" dirty="0" err="1">
                  <a:solidFill>
                    <a:srgbClr val="0076CB"/>
                  </a:solidFill>
                  <a:ea typeface="Arial Unicode MS" pitchFamily="34" charset="-128"/>
                  <a:cs typeface="Arial Unicode MS" pitchFamily="34" charset="-128"/>
                </a:rPr>
                <a:t>München</a:t>
              </a:r>
              <a:endParaRPr lang="en-US" sz="1600" b="1" kern="0" dirty="0">
                <a:solidFill>
                  <a:srgbClr val="0076CB"/>
                </a:solidFill>
                <a:ea typeface="Arial Unicode MS" pitchFamily="34" charset="-128"/>
                <a:cs typeface="Arial Unicode MS" pitchFamily="34" charset="-128"/>
              </a:endParaRPr>
            </a:p>
          </p:txBody>
        </p:sp>
      </p:grpSp>
      <p:pic>
        <p:nvPicPr>
          <p:cNvPr id="6167" name="Picture 23" descr="http://www.dfki.de/web/presse/bildmaterial/DFKI_Schrift_engl.jpg"/>
          <p:cNvPicPr>
            <a:picLocks noChangeAspect="1" noChangeArrowheads="1"/>
          </p:cNvPicPr>
          <p:nvPr/>
        </p:nvPicPr>
        <p:blipFill rotWithShape="1">
          <a:blip r:embed="rId16" cstate="print">
            <a:extLst>
              <a:ext uri="{28A0092B-C50C-407E-A947-70E740481C1C}">
                <a14:useLocalDpi xmlns:a14="http://schemas.microsoft.com/office/drawing/2010/main" val="0"/>
              </a:ext>
            </a:extLst>
          </a:blip>
          <a:srcRect r="42028"/>
          <a:stretch/>
        </p:blipFill>
        <p:spPr bwMode="auto">
          <a:xfrm>
            <a:off x="9954755" y="3330961"/>
            <a:ext cx="1441504" cy="549521"/>
          </a:xfrm>
          <a:prstGeom prst="rect">
            <a:avLst/>
          </a:prstGeom>
          <a:noFill/>
          <a:extLst>
            <a:ext uri="{909E8E84-426E-40DD-AFC4-6F175D3DCCD1}">
              <a14:hiddenFill xmlns:a14="http://schemas.microsoft.com/office/drawing/2010/main">
                <a:solidFill>
                  <a:srgbClr val="FFFFFF"/>
                </a:solidFill>
              </a14:hiddenFill>
            </a:ext>
          </a:extLst>
        </p:spPr>
      </p:pic>
      <p:pic>
        <p:nvPicPr>
          <p:cNvPr id="6169" name="Picture 25" descr="German Cancer Research Center"/>
          <p:cNvPicPr>
            <a:picLocks noChangeAspect="1" noChangeArrowheads="1"/>
          </p:cNvPicPr>
          <p:nvPr/>
        </p:nvPicPr>
        <p:blipFill rotWithShape="1">
          <a:blip r:embed="rId17">
            <a:extLst>
              <a:ext uri="{28A0092B-C50C-407E-A947-70E740481C1C}">
                <a14:useLocalDpi xmlns:a14="http://schemas.microsoft.com/office/drawing/2010/main" val="0"/>
              </a:ext>
            </a:extLst>
          </a:blip>
          <a:srcRect l="18581" r="52945" b="32898"/>
          <a:stretch/>
        </p:blipFill>
        <p:spPr bwMode="auto">
          <a:xfrm>
            <a:off x="9960380" y="3965384"/>
            <a:ext cx="1435881" cy="740833"/>
          </a:xfrm>
          <a:prstGeom prst="rect">
            <a:avLst/>
          </a:prstGeom>
          <a:noFill/>
          <a:extLst>
            <a:ext uri="{909E8E84-426E-40DD-AFC4-6F175D3DCCD1}">
              <a14:hiddenFill xmlns:a14="http://schemas.microsoft.com/office/drawing/2010/main">
                <a:solidFill>
                  <a:srgbClr val="FFFFFF"/>
                </a:solidFill>
              </a14:hiddenFill>
            </a:ext>
          </a:extLst>
        </p:spPr>
      </p:pic>
      <p:grpSp>
        <p:nvGrpSpPr>
          <p:cNvPr id="59" name="Group 58"/>
          <p:cNvGrpSpPr/>
          <p:nvPr/>
        </p:nvGrpSpPr>
        <p:grpSpPr>
          <a:xfrm>
            <a:off x="9308686" y="4931256"/>
            <a:ext cx="1253548" cy="1156486"/>
            <a:chOff x="10236834" y="5260766"/>
            <a:chExt cx="1253875" cy="1156788"/>
          </a:xfrm>
        </p:grpSpPr>
        <p:sp>
          <p:nvSpPr>
            <p:cNvPr id="66" name="TextBox 65"/>
            <p:cNvSpPr txBox="1"/>
            <p:nvPr/>
          </p:nvSpPr>
          <p:spPr>
            <a:xfrm>
              <a:off x="10236834" y="6202054"/>
              <a:ext cx="1253875" cy="215500"/>
            </a:xfrm>
            <a:prstGeom prst="rect">
              <a:avLst/>
            </a:prstGeom>
            <a:noFill/>
          </p:spPr>
          <p:txBody>
            <a:bodyPr wrap="none" lIns="0" tIns="0" rIns="0" bIns="0" rtlCol="0">
              <a:spAutoFit/>
            </a:bodyPr>
            <a:lstStyle/>
            <a:p>
              <a:pPr algn="ctr" fontAlgn="base">
                <a:spcBef>
                  <a:spcPts val="600"/>
                </a:spcBef>
                <a:spcAft>
                  <a:spcPct val="0"/>
                </a:spcAft>
                <a:buClr>
                  <a:srgbClr val="F0AB00"/>
                </a:buClr>
                <a:buSzPct val="80000"/>
              </a:pPr>
              <a:r>
                <a:rPr lang="en-US" sz="1400" b="1" kern="0" dirty="0" err="1">
                  <a:solidFill>
                    <a:srgbClr val="C00000"/>
                  </a:solidFill>
                  <a:ea typeface="Arial Unicode MS" pitchFamily="34" charset="-128"/>
                  <a:cs typeface="Arial Unicode MS" pitchFamily="34" charset="-128"/>
                </a:rPr>
                <a:t>Koc</a:t>
              </a:r>
              <a:r>
                <a:rPr lang="en-US" sz="1400" b="1" kern="0" dirty="0">
                  <a:solidFill>
                    <a:srgbClr val="C00000"/>
                  </a:solidFill>
                  <a:ea typeface="Arial Unicode MS" pitchFamily="34" charset="-128"/>
                  <a:cs typeface="Arial Unicode MS" pitchFamily="34" charset="-128"/>
                </a:rPr>
                <a:t> University</a:t>
              </a:r>
            </a:p>
          </p:txBody>
        </p:sp>
        <p:pic>
          <p:nvPicPr>
            <p:cNvPr id="6171" name="Picture 27" descr="Koç University Official Seal.jpg"/>
            <p:cNvPicPr>
              <a:picLocks noChangeAspect="1" noChangeArrowheads="1"/>
            </p:cNvPicPr>
            <p:nvPr/>
          </p:nvPicPr>
          <p:blipFill rotWithShape="1">
            <a:blip r:embed="rId18">
              <a:extLst>
                <a:ext uri="{28A0092B-C50C-407E-A947-70E740481C1C}">
                  <a14:useLocalDpi xmlns:a14="http://schemas.microsoft.com/office/drawing/2010/main" val="0"/>
                </a:ext>
              </a:extLst>
            </a:blip>
            <a:srcRect l="24710" r="24892" b="46253"/>
            <a:stretch/>
          </p:blipFill>
          <p:spPr bwMode="auto">
            <a:xfrm>
              <a:off x="10332127" y="5260766"/>
              <a:ext cx="1067099" cy="88194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7" name="Group 56"/>
          <p:cNvGrpSpPr/>
          <p:nvPr/>
        </p:nvGrpSpPr>
        <p:grpSpPr>
          <a:xfrm>
            <a:off x="6063915" y="4730370"/>
            <a:ext cx="1720283" cy="1419361"/>
            <a:chOff x="6065493" y="4980004"/>
            <a:chExt cx="1720730" cy="1419731"/>
          </a:xfrm>
        </p:grpSpPr>
        <p:pic>
          <p:nvPicPr>
            <p:cNvPr id="6173" name="Picture 29" descr="University of Amsterdam logo.svg"/>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6386056" y="4980004"/>
              <a:ext cx="1079604" cy="1079604"/>
            </a:xfrm>
            <a:prstGeom prst="rect">
              <a:avLst/>
            </a:prstGeom>
            <a:noFill/>
            <a:extLst>
              <a:ext uri="{909E8E84-426E-40DD-AFC4-6F175D3DCCD1}">
                <a14:hiddenFill xmlns:a14="http://schemas.microsoft.com/office/drawing/2010/main">
                  <a:solidFill>
                    <a:srgbClr val="FFFFFF"/>
                  </a:solidFill>
                </a14:hiddenFill>
              </a:ext>
            </a:extLst>
          </p:spPr>
        </p:pic>
        <p:sp>
          <p:nvSpPr>
            <p:cNvPr id="56" name="Rectangle 55"/>
            <p:cNvSpPr/>
            <p:nvPr/>
          </p:nvSpPr>
          <p:spPr>
            <a:xfrm>
              <a:off x="6065493" y="6091878"/>
              <a:ext cx="1720730" cy="307857"/>
            </a:xfrm>
            <a:prstGeom prst="rect">
              <a:avLst/>
            </a:prstGeom>
          </p:spPr>
          <p:txBody>
            <a:bodyPr wrap="square">
              <a:spAutoFit/>
            </a:bodyPr>
            <a:lstStyle/>
            <a:p>
              <a:pPr algn="ctr" fontAlgn="base">
                <a:spcBef>
                  <a:spcPts val="600"/>
                </a:spcBef>
                <a:spcAft>
                  <a:spcPct val="0"/>
                </a:spcAft>
                <a:buClr>
                  <a:srgbClr val="F0AB00"/>
                </a:buClr>
                <a:buSzPct val="80000"/>
              </a:pPr>
              <a:r>
                <a:rPr lang="en-US" sz="1400" b="1" kern="0" dirty="0">
                  <a:solidFill>
                    <a:srgbClr val="000000"/>
                  </a:solidFill>
                  <a:ea typeface="Arial Unicode MS" pitchFamily="34" charset="-128"/>
                  <a:cs typeface="Arial Unicode MS" pitchFamily="34" charset="-128"/>
                </a:rPr>
                <a:t>U Amsterdam</a:t>
              </a:r>
            </a:p>
          </p:txBody>
        </p:sp>
      </p:grpSp>
      <p:sp>
        <p:nvSpPr>
          <p:cNvPr id="60" name="TextBox 59"/>
          <p:cNvSpPr txBox="1"/>
          <p:nvPr/>
        </p:nvSpPr>
        <p:spPr>
          <a:xfrm>
            <a:off x="10934663" y="5087518"/>
            <a:ext cx="359073" cy="430759"/>
          </a:xfrm>
          <a:prstGeom prst="rect">
            <a:avLst/>
          </a:prstGeom>
          <a:noFill/>
        </p:spPr>
        <p:txBody>
          <a:bodyPr wrap="none" lIns="0" tIns="0" rIns="0" bIns="0" rtlCol="0">
            <a:spAutoFit/>
          </a:bodyPr>
          <a:lstStyle/>
          <a:p>
            <a:pPr fontAlgn="base">
              <a:spcBef>
                <a:spcPts val="600"/>
              </a:spcBef>
              <a:spcAft>
                <a:spcPct val="0"/>
              </a:spcAft>
              <a:buClr>
                <a:srgbClr val="F0AB00"/>
              </a:buClr>
              <a:buSzPct val="80000"/>
            </a:pPr>
            <a:r>
              <a:rPr lang="en-US" sz="2799" b="1" kern="0" dirty="0">
                <a:solidFill>
                  <a:srgbClr val="000000"/>
                </a:solidFill>
                <a:ea typeface="Arial Unicode MS" pitchFamily="34" charset="-128"/>
                <a:cs typeface="Arial Unicode MS" pitchFamily="34" charset="-128"/>
              </a:rPr>
              <a:t>…</a:t>
            </a:r>
          </a:p>
        </p:txBody>
      </p:sp>
    </p:spTree>
    <p:extLst>
      <p:ext uri="{BB962C8B-B14F-4D97-AF65-F5344CB8AC3E}">
        <p14:creationId xmlns:p14="http://schemas.microsoft.com/office/powerpoint/2010/main" val="135171118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smtClean="0"/>
              <a:t>New Research @ SAP 2015</a:t>
            </a:r>
            <a:br>
              <a:rPr lang="en-US" sz="2800" dirty="0" smtClean="0"/>
            </a:br>
            <a:r>
              <a:rPr lang="en-US" sz="2800" b="0" dirty="0" smtClean="0"/>
              <a:t>Enterprise Machine Learning (~10 PhDs)</a:t>
            </a:r>
            <a:endParaRPr lang="en-US" sz="2800" b="0" dirty="0"/>
          </a:p>
        </p:txBody>
      </p:sp>
      <p:graphicFrame>
        <p:nvGraphicFramePr>
          <p:cNvPr id="12" name="Table 11"/>
          <p:cNvGraphicFramePr>
            <a:graphicFrameLocks noGrp="1"/>
          </p:cNvGraphicFramePr>
          <p:nvPr>
            <p:extLst>
              <p:ext uri="{D42A27DB-BD31-4B8C-83A1-F6EECF244321}">
                <p14:modId xmlns:p14="http://schemas.microsoft.com/office/powerpoint/2010/main" val="3908568999"/>
              </p:ext>
            </p:extLst>
          </p:nvPr>
        </p:nvGraphicFramePr>
        <p:xfrm>
          <a:off x="1415130" y="1378096"/>
          <a:ext cx="9285287" cy="5104611"/>
        </p:xfrm>
        <a:graphic>
          <a:graphicData uri="http://schemas.openxmlformats.org/drawingml/2006/table">
            <a:tbl>
              <a:tblPr firstRow="1" firstCol="1" bandRow="1"/>
              <a:tblGrid>
                <a:gridCol w="1528355"/>
                <a:gridCol w="4140112"/>
                <a:gridCol w="2216284"/>
                <a:gridCol w="1400536"/>
              </a:tblGrid>
              <a:tr h="311004">
                <a:tc>
                  <a:txBody>
                    <a:bodyPr/>
                    <a:lstStyle/>
                    <a:p>
                      <a:pPr>
                        <a:lnSpc>
                          <a:spcPct val="107000"/>
                        </a:lnSpc>
                        <a:spcAft>
                          <a:spcPts val="800"/>
                        </a:spcAft>
                      </a:pPr>
                      <a:r>
                        <a:rPr lang="en-US" sz="1300" b="1" dirty="0">
                          <a:solidFill>
                            <a:schemeClr val="bg1"/>
                          </a:solidFill>
                          <a:effectLst/>
                          <a:latin typeface="+mn-lt"/>
                          <a:ea typeface="Calibri" panose="020F0502020204030204" pitchFamily="34" charset="0"/>
                          <a:cs typeface="Times New Roman" panose="02020603050405020304" pitchFamily="18" charset="0"/>
                        </a:rPr>
                        <a:t>Cluster</a:t>
                      </a:r>
                      <a:endParaRPr lang="de-DE" sz="1300" dirty="0">
                        <a:solidFill>
                          <a:schemeClr val="bg1"/>
                        </a:solidFill>
                        <a:effectLst/>
                        <a:latin typeface="+mn-lt"/>
                        <a:ea typeface="Calibri" panose="020F0502020204030204" pitchFamily="34" charset="0"/>
                        <a:cs typeface="Times New Roman" panose="02020603050405020304" pitchFamily="18" charset="0"/>
                      </a:endParaRPr>
                    </a:p>
                  </a:txBody>
                  <a:tcPr marL="50128" marR="50128" marT="7161"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solidFill>
                  </a:tcPr>
                </a:tc>
                <a:tc>
                  <a:txBody>
                    <a:bodyPr/>
                    <a:lstStyle/>
                    <a:p>
                      <a:pPr>
                        <a:lnSpc>
                          <a:spcPct val="107000"/>
                        </a:lnSpc>
                        <a:spcAft>
                          <a:spcPts val="800"/>
                        </a:spcAft>
                      </a:pPr>
                      <a:r>
                        <a:rPr lang="en-US" sz="1300" b="1" dirty="0">
                          <a:solidFill>
                            <a:schemeClr val="bg1"/>
                          </a:solidFill>
                          <a:effectLst/>
                          <a:latin typeface="+mn-lt"/>
                          <a:ea typeface="Calibri" panose="020F0502020204030204" pitchFamily="34" charset="0"/>
                          <a:cs typeface="Times New Roman" panose="02020603050405020304" pitchFamily="18" charset="0"/>
                        </a:rPr>
                        <a:t>Topic</a:t>
                      </a:r>
                      <a:endParaRPr lang="de-DE" sz="1300" dirty="0">
                        <a:solidFill>
                          <a:schemeClr val="bg1"/>
                        </a:solidFill>
                        <a:effectLst/>
                        <a:latin typeface="+mn-lt"/>
                        <a:ea typeface="Calibri" panose="020F0502020204030204" pitchFamily="34" charset="0"/>
                        <a:cs typeface="Times New Roman" panose="02020603050405020304" pitchFamily="18" charset="0"/>
                      </a:endParaRPr>
                    </a:p>
                  </a:txBody>
                  <a:tcPr marL="50128" marR="50128" marT="7161"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solidFill>
                  </a:tcPr>
                </a:tc>
                <a:tc>
                  <a:txBody>
                    <a:bodyPr/>
                    <a:lstStyle/>
                    <a:p>
                      <a:pPr>
                        <a:lnSpc>
                          <a:spcPct val="107000"/>
                        </a:lnSpc>
                        <a:spcAft>
                          <a:spcPts val="800"/>
                        </a:spcAft>
                      </a:pPr>
                      <a:r>
                        <a:rPr lang="en-US" sz="1300" b="1" dirty="0">
                          <a:solidFill>
                            <a:schemeClr val="bg1"/>
                          </a:solidFill>
                          <a:effectLst/>
                          <a:latin typeface="+mn-lt"/>
                          <a:ea typeface="Calibri" panose="020F0502020204030204" pitchFamily="34" charset="0"/>
                          <a:cs typeface="Times New Roman" panose="02020603050405020304" pitchFamily="18" charset="0"/>
                        </a:rPr>
                        <a:t>Partner</a:t>
                      </a:r>
                      <a:endParaRPr lang="de-DE" sz="1300" dirty="0">
                        <a:solidFill>
                          <a:schemeClr val="bg1"/>
                        </a:solidFill>
                        <a:effectLst/>
                        <a:latin typeface="+mn-lt"/>
                        <a:ea typeface="Calibri" panose="020F0502020204030204" pitchFamily="34" charset="0"/>
                        <a:cs typeface="Times New Roman" panose="02020603050405020304" pitchFamily="18" charset="0"/>
                      </a:endParaRPr>
                    </a:p>
                  </a:txBody>
                  <a:tcPr marL="50128" marR="50128" marT="7161"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solidFill>
                  </a:tcPr>
                </a:tc>
                <a:tc>
                  <a:txBody>
                    <a:bodyPr/>
                    <a:lstStyle/>
                    <a:p>
                      <a:pPr>
                        <a:lnSpc>
                          <a:spcPct val="107000"/>
                        </a:lnSpc>
                        <a:spcAft>
                          <a:spcPts val="800"/>
                        </a:spcAft>
                      </a:pPr>
                      <a:r>
                        <a:rPr lang="en-US" sz="1300" b="1" dirty="0">
                          <a:solidFill>
                            <a:schemeClr val="bg1"/>
                          </a:solidFill>
                          <a:effectLst/>
                          <a:latin typeface="+mn-lt"/>
                          <a:ea typeface="Calibri" panose="020F0502020204030204" pitchFamily="34" charset="0"/>
                          <a:cs typeface="Times New Roman" panose="02020603050405020304" pitchFamily="18" charset="0"/>
                        </a:rPr>
                        <a:t>Status</a:t>
                      </a:r>
                      <a:endParaRPr lang="de-DE" sz="1300" dirty="0">
                        <a:solidFill>
                          <a:schemeClr val="bg1"/>
                        </a:solidFill>
                        <a:effectLst/>
                        <a:latin typeface="+mn-lt"/>
                        <a:ea typeface="Calibri" panose="020F0502020204030204" pitchFamily="34" charset="0"/>
                        <a:cs typeface="Times New Roman" panose="02020603050405020304" pitchFamily="18" charset="0"/>
                      </a:endParaRPr>
                    </a:p>
                  </a:txBody>
                  <a:tcPr marL="50128" marR="50128" marT="7161"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solidFill>
                  </a:tcPr>
                </a:tc>
              </a:tr>
              <a:tr h="430989">
                <a:tc rowSpan="2">
                  <a:txBody>
                    <a:bodyPr/>
                    <a:lstStyle/>
                    <a:p>
                      <a:pPr algn="ctr">
                        <a:lnSpc>
                          <a:spcPct val="107000"/>
                        </a:lnSpc>
                        <a:spcAft>
                          <a:spcPts val="800"/>
                        </a:spcAft>
                      </a:pPr>
                      <a:r>
                        <a:rPr lang="en-US" sz="1300" b="1" smtClean="0">
                          <a:effectLst/>
                          <a:latin typeface="+mn-lt"/>
                          <a:ea typeface="Calibri" panose="020F0502020204030204" pitchFamily="34" charset="0"/>
                          <a:cs typeface="Times New Roman" panose="02020603050405020304" pitchFamily="18" charset="0"/>
                        </a:rPr>
                        <a:t>C4C</a:t>
                      </a:r>
                      <a:endParaRPr lang="de-DE" sz="1300" dirty="0">
                        <a:effectLst/>
                        <a:latin typeface="+mn-lt"/>
                        <a:ea typeface="Calibri" panose="020F0502020204030204" pitchFamily="34" charset="0"/>
                        <a:cs typeface="Times New Roman" panose="02020603050405020304" pitchFamily="18" charset="0"/>
                      </a:endParaRPr>
                    </a:p>
                  </a:txBody>
                  <a:tcPr marL="50128" marR="50128" marT="7161"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800"/>
                        </a:spcAft>
                      </a:pPr>
                      <a:r>
                        <a:rPr lang="en-US" sz="1300" dirty="0">
                          <a:effectLst/>
                          <a:latin typeface="+mn-lt"/>
                          <a:ea typeface="Calibri" panose="020F0502020204030204" pitchFamily="34" charset="0"/>
                          <a:cs typeface="Times New Roman" panose="02020603050405020304" pitchFamily="18" charset="0"/>
                        </a:rPr>
                        <a:t>Customer Lifetime Value</a:t>
                      </a:r>
                      <a:endParaRPr lang="de-DE" sz="1300" dirty="0">
                        <a:effectLst/>
                        <a:latin typeface="+mn-lt"/>
                        <a:ea typeface="Calibri" panose="020F0502020204030204" pitchFamily="34" charset="0"/>
                        <a:cs typeface="Times New Roman" panose="02020603050405020304" pitchFamily="18" charset="0"/>
                      </a:endParaRPr>
                    </a:p>
                  </a:txBody>
                  <a:tcPr marL="50128" marR="50128" marT="7161"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A6A6A6"/>
                      </a:solidFill>
                      <a:prstDash val="dash"/>
                      <a:round/>
                      <a:headEnd type="none" w="med" len="med"/>
                      <a:tailEnd type="none" w="med" len="med"/>
                    </a:lnB>
                  </a:tcPr>
                </a:tc>
                <a:tc>
                  <a:txBody>
                    <a:bodyPr/>
                    <a:lstStyle/>
                    <a:p>
                      <a:pPr>
                        <a:lnSpc>
                          <a:spcPct val="107000"/>
                        </a:lnSpc>
                        <a:spcAft>
                          <a:spcPts val="800"/>
                        </a:spcAft>
                      </a:pPr>
                      <a:r>
                        <a:rPr lang="en-US" sz="1300">
                          <a:effectLst/>
                          <a:latin typeface="+mn-lt"/>
                          <a:ea typeface="Calibri" panose="020F0502020204030204" pitchFamily="34" charset="0"/>
                          <a:cs typeface="Times New Roman" panose="02020603050405020304" pitchFamily="18" charset="0"/>
                        </a:rPr>
                        <a:t>ESSEC Business School</a:t>
                      </a:r>
                      <a:endParaRPr lang="de-DE" sz="1300">
                        <a:effectLst/>
                        <a:latin typeface="+mn-lt"/>
                        <a:ea typeface="Calibri" panose="020F0502020204030204" pitchFamily="34" charset="0"/>
                        <a:cs typeface="Times New Roman" panose="02020603050405020304" pitchFamily="18" charset="0"/>
                      </a:endParaRPr>
                    </a:p>
                  </a:txBody>
                  <a:tcPr marL="50128" marR="50128" marT="7161"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A6A6A6"/>
                      </a:solidFill>
                      <a:prstDash val="dash"/>
                      <a:round/>
                      <a:headEnd type="none" w="med" len="med"/>
                      <a:tailEnd type="none" w="med" len="med"/>
                    </a:lnB>
                  </a:tcPr>
                </a:tc>
                <a:tc>
                  <a:txBody>
                    <a:bodyPr/>
                    <a:lstStyle/>
                    <a:p>
                      <a:pPr>
                        <a:lnSpc>
                          <a:spcPct val="107000"/>
                        </a:lnSpc>
                        <a:spcAft>
                          <a:spcPts val="800"/>
                        </a:spcAft>
                      </a:pPr>
                      <a:r>
                        <a:rPr lang="en-US" sz="1300">
                          <a:effectLst/>
                          <a:latin typeface="+mn-lt"/>
                          <a:ea typeface="Calibri" panose="020F0502020204030204" pitchFamily="34" charset="0"/>
                          <a:cs typeface="Times New Roman" panose="02020603050405020304" pitchFamily="18" charset="0"/>
                        </a:rPr>
                        <a:t>Live</a:t>
                      </a:r>
                      <a:endParaRPr lang="de-DE" sz="1300">
                        <a:effectLst/>
                        <a:latin typeface="+mn-lt"/>
                        <a:ea typeface="Calibri" panose="020F0502020204030204" pitchFamily="34" charset="0"/>
                        <a:cs typeface="Times New Roman" panose="02020603050405020304" pitchFamily="18" charset="0"/>
                      </a:endParaRPr>
                    </a:p>
                  </a:txBody>
                  <a:tcPr marL="50128" marR="50128" marT="7161"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A6A6A6"/>
                      </a:solidFill>
                      <a:prstDash val="dash"/>
                      <a:round/>
                      <a:headEnd type="none" w="med" len="med"/>
                      <a:tailEnd type="none" w="med" len="med"/>
                    </a:lnB>
                    <a:solidFill>
                      <a:srgbClr val="00B050"/>
                    </a:solidFill>
                  </a:tcPr>
                </a:tc>
              </a:tr>
              <a:tr h="428389">
                <a:tc vMerge="1">
                  <a:txBody>
                    <a:bodyPr/>
                    <a:lstStyle/>
                    <a:p>
                      <a:endParaRPr lang="de-DE"/>
                    </a:p>
                  </a:txBody>
                  <a:tcPr/>
                </a:tc>
                <a:tc>
                  <a:txBody>
                    <a:bodyPr/>
                    <a:lstStyle/>
                    <a:p>
                      <a:pPr>
                        <a:lnSpc>
                          <a:spcPct val="107000"/>
                        </a:lnSpc>
                        <a:spcAft>
                          <a:spcPts val="800"/>
                        </a:spcAft>
                      </a:pPr>
                      <a:r>
                        <a:rPr lang="en-US" sz="1300" dirty="0" smtClean="0">
                          <a:effectLst/>
                          <a:latin typeface="+mn-lt"/>
                          <a:ea typeface="Calibri" panose="020F0502020204030204" pitchFamily="34" charset="0"/>
                          <a:cs typeface="Times New Roman" panose="02020603050405020304" pitchFamily="18" charset="0"/>
                        </a:rPr>
                        <a:t>Basket Abandonment Prediction</a:t>
                      </a:r>
                      <a:endParaRPr lang="de-DE" sz="1300" dirty="0">
                        <a:effectLst/>
                        <a:latin typeface="+mn-lt"/>
                        <a:ea typeface="Calibri" panose="020F0502020204030204" pitchFamily="34" charset="0"/>
                        <a:cs typeface="Times New Roman" panose="02020603050405020304" pitchFamily="18" charset="0"/>
                      </a:endParaRPr>
                    </a:p>
                  </a:txBody>
                  <a:tcPr marL="50128" marR="50128" marT="7161" marB="0" anchor="ctr">
                    <a:lnL>
                      <a:noFill/>
                    </a:lnL>
                    <a:lnR>
                      <a:noFill/>
                    </a:lnR>
                    <a:lnT w="12700" cap="flat" cmpd="sng" algn="ctr">
                      <a:solidFill>
                        <a:srgbClr val="A6A6A6"/>
                      </a:solidFill>
                      <a:prstDash val="dash"/>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800"/>
                        </a:spcAft>
                      </a:pPr>
                      <a:r>
                        <a:rPr lang="en-US" sz="1300" smtClean="0">
                          <a:effectLst/>
                          <a:latin typeface="+mn-lt"/>
                          <a:ea typeface="Calibri" panose="020F0502020204030204" pitchFamily="34" charset="0"/>
                          <a:cs typeface="Times New Roman" panose="02020603050405020304" pitchFamily="18" charset="0"/>
                        </a:rPr>
                        <a:t>MIT featurelab</a:t>
                      </a:r>
                      <a:endParaRPr lang="de-DE" sz="1300">
                        <a:effectLst/>
                        <a:latin typeface="+mn-lt"/>
                        <a:ea typeface="Calibri" panose="020F0502020204030204" pitchFamily="34" charset="0"/>
                        <a:cs typeface="Times New Roman" panose="02020603050405020304" pitchFamily="18" charset="0"/>
                      </a:endParaRPr>
                    </a:p>
                  </a:txBody>
                  <a:tcPr marL="50128" marR="50128" marT="7161" marB="0" anchor="ctr">
                    <a:lnL>
                      <a:noFill/>
                    </a:lnL>
                    <a:lnR>
                      <a:noFill/>
                    </a:lnR>
                    <a:lnT w="12700" cap="flat" cmpd="sng" algn="ctr">
                      <a:solidFill>
                        <a:srgbClr val="A6A6A6"/>
                      </a:solidFill>
                      <a:prstDash val="dash"/>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800"/>
                        </a:spcAft>
                      </a:pPr>
                      <a:r>
                        <a:rPr lang="en-US" sz="1300" dirty="0" smtClean="0">
                          <a:effectLst/>
                          <a:latin typeface="+mn-lt"/>
                          <a:ea typeface="Calibri" panose="020F0502020204030204" pitchFamily="34" charset="0"/>
                          <a:cs typeface="Times New Roman" panose="02020603050405020304" pitchFamily="18" charset="0"/>
                        </a:rPr>
                        <a:t>Signed</a:t>
                      </a:r>
                      <a:endParaRPr lang="de-DE" sz="1300" dirty="0">
                        <a:effectLst/>
                        <a:latin typeface="+mn-lt"/>
                        <a:ea typeface="Calibri" panose="020F0502020204030204" pitchFamily="34" charset="0"/>
                        <a:cs typeface="Times New Roman" panose="02020603050405020304" pitchFamily="18" charset="0"/>
                      </a:endParaRPr>
                    </a:p>
                  </a:txBody>
                  <a:tcPr marL="50128" marR="50128" marT="7161" marB="0" anchor="ctr">
                    <a:lnL>
                      <a:noFill/>
                    </a:lnL>
                    <a:lnR w="12700" cap="flat" cmpd="sng" algn="ctr">
                      <a:solidFill>
                        <a:srgbClr val="000000"/>
                      </a:solidFill>
                      <a:prstDash val="solid"/>
                      <a:round/>
                      <a:headEnd type="none" w="med" len="med"/>
                      <a:tailEnd type="none" w="med" len="med"/>
                    </a:lnR>
                    <a:lnT w="12700" cap="flat" cmpd="sng" algn="ctr">
                      <a:solidFill>
                        <a:srgbClr val="A6A6A6"/>
                      </a:solidFill>
                      <a:prstDash val="dash"/>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60000"/>
                        <a:lumOff val="40000"/>
                      </a:schemeClr>
                    </a:solidFill>
                  </a:tcPr>
                </a:tc>
              </a:tr>
              <a:tr h="428389">
                <a:tc rowSpan="2">
                  <a:txBody>
                    <a:bodyPr/>
                    <a:lstStyle/>
                    <a:p>
                      <a:pPr algn="ctr">
                        <a:lnSpc>
                          <a:spcPct val="107000"/>
                        </a:lnSpc>
                        <a:spcAft>
                          <a:spcPts val="800"/>
                        </a:spcAft>
                      </a:pPr>
                      <a:r>
                        <a:rPr lang="en-US" sz="1300" b="1" dirty="0" smtClean="0">
                          <a:effectLst/>
                          <a:latin typeface="+mn-lt"/>
                          <a:ea typeface="Calibri" panose="020F0502020204030204" pitchFamily="34" charset="0"/>
                          <a:cs typeface="Times New Roman" panose="02020603050405020304" pitchFamily="18" charset="0"/>
                        </a:rPr>
                        <a:t>TripIt</a:t>
                      </a:r>
                      <a:endParaRPr lang="de-DE" sz="1300" dirty="0">
                        <a:effectLst/>
                        <a:latin typeface="+mn-lt"/>
                        <a:ea typeface="Calibri" panose="020F0502020204030204" pitchFamily="34" charset="0"/>
                        <a:cs typeface="Times New Roman" panose="02020603050405020304" pitchFamily="18" charset="0"/>
                      </a:endParaRPr>
                    </a:p>
                  </a:txBody>
                  <a:tcPr marL="50128" marR="50128" marT="7161"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800"/>
                        </a:spcAft>
                      </a:pPr>
                      <a:r>
                        <a:rPr lang="en-US" sz="1300" dirty="0">
                          <a:effectLst/>
                          <a:latin typeface="+mn-lt"/>
                          <a:ea typeface="Calibri" panose="020F0502020204030204" pitchFamily="34" charset="0"/>
                          <a:cs typeface="Times New Roman" panose="02020603050405020304" pitchFamily="18" charset="0"/>
                        </a:rPr>
                        <a:t>Vendor Cleaning</a:t>
                      </a:r>
                      <a:endParaRPr lang="de-DE" sz="1300" dirty="0">
                        <a:effectLst/>
                        <a:latin typeface="+mn-lt"/>
                        <a:ea typeface="Calibri" panose="020F0502020204030204" pitchFamily="34" charset="0"/>
                        <a:cs typeface="Times New Roman" panose="02020603050405020304" pitchFamily="18" charset="0"/>
                      </a:endParaRPr>
                    </a:p>
                  </a:txBody>
                  <a:tcPr marL="50128" marR="50128" marT="7161"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A6A6A6"/>
                      </a:solidFill>
                      <a:prstDash val="dash"/>
                      <a:round/>
                      <a:headEnd type="none" w="med" len="med"/>
                      <a:tailEnd type="none" w="med" len="med"/>
                    </a:lnB>
                  </a:tcPr>
                </a:tc>
                <a:tc>
                  <a:txBody>
                    <a:bodyPr/>
                    <a:lstStyle/>
                    <a:p>
                      <a:pPr>
                        <a:lnSpc>
                          <a:spcPct val="107000"/>
                        </a:lnSpc>
                        <a:spcAft>
                          <a:spcPts val="800"/>
                        </a:spcAft>
                      </a:pPr>
                      <a:r>
                        <a:rPr lang="en-US" sz="1300" dirty="0" err="1">
                          <a:effectLst/>
                          <a:latin typeface="+mn-lt"/>
                          <a:ea typeface="Calibri" panose="020F0502020204030204" pitchFamily="34" charset="0"/>
                          <a:cs typeface="Times New Roman" panose="02020603050405020304" pitchFamily="18" charset="0"/>
                        </a:rPr>
                        <a:t>HPI</a:t>
                      </a:r>
                      <a:endParaRPr lang="de-DE" sz="1300" dirty="0">
                        <a:effectLst/>
                        <a:latin typeface="+mn-lt"/>
                        <a:ea typeface="Calibri" panose="020F0502020204030204" pitchFamily="34" charset="0"/>
                        <a:cs typeface="Times New Roman" panose="02020603050405020304" pitchFamily="18" charset="0"/>
                      </a:endParaRPr>
                    </a:p>
                  </a:txBody>
                  <a:tcPr marL="50128" marR="50128" marT="7161"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A6A6A6"/>
                      </a:solidFill>
                      <a:prstDash val="dash"/>
                      <a:round/>
                      <a:headEnd type="none" w="med" len="med"/>
                      <a:tailEnd type="none" w="med" len="med"/>
                    </a:lnB>
                  </a:tcPr>
                </a:tc>
                <a:tc>
                  <a:txBody>
                    <a:bodyPr/>
                    <a:lstStyle/>
                    <a:p>
                      <a:pPr>
                        <a:lnSpc>
                          <a:spcPct val="107000"/>
                        </a:lnSpc>
                        <a:spcAft>
                          <a:spcPts val="800"/>
                        </a:spcAft>
                      </a:pPr>
                      <a:r>
                        <a:rPr lang="en-US" sz="1300" dirty="0">
                          <a:effectLst/>
                          <a:latin typeface="+mn-lt"/>
                          <a:ea typeface="Calibri" panose="020F0502020204030204" pitchFamily="34" charset="0"/>
                          <a:cs typeface="Times New Roman" panose="02020603050405020304" pitchFamily="18" charset="0"/>
                        </a:rPr>
                        <a:t>Live</a:t>
                      </a:r>
                      <a:endParaRPr lang="de-DE" sz="1300" dirty="0">
                        <a:effectLst/>
                        <a:latin typeface="+mn-lt"/>
                        <a:ea typeface="Calibri" panose="020F0502020204030204" pitchFamily="34" charset="0"/>
                        <a:cs typeface="Times New Roman" panose="02020603050405020304" pitchFamily="18" charset="0"/>
                      </a:endParaRPr>
                    </a:p>
                  </a:txBody>
                  <a:tcPr marL="50128" marR="50128" marT="7161"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A6A6A6"/>
                      </a:solidFill>
                      <a:prstDash val="dash"/>
                      <a:round/>
                      <a:headEnd type="none" w="med" len="med"/>
                      <a:tailEnd type="none" w="med" len="med"/>
                    </a:lnB>
                    <a:solidFill>
                      <a:srgbClr val="00B050"/>
                    </a:solidFill>
                  </a:tcPr>
                </a:tc>
              </a:tr>
              <a:tr h="438230">
                <a:tc vMerge="1">
                  <a:txBody>
                    <a:bodyPr/>
                    <a:lstStyle/>
                    <a:p>
                      <a:endParaRPr lang="de-DE"/>
                    </a:p>
                  </a:txBody>
                  <a:tcPr/>
                </a:tc>
                <a:tc>
                  <a:txBody>
                    <a:bodyPr/>
                    <a:lstStyle/>
                    <a:p>
                      <a:pPr>
                        <a:lnSpc>
                          <a:spcPct val="107000"/>
                        </a:lnSpc>
                        <a:spcAft>
                          <a:spcPts val="800"/>
                        </a:spcAft>
                      </a:pPr>
                      <a:r>
                        <a:rPr lang="en-US" sz="1300" dirty="0">
                          <a:effectLst/>
                          <a:latin typeface="+mn-lt"/>
                          <a:ea typeface="Calibri" panose="020F0502020204030204" pitchFamily="34" charset="0"/>
                          <a:cs typeface="Times New Roman" panose="02020603050405020304" pitchFamily="18" charset="0"/>
                        </a:rPr>
                        <a:t>Replacement of Regular Expressions for </a:t>
                      </a:r>
                      <a:r>
                        <a:rPr lang="en-US" sz="1300" dirty="0" err="1">
                          <a:effectLst/>
                          <a:latin typeface="+mn-lt"/>
                          <a:ea typeface="Calibri" panose="020F0502020204030204" pitchFamily="34" charset="0"/>
                          <a:cs typeface="Times New Roman" panose="02020603050405020304" pitchFamily="18" charset="0"/>
                        </a:rPr>
                        <a:t>TripIt</a:t>
                      </a:r>
                      <a:endParaRPr lang="de-DE" sz="1300" dirty="0">
                        <a:effectLst/>
                        <a:latin typeface="+mn-lt"/>
                        <a:ea typeface="Calibri" panose="020F0502020204030204" pitchFamily="34" charset="0"/>
                        <a:cs typeface="Times New Roman" panose="02020603050405020304" pitchFamily="18" charset="0"/>
                      </a:endParaRPr>
                    </a:p>
                  </a:txBody>
                  <a:tcPr marL="50128" marR="50128" marT="7161" marB="0" anchor="ctr">
                    <a:lnL>
                      <a:noFill/>
                    </a:lnL>
                    <a:lnR>
                      <a:noFill/>
                    </a:lnR>
                    <a:lnT w="12700" cap="flat" cmpd="sng" algn="ctr">
                      <a:solidFill>
                        <a:srgbClr val="A6A6A6"/>
                      </a:solidFill>
                      <a:prstDash val="dash"/>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800"/>
                        </a:spcAft>
                      </a:pPr>
                      <a:r>
                        <a:rPr lang="en-US" sz="1300" dirty="0">
                          <a:effectLst/>
                          <a:latin typeface="+mn-lt"/>
                          <a:ea typeface="Calibri" panose="020F0502020204030204" pitchFamily="34" charset="0"/>
                          <a:cs typeface="Times New Roman" panose="02020603050405020304" pitchFamily="18" charset="0"/>
                        </a:rPr>
                        <a:t>University of Tel Aviv</a:t>
                      </a:r>
                      <a:endParaRPr lang="de-DE" sz="1300" dirty="0">
                        <a:effectLst/>
                        <a:latin typeface="+mn-lt"/>
                        <a:ea typeface="Calibri" panose="020F0502020204030204" pitchFamily="34" charset="0"/>
                        <a:cs typeface="Times New Roman" panose="02020603050405020304" pitchFamily="18" charset="0"/>
                      </a:endParaRPr>
                    </a:p>
                  </a:txBody>
                  <a:tcPr marL="50128" marR="50128" marT="7161" marB="0" anchor="ctr">
                    <a:lnL>
                      <a:noFill/>
                    </a:lnL>
                    <a:lnR>
                      <a:noFill/>
                    </a:lnR>
                    <a:lnT w="12700" cap="flat" cmpd="sng" algn="ctr">
                      <a:solidFill>
                        <a:srgbClr val="A6A6A6"/>
                      </a:solidFill>
                      <a:prstDash val="dash"/>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800"/>
                        </a:spcAft>
                      </a:pPr>
                      <a:r>
                        <a:rPr lang="en-US" sz="1300" dirty="0" smtClean="0">
                          <a:effectLst/>
                          <a:latin typeface="+mn-lt"/>
                          <a:ea typeface="Calibri" panose="020F0502020204030204" pitchFamily="34" charset="0"/>
                          <a:cs typeface="Times New Roman" panose="02020603050405020304" pitchFamily="18" charset="0"/>
                        </a:rPr>
                        <a:t>Live</a:t>
                      </a:r>
                      <a:endParaRPr lang="de-DE" sz="1300" dirty="0">
                        <a:effectLst/>
                        <a:latin typeface="+mn-lt"/>
                        <a:ea typeface="Calibri" panose="020F0502020204030204" pitchFamily="34" charset="0"/>
                        <a:cs typeface="Times New Roman" panose="02020603050405020304" pitchFamily="18" charset="0"/>
                      </a:endParaRPr>
                    </a:p>
                  </a:txBody>
                  <a:tcPr marL="50128" marR="50128" marT="7161" marB="0" anchor="ctr">
                    <a:lnL>
                      <a:noFill/>
                    </a:lnL>
                    <a:lnR w="12700" cap="flat" cmpd="sng" algn="ctr">
                      <a:solidFill>
                        <a:srgbClr val="000000"/>
                      </a:solidFill>
                      <a:prstDash val="solid"/>
                      <a:round/>
                      <a:headEnd type="none" w="med" len="med"/>
                      <a:tailEnd type="none" w="med" len="med"/>
                    </a:lnR>
                    <a:lnT w="12700" cap="flat" cmpd="sng" algn="ctr">
                      <a:solidFill>
                        <a:srgbClr val="A6A6A6"/>
                      </a:solidFill>
                      <a:prstDash val="dash"/>
                      <a:round/>
                      <a:headEnd type="none" w="med" len="med"/>
                      <a:tailEnd type="none" w="med" len="med"/>
                    </a:lnT>
                    <a:lnB w="12700" cap="flat" cmpd="sng" algn="ctr">
                      <a:solidFill>
                        <a:srgbClr val="000000"/>
                      </a:solidFill>
                      <a:prstDash val="solid"/>
                      <a:round/>
                      <a:headEnd type="none" w="med" len="med"/>
                      <a:tailEnd type="none" w="med" len="med"/>
                    </a:lnB>
                    <a:solidFill>
                      <a:srgbClr val="00B050"/>
                    </a:solidFill>
                  </a:tcPr>
                </a:tc>
              </a:tr>
              <a:tr h="438230">
                <a:tc rowSpan="2">
                  <a:txBody>
                    <a:bodyPr/>
                    <a:lstStyle/>
                    <a:p>
                      <a:pPr algn="ctr">
                        <a:lnSpc>
                          <a:spcPct val="107000"/>
                        </a:lnSpc>
                        <a:spcAft>
                          <a:spcPts val="800"/>
                        </a:spcAft>
                      </a:pPr>
                      <a:r>
                        <a:rPr lang="en-US" sz="1300" b="1" dirty="0" smtClean="0">
                          <a:effectLst/>
                          <a:latin typeface="+mn-lt"/>
                          <a:ea typeface="Calibri" panose="020F0502020204030204" pitchFamily="34" charset="0"/>
                          <a:cs typeface="Times New Roman" panose="02020603050405020304" pitchFamily="18" charset="0"/>
                        </a:rPr>
                        <a:t>Ariba</a:t>
                      </a:r>
                      <a:endParaRPr lang="de-DE" sz="1300" dirty="0">
                        <a:effectLst/>
                        <a:latin typeface="+mn-lt"/>
                        <a:ea typeface="Calibri" panose="020F0502020204030204" pitchFamily="34" charset="0"/>
                        <a:cs typeface="Times New Roman" panose="02020603050405020304" pitchFamily="18" charset="0"/>
                      </a:endParaRPr>
                    </a:p>
                  </a:txBody>
                  <a:tcPr marL="50128" marR="50128" marT="7161"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800"/>
                        </a:spcAft>
                      </a:pPr>
                      <a:r>
                        <a:rPr lang="en-US" sz="1300">
                          <a:effectLst/>
                          <a:latin typeface="+mn-lt"/>
                          <a:ea typeface="Calibri" panose="020F0502020204030204" pitchFamily="34" charset="0"/>
                          <a:cs typeface="Times New Roman" panose="02020603050405020304" pitchFamily="18" charset="0"/>
                        </a:rPr>
                        <a:t>Semantic Analysis of Texts in Transaction Networks</a:t>
                      </a:r>
                      <a:endParaRPr lang="de-DE" sz="1300">
                        <a:effectLst/>
                        <a:latin typeface="+mn-lt"/>
                        <a:ea typeface="Calibri" panose="020F0502020204030204" pitchFamily="34" charset="0"/>
                        <a:cs typeface="Times New Roman" panose="02020603050405020304" pitchFamily="18" charset="0"/>
                      </a:endParaRPr>
                    </a:p>
                  </a:txBody>
                  <a:tcPr marL="50128" marR="50128" marT="7161"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A6A6A6"/>
                      </a:solidFill>
                      <a:prstDash val="dash"/>
                      <a:round/>
                      <a:headEnd type="none" w="med" len="med"/>
                      <a:tailEnd type="none" w="med" len="med"/>
                    </a:lnB>
                  </a:tcPr>
                </a:tc>
                <a:tc rowSpan="2">
                  <a:txBody>
                    <a:bodyPr/>
                    <a:lstStyle/>
                    <a:p>
                      <a:pPr>
                        <a:lnSpc>
                          <a:spcPct val="107000"/>
                        </a:lnSpc>
                        <a:spcAft>
                          <a:spcPts val="800"/>
                        </a:spcAft>
                      </a:pPr>
                      <a:r>
                        <a:rPr lang="en-US" sz="1300" dirty="0">
                          <a:effectLst/>
                          <a:latin typeface="+mn-lt"/>
                          <a:ea typeface="Calibri" panose="020F0502020204030204" pitchFamily="34" charset="0"/>
                          <a:cs typeface="Times New Roman" panose="02020603050405020304" pitchFamily="18" charset="0"/>
                        </a:rPr>
                        <a:t>University of Amsterdam</a:t>
                      </a:r>
                      <a:endParaRPr lang="de-DE" sz="1300" dirty="0">
                        <a:effectLst/>
                        <a:latin typeface="+mn-lt"/>
                        <a:ea typeface="Calibri" panose="020F0502020204030204" pitchFamily="34" charset="0"/>
                        <a:cs typeface="Times New Roman" panose="02020603050405020304" pitchFamily="18" charset="0"/>
                      </a:endParaRPr>
                    </a:p>
                  </a:txBody>
                  <a:tcPr marL="50128" marR="50128" marT="7161"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800"/>
                        </a:spcAft>
                      </a:pPr>
                      <a:r>
                        <a:rPr lang="en-US" sz="1300" dirty="0">
                          <a:effectLst/>
                          <a:latin typeface="+mn-lt"/>
                          <a:ea typeface="Calibri" panose="020F0502020204030204" pitchFamily="34" charset="0"/>
                          <a:cs typeface="Times New Roman" panose="02020603050405020304" pitchFamily="18" charset="0"/>
                        </a:rPr>
                        <a:t>Signed</a:t>
                      </a:r>
                      <a:endParaRPr lang="de-DE" sz="1300" dirty="0">
                        <a:effectLst/>
                        <a:latin typeface="+mn-lt"/>
                        <a:ea typeface="Calibri" panose="020F0502020204030204" pitchFamily="34" charset="0"/>
                        <a:cs typeface="Times New Roman" panose="02020603050405020304" pitchFamily="18" charset="0"/>
                      </a:endParaRPr>
                    </a:p>
                  </a:txBody>
                  <a:tcPr marL="50128" marR="50128" marT="7161"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FE764"/>
                    </a:solidFill>
                  </a:tcPr>
                </a:tc>
              </a:tr>
              <a:tr h="438230">
                <a:tc vMerge="1">
                  <a:txBody>
                    <a:bodyPr/>
                    <a:lstStyle/>
                    <a:p>
                      <a:endParaRPr lang="de-DE"/>
                    </a:p>
                  </a:txBody>
                  <a:tcPr/>
                </a:tc>
                <a:tc>
                  <a:txBody>
                    <a:bodyPr/>
                    <a:lstStyle/>
                    <a:p>
                      <a:pPr>
                        <a:lnSpc>
                          <a:spcPct val="107000"/>
                        </a:lnSpc>
                        <a:spcAft>
                          <a:spcPts val="800"/>
                        </a:spcAft>
                      </a:pPr>
                      <a:r>
                        <a:rPr lang="en-US" sz="1300" dirty="0">
                          <a:effectLst/>
                          <a:latin typeface="+mn-lt"/>
                          <a:ea typeface="Calibri" panose="020F0502020204030204" pitchFamily="34" charset="0"/>
                          <a:cs typeface="Times New Roman" panose="02020603050405020304" pitchFamily="18" charset="0"/>
                        </a:rPr>
                        <a:t>Deep Collaborative Clustering and Prediction</a:t>
                      </a:r>
                      <a:endParaRPr lang="de-DE" sz="1300" dirty="0">
                        <a:effectLst/>
                        <a:latin typeface="+mn-lt"/>
                        <a:ea typeface="Calibri" panose="020F0502020204030204" pitchFamily="34" charset="0"/>
                        <a:cs typeface="Times New Roman" panose="02020603050405020304" pitchFamily="18" charset="0"/>
                      </a:endParaRPr>
                    </a:p>
                  </a:txBody>
                  <a:tcPr marL="50128" marR="50128" marT="7161" marB="0" anchor="ctr">
                    <a:lnL>
                      <a:noFill/>
                    </a:lnL>
                    <a:lnR>
                      <a:noFill/>
                    </a:lnR>
                    <a:lnT w="12700" cap="flat" cmpd="sng" algn="ctr">
                      <a:solidFill>
                        <a:srgbClr val="A6A6A6"/>
                      </a:solidFill>
                      <a:prstDash val="dash"/>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de-DE"/>
                    </a:p>
                  </a:txBody>
                  <a:tcPr/>
                </a:tc>
                <a:tc>
                  <a:txBody>
                    <a:bodyPr/>
                    <a:lstStyle/>
                    <a:p>
                      <a:pPr>
                        <a:lnSpc>
                          <a:spcPct val="107000"/>
                        </a:lnSpc>
                        <a:spcAft>
                          <a:spcPts val="800"/>
                        </a:spcAft>
                      </a:pPr>
                      <a:r>
                        <a:rPr lang="en-US" sz="1300" dirty="0">
                          <a:effectLst/>
                          <a:latin typeface="+mn-lt"/>
                          <a:ea typeface="Calibri" panose="020F0502020204030204" pitchFamily="34" charset="0"/>
                          <a:cs typeface="Times New Roman" panose="02020603050405020304" pitchFamily="18" charset="0"/>
                        </a:rPr>
                        <a:t>Signed</a:t>
                      </a:r>
                      <a:endParaRPr lang="de-DE" sz="1300" dirty="0">
                        <a:effectLst/>
                        <a:latin typeface="+mn-lt"/>
                        <a:ea typeface="Calibri" panose="020F0502020204030204" pitchFamily="34" charset="0"/>
                        <a:cs typeface="Times New Roman" panose="02020603050405020304" pitchFamily="18" charset="0"/>
                      </a:endParaRPr>
                    </a:p>
                  </a:txBody>
                  <a:tcPr marL="50128" marR="50128" marT="7161"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FE764"/>
                    </a:solidFill>
                  </a:tcPr>
                </a:tc>
              </a:tr>
              <a:tr h="438230">
                <a:tc rowSpan="2">
                  <a:txBody>
                    <a:bodyPr/>
                    <a:lstStyle/>
                    <a:p>
                      <a:pPr marL="0" marR="0" indent="0" algn="ctr" defTabSz="1088122" rtl="0" eaLnBrk="1" fontAlgn="auto" latinLnBrk="0" hangingPunct="1">
                        <a:lnSpc>
                          <a:spcPct val="107000"/>
                        </a:lnSpc>
                        <a:spcBef>
                          <a:spcPts val="0"/>
                        </a:spcBef>
                        <a:spcAft>
                          <a:spcPts val="800"/>
                        </a:spcAft>
                        <a:buClrTx/>
                        <a:buSzTx/>
                        <a:buFontTx/>
                        <a:buNone/>
                        <a:tabLst/>
                        <a:defRPr/>
                      </a:pPr>
                      <a:r>
                        <a:rPr lang="en-US" sz="1800" b="1" dirty="0" err="1" smtClean="0">
                          <a:effectLst/>
                          <a:latin typeface="+mn-lt"/>
                          <a:ea typeface="Calibri" panose="020F0502020204030204" pitchFamily="34" charset="0"/>
                          <a:cs typeface="Times New Roman" panose="02020603050405020304" pitchFamily="18" charset="0"/>
                        </a:rPr>
                        <a:t>sFin</a:t>
                      </a:r>
                      <a:endParaRPr lang="de-DE" sz="1300" dirty="0">
                        <a:effectLst/>
                        <a:latin typeface="+mn-lt"/>
                        <a:ea typeface="Calibri" panose="020F0502020204030204" pitchFamily="34" charset="0"/>
                        <a:cs typeface="Times New Roman" panose="02020603050405020304" pitchFamily="18" charset="0"/>
                      </a:endParaRPr>
                    </a:p>
                  </a:txBody>
                  <a:tcPr marL="50128" marR="50128" marT="7161"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800"/>
                        </a:spcAft>
                      </a:pPr>
                      <a:r>
                        <a:rPr lang="en-US" sz="1300" dirty="0">
                          <a:effectLst/>
                          <a:latin typeface="+mn-lt"/>
                          <a:ea typeface="Calibri" panose="020F0502020204030204" pitchFamily="34" charset="0"/>
                          <a:cs typeface="Times New Roman" panose="02020603050405020304" pitchFamily="18" charset="0"/>
                        </a:rPr>
                        <a:t>Macroeconomic Connectedness Analysis</a:t>
                      </a:r>
                      <a:endParaRPr lang="de-DE" sz="1300" dirty="0">
                        <a:effectLst/>
                        <a:latin typeface="+mn-lt"/>
                        <a:ea typeface="Calibri" panose="020F0502020204030204" pitchFamily="34" charset="0"/>
                        <a:cs typeface="Times New Roman" panose="02020603050405020304" pitchFamily="18" charset="0"/>
                      </a:endParaRPr>
                    </a:p>
                  </a:txBody>
                  <a:tcPr marL="50128" marR="50128" marT="7161" marB="0" anchor="ctr">
                    <a:lnL>
                      <a:noFill/>
                    </a:lnL>
                    <a:lnR>
                      <a:noFill/>
                    </a:lnR>
                    <a:lnT w="12700" cap="flat" cmpd="sng" algn="ctr">
                      <a:solidFill>
                        <a:srgbClr val="000000"/>
                      </a:solidFill>
                      <a:prstDash val="solid"/>
                      <a:round/>
                      <a:headEnd type="none" w="med" len="med"/>
                      <a:tailEnd type="none" w="med" len="med"/>
                    </a:lnT>
                    <a:lnB w="12700" cap="flat" cmpd="sng" algn="ctr">
                      <a:solidFill>
                        <a:schemeClr val="tx1"/>
                      </a:solidFill>
                      <a:prstDash val="dash"/>
                      <a:round/>
                      <a:headEnd type="none" w="med" len="med"/>
                      <a:tailEnd type="none" w="med" len="med"/>
                    </a:lnB>
                  </a:tcPr>
                </a:tc>
                <a:tc rowSpan="2">
                  <a:txBody>
                    <a:bodyPr/>
                    <a:lstStyle/>
                    <a:p>
                      <a:pPr marL="0" marR="0" indent="0" algn="l" defTabSz="1088122" rtl="0" eaLnBrk="1" fontAlgn="auto" latinLnBrk="0" hangingPunct="1">
                        <a:lnSpc>
                          <a:spcPct val="107000"/>
                        </a:lnSpc>
                        <a:spcBef>
                          <a:spcPts val="0"/>
                        </a:spcBef>
                        <a:spcAft>
                          <a:spcPts val="800"/>
                        </a:spcAft>
                        <a:buClrTx/>
                        <a:buSzTx/>
                        <a:buFontTx/>
                        <a:buNone/>
                        <a:tabLst/>
                        <a:defRPr/>
                      </a:pPr>
                      <a:r>
                        <a:rPr lang="en-US" sz="1300" dirty="0" err="1" smtClean="0">
                          <a:effectLst/>
                          <a:latin typeface="+mn-lt"/>
                          <a:ea typeface="Calibri" panose="020F0502020204030204" pitchFamily="34" charset="0"/>
                          <a:cs typeface="Times New Roman" panose="02020603050405020304" pitchFamily="18" charset="0"/>
                        </a:rPr>
                        <a:t>Koç</a:t>
                      </a:r>
                      <a:r>
                        <a:rPr lang="en-US" sz="1300" dirty="0" smtClean="0">
                          <a:effectLst/>
                          <a:latin typeface="+mn-lt"/>
                          <a:ea typeface="Calibri" panose="020F0502020204030204" pitchFamily="34" charset="0"/>
                          <a:cs typeface="Times New Roman" panose="02020603050405020304" pitchFamily="18" charset="0"/>
                        </a:rPr>
                        <a:t> University</a:t>
                      </a:r>
                      <a:endParaRPr lang="de-DE" sz="1300" dirty="0" smtClean="0">
                        <a:effectLst/>
                        <a:latin typeface="+mn-lt"/>
                        <a:ea typeface="Calibri" panose="020F0502020204030204" pitchFamily="34" charset="0"/>
                        <a:cs typeface="Times New Roman" panose="02020603050405020304" pitchFamily="18" charset="0"/>
                      </a:endParaRPr>
                    </a:p>
                  </a:txBody>
                  <a:tcPr marL="50128" marR="50128" marT="7161"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800"/>
                        </a:spcAft>
                      </a:pPr>
                      <a:r>
                        <a:rPr lang="en-US" sz="1300" dirty="0" smtClean="0">
                          <a:effectLst/>
                          <a:latin typeface="+mn-lt"/>
                          <a:ea typeface="Calibri" panose="020F0502020204030204" pitchFamily="34" charset="0"/>
                          <a:cs typeface="Times New Roman" panose="02020603050405020304" pitchFamily="18" charset="0"/>
                        </a:rPr>
                        <a:t>Signed</a:t>
                      </a:r>
                      <a:endParaRPr lang="de-DE" sz="1300" dirty="0">
                        <a:effectLst/>
                        <a:latin typeface="+mn-lt"/>
                        <a:ea typeface="Calibri" panose="020F0502020204030204" pitchFamily="34" charset="0"/>
                        <a:cs typeface="Times New Roman" panose="02020603050405020304" pitchFamily="18" charset="0"/>
                      </a:endParaRPr>
                    </a:p>
                  </a:txBody>
                  <a:tcPr marL="50128" marR="50128" marT="7161"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dash"/>
                      <a:round/>
                      <a:headEnd type="none" w="med" len="med"/>
                      <a:tailEnd type="none" w="med" len="med"/>
                    </a:lnB>
                    <a:solidFill>
                      <a:schemeClr val="accent4">
                        <a:lumMod val="60000"/>
                        <a:lumOff val="40000"/>
                      </a:schemeClr>
                    </a:solidFill>
                  </a:tcPr>
                </a:tc>
              </a:tr>
              <a:tr h="438230">
                <a:tc vMerge="1">
                  <a:txBody>
                    <a:bodyPr/>
                    <a:lstStyle/>
                    <a:p>
                      <a:pPr>
                        <a:lnSpc>
                          <a:spcPct val="107000"/>
                        </a:lnSpc>
                        <a:spcAft>
                          <a:spcPts val="800"/>
                        </a:spcAft>
                      </a:pPr>
                      <a:endParaRPr lang="de-DE" sz="1300" dirty="0">
                        <a:effectLst/>
                        <a:latin typeface="+mn-lt"/>
                        <a:ea typeface="Calibri" panose="020F0502020204030204" pitchFamily="34" charset="0"/>
                        <a:cs typeface="Times New Roman" panose="02020603050405020304" pitchFamily="18" charset="0"/>
                      </a:endParaRPr>
                    </a:p>
                  </a:txBody>
                  <a:tcPr marL="50128" marR="50128" marT="7161"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800"/>
                        </a:spcAft>
                      </a:pPr>
                      <a:r>
                        <a:rPr lang="en-US" sz="1300" dirty="0">
                          <a:effectLst/>
                          <a:latin typeface="+mn-lt"/>
                          <a:ea typeface="Calibri" panose="020F0502020204030204" pitchFamily="34" charset="0"/>
                          <a:cs typeface="Times New Roman" panose="02020603050405020304" pitchFamily="18" charset="0"/>
                        </a:rPr>
                        <a:t>Financial Network Connectedness Analysis</a:t>
                      </a:r>
                      <a:endParaRPr lang="de-DE" sz="1300" dirty="0">
                        <a:effectLst/>
                        <a:latin typeface="+mn-lt"/>
                        <a:ea typeface="Calibri" panose="020F0502020204030204" pitchFamily="34" charset="0"/>
                        <a:cs typeface="Times New Roman" panose="02020603050405020304" pitchFamily="18" charset="0"/>
                      </a:endParaRPr>
                    </a:p>
                  </a:txBody>
                  <a:tcPr marL="50128" marR="50128" marT="7161" marB="0" anchor="ctr">
                    <a:lnL>
                      <a:noFill/>
                    </a:lnL>
                    <a:lnR>
                      <a:noFill/>
                    </a:lnR>
                    <a:lnT w="12700" cap="flat" cmpd="sng" algn="ctr">
                      <a:solidFill>
                        <a:schemeClr val="tx1"/>
                      </a:solidFill>
                      <a:prstDash val="dash"/>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pPr>
                        <a:lnSpc>
                          <a:spcPct val="107000"/>
                        </a:lnSpc>
                        <a:spcAft>
                          <a:spcPts val="800"/>
                        </a:spcAft>
                      </a:pPr>
                      <a:endParaRPr lang="de-DE" sz="1300" dirty="0">
                        <a:effectLst/>
                        <a:latin typeface="+mn-lt"/>
                        <a:ea typeface="Calibri" panose="020F0502020204030204" pitchFamily="34" charset="0"/>
                        <a:cs typeface="Times New Roman" panose="02020603050405020304" pitchFamily="18" charset="0"/>
                      </a:endParaRPr>
                    </a:p>
                  </a:txBody>
                  <a:tcPr marL="50128" marR="50128" marT="7161" marB="0" anchor="ctr">
                    <a:lnL>
                      <a:noFill/>
                    </a:lnL>
                    <a:lnR>
                      <a:noFill/>
                    </a:lnR>
                    <a:lnT w="12700" cap="flat" cmpd="sng" algn="ctr">
                      <a:solidFill>
                        <a:schemeClr val="tx1"/>
                      </a:solidFill>
                      <a:prstDash val="dash"/>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800"/>
                        </a:spcAft>
                      </a:pPr>
                      <a:r>
                        <a:rPr lang="en-US" sz="1300" dirty="0" smtClean="0">
                          <a:effectLst/>
                          <a:latin typeface="+mn-lt"/>
                          <a:ea typeface="Calibri" panose="020F0502020204030204" pitchFamily="34" charset="0"/>
                          <a:cs typeface="Times New Roman" panose="02020603050405020304" pitchFamily="18" charset="0"/>
                        </a:rPr>
                        <a:t>Signed</a:t>
                      </a:r>
                      <a:endParaRPr lang="de-DE" sz="1300" dirty="0">
                        <a:effectLst/>
                        <a:latin typeface="+mn-lt"/>
                        <a:ea typeface="Calibri" panose="020F0502020204030204" pitchFamily="34" charset="0"/>
                        <a:cs typeface="Times New Roman" panose="02020603050405020304" pitchFamily="18" charset="0"/>
                      </a:endParaRPr>
                    </a:p>
                  </a:txBody>
                  <a:tcPr marL="50128" marR="50128" marT="7161" marB="0" anchor="ctr">
                    <a:lnL>
                      <a:noFill/>
                    </a:lnL>
                    <a:lnR w="12700" cap="flat" cmpd="sng" algn="ctr">
                      <a:solidFill>
                        <a:srgbClr val="000000"/>
                      </a:solidFill>
                      <a:prstDash val="solid"/>
                      <a:round/>
                      <a:headEnd type="none" w="med" len="med"/>
                      <a:tailEnd type="none" w="med" len="med"/>
                    </a:lnR>
                    <a:lnT w="12700" cap="flat" cmpd="sng" algn="ctr">
                      <a:solidFill>
                        <a:schemeClr val="tx1"/>
                      </a:solidFill>
                      <a:prstDash val="dash"/>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60000"/>
                        <a:lumOff val="40000"/>
                      </a:schemeClr>
                    </a:solidFill>
                  </a:tcPr>
                </a:tc>
              </a:tr>
              <a:tr h="438230">
                <a:tc rowSpan="3">
                  <a:txBody>
                    <a:bodyPr/>
                    <a:lstStyle/>
                    <a:p>
                      <a:pPr algn="ctr">
                        <a:lnSpc>
                          <a:spcPct val="107000"/>
                        </a:lnSpc>
                        <a:spcAft>
                          <a:spcPts val="800"/>
                        </a:spcAft>
                      </a:pPr>
                      <a:r>
                        <a:rPr lang="en-US" sz="1300" b="1" dirty="0" smtClean="0">
                          <a:effectLst/>
                          <a:latin typeface="+mn-lt"/>
                          <a:ea typeface="Calibri" panose="020F0502020204030204" pitchFamily="34" charset="0"/>
                          <a:cs typeface="Times New Roman" panose="02020603050405020304" pitchFamily="18" charset="0"/>
                        </a:rPr>
                        <a:t>Success    Factors</a:t>
                      </a:r>
                      <a:endParaRPr lang="de-DE" sz="1300" dirty="0">
                        <a:effectLst/>
                        <a:latin typeface="+mn-lt"/>
                        <a:ea typeface="Calibri" panose="020F0502020204030204" pitchFamily="34" charset="0"/>
                        <a:cs typeface="Times New Roman" panose="02020603050405020304" pitchFamily="18" charset="0"/>
                      </a:endParaRPr>
                    </a:p>
                  </a:txBody>
                  <a:tcPr marL="50128" marR="50128" marT="7161"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800"/>
                        </a:spcAft>
                      </a:pPr>
                      <a:r>
                        <a:rPr lang="en-US" sz="1300">
                          <a:effectLst/>
                          <a:latin typeface="+mn-lt"/>
                          <a:ea typeface="Calibri" panose="020F0502020204030204" pitchFamily="34" charset="0"/>
                          <a:cs typeface="Times New Roman" panose="02020603050405020304" pitchFamily="18" charset="0"/>
                        </a:rPr>
                        <a:t>Team Fit and Value of Networks</a:t>
                      </a:r>
                      <a:endParaRPr lang="de-DE" sz="1300">
                        <a:effectLst/>
                        <a:latin typeface="+mn-lt"/>
                        <a:ea typeface="Calibri" panose="020F0502020204030204" pitchFamily="34" charset="0"/>
                        <a:cs typeface="Times New Roman" panose="02020603050405020304" pitchFamily="18" charset="0"/>
                      </a:endParaRPr>
                    </a:p>
                  </a:txBody>
                  <a:tcPr marL="50128" marR="50128" marT="7161"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A6A6A6"/>
                      </a:solidFill>
                      <a:prstDash val="dash"/>
                      <a:round/>
                      <a:headEnd type="none" w="med" len="med"/>
                      <a:tailEnd type="none" w="med" len="med"/>
                    </a:lnB>
                  </a:tcPr>
                </a:tc>
                <a:tc>
                  <a:txBody>
                    <a:bodyPr/>
                    <a:lstStyle/>
                    <a:p>
                      <a:pPr>
                        <a:lnSpc>
                          <a:spcPct val="107000"/>
                        </a:lnSpc>
                        <a:spcAft>
                          <a:spcPts val="800"/>
                        </a:spcAft>
                      </a:pPr>
                      <a:r>
                        <a:rPr lang="en-US" sz="1300" dirty="0">
                          <a:effectLst/>
                          <a:latin typeface="+mn-lt"/>
                          <a:ea typeface="Calibri" panose="020F0502020204030204" pitchFamily="34" charset="0"/>
                          <a:cs typeface="Times New Roman" panose="02020603050405020304" pitchFamily="18" charset="0"/>
                        </a:rPr>
                        <a:t>Stanford University</a:t>
                      </a:r>
                      <a:endParaRPr lang="de-DE" sz="1300" dirty="0">
                        <a:effectLst/>
                        <a:latin typeface="+mn-lt"/>
                        <a:ea typeface="Calibri" panose="020F0502020204030204" pitchFamily="34" charset="0"/>
                        <a:cs typeface="Times New Roman" panose="02020603050405020304" pitchFamily="18" charset="0"/>
                      </a:endParaRPr>
                    </a:p>
                  </a:txBody>
                  <a:tcPr marL="50128" marR="50128" marT="7161"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A6A6A6"/>
                      </a:solidFill>
                      <a:prstDash val="dash"/>
                      <a:round/>
                      <a:headEnd type="none" w="med" len="med"/>
                      <a:tailEnd type="none" w="med" len="med"/>
                    </a:lnB>
                  </a:tcPr>
                </a:tc>
                <a:tc>
                  <a:txBody>
                    <a:bodyPr/>
                    <a:lstStyle/>
                    <a:p>
                      <a:pPr>
                        <a:lnSpc>
                          <a:spcPct val="107000"/>
                        </a:lnSpc>
                        <a:spcAft>
                          <a:spcPts val="800"/>
                        </a:spcAft>
                      </a:pPr>
                      <a:r>
                        <a:rPr lang="en-US" sz="1300" dirty="0">
                          <a:effectLst/>
                          <a:latin typeface="+mn-lt"/>
                          <a:ea typeface="Calibri" panose="020F0502020204030204" pitchFamily="34" charset="0"/>
                          <a:cs typeface="Times New Roman" panose="02020603050405020304" pitchFamily="18" charset="0"/>
                        </a:rPr>
                        <a:t>Signature Pending</a:t>
                      </a:r>
                      <a:endParaRPr lang="de-DE" sz="1300" dirty="0">
                        <a:effectLst/>
                        <a:latin typeface="+mn-lt"/>
                        <a:ea typeface="Calibri" panose="020F0502020204030204" pitchFamily="34" charset="0"/>
                        <a:cs typeface="Times New Roman" panose="02020603050405020304" pitchFamily="18" charset="0"/>
                      </a:endParaRPr>
                    </a:p>
                  </a:txBody>
                  <a:tcPr marL="50128" marR="50128" marT="7161"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A6A6A6"/>
                      </a:solidFill>
                      <a:prstDash val="dash"/>
                      <a:round/>
                      <a:headEnd type="none" w="med" len="med"/>
                      <a:tailEnd type="none" w="med" len="med"/>
                    </a:lnB>
                    <a:solidFill>
                      <a:srgbClr val="DAF7CB"/>
                    </a:solidFill>
                  </a:tcPr>
                </a:tc>
              </a:tr>
              <a:tr h="438230">
                <a:tc vMerge="1">
                  <a:txBody>
                    <a:bodyPr/>
                    <a:lstStyle/>
                    <a:p>
                      <a:endParaRPr lang="de-DE"/>
                    </a:p>
                  </a:txBody>
                  <a:tcPr/>
                </a:tc>
                <a:tc>
                  <a:txBody>
                    <a:bodyPr/>
                    <a:lstStyle/>
                    <a:p>
                      <a:pPr>
                        <a:lnSpc>
                          <a:spcPct val="107000"/>
                        </a:lnSpc>
                        <a:spcAft>
                          <a:spcPts val="800"/>
                        </a:spcAft>
                      </a:pPr>
                      <a:r>
                        <a:rPr lang="en-US" sz="1300">
                          <a:effectLst/>
                          <a:latin typeface="+mn-lt"/>
                          <a:ea typeface="Calibri" panose="020F0502020204030204" pitchFamily="34" charset="0"/>
                          <a:cs typeface="Times New Roman" panose="02020603050405020304" pitchFamily="18" charset="0"/>
                        </a:rPr>
                        <a:t>Deep Content Classification for Learning</a:t>
                      </a:r>
                      <a:endParaRPr lang="de-DE" sz="1300">
                        <a:effectLst/>
                        <a:latin typeface="+mn-lt"/>
                        <a:ea typeface="Calibri" panose="020F0502020204030204" pitchFamily="34" charset="0"/>
                        <a:cs typeface="Times New Roman" panose="02020603050405020304" pitchFamily="18" charset="0"/>
                      </a:endParaRPr>
                    </a:p>
                  </a:txBody>
                  <a:tcPr marL="50128" marR="50128" marT="7161" marB="0" anchor="ctr">
                    <a:lnL>
                      <a:noFill/>
                    </a:lnL>
                    <a:lnR>
                      <a:noFill/>
                    </a:lnR>
                    <a:lnT w="12700" cap="flat" cmpd="sng" algn="ctr">
                      <a:solidFill>
                        <a:srgbClr val="A6A6A6"/>
                      </a:solidFill>
                      <a:prstDash val="dash"/>
                      <a:round/>
                      <a:headEnd type="none" w="med" len="med"/>
                      <a:tailEnd type="none" w="med" len="med"/>
                    </a:lnT>
                    <a:lnB w="12700" cap="flat" cmpd="sng" algn="ctr">
                      <a:solidFill>
                        <a:srgbClr val="A6A6A6"/>
                      </a:solidFill>
                      <a:prstDash val="dash"/>
                      <a:round/>
                      <a:headEnd type="none" w="med" len="med"/>
                      <a:tailEnd type="none" w="med" len="med"/>
                    </a:lnB>
                  </a:tcPr>
                </a:tc>
                <a:tc>
                  <a:txBody>
                    <a:bodyPr/>
                    <a:lstStyle/>
                    <a:p>
                      <a:pPr>
                        <a:lnSpc>
                          <a:spcPct val="107000"/>
                        </a:lnSpc>
                        <a:spcAft>
                          <a:spcPts val="800"/>
                        </a:spcAft>
                      </a:pPr>
                      <a:r>
                        <a:rPr lang="en-US" sz="1300" dirty="0">
                          <a:effectLst/>
                          <a:latin typeface="+mn-lt"/>
                          <a:ea typeface="Calibri" panose="020F0502020204030204" pitchFamily="34" charset="0"/>
                          <a:cs typeface="Times New Roman" panose="02020603050405020304" pitchFamily="18" charset="0"/>
                        </a:rPr>
                        <a:t>Columbia University</a:t>
                      </a:r>
                      <a:endParaRPr lang="de-DE" sz="1300" dirty="0">
                        <a:effectLst/>
                        <a:latin typeface="+mn-lt"/>
                        <a:ea typeface="Calibri" panose="020F0502020204030204" pitchFamily="34" charset="0"/>
                        <a:cs typeface="Times New Roman" panose="02020603050405020304" pitchFamily="18" charset="0"/>
                      </a:endParaRPr>
                    </a:p>
                  </a:txBody>
                  <a:tcPr marL="50128" marR="50128" marT="7161" marB="0" anchor="ctr">
                    <a:lnL>
                      <a:noFill/>
                    </a:lnL>
                    <a:lnR>
                      <a:noFill/>
                    </a:lnR>
                    <a:lnT w="12700" cap="flat" cmpd="sng" algn="ctr">
                      <a:solidFill>
                        <a:srgbClr val="A6A6A6"/>
                      </a:solidFill>
                      <a:prstDash val="dash"/>
                      <a:round/>
                      <a:headEnd type="none" w="med" len="med"/>
                      <a:tailEnd type="none" w="med" len="med"/>
                    </a:lnT>
                    <a:lnB w="12700" cap="flat" cmpd="sng" algn="ctr">
                      <a:solidFill>
                        <a:srgbClr val="A6A6A6"/>
                      </a:solidFill>
                      <a:prstDash val="dash"/>
                      <a:round/>
                      <a:headEnd type="none" w="med" len="med"/>
                      <a:tailEnd type="none" w="med" len="med"/>
                    </a:lnB>
                  </a:tcPr>
                </a:tc>
                <a:tc>
                  <a:txBody>
                    <a:bodyPr/>
                    <a:lstStyle/>
                    <a:p>
                      <a:pPr>
                        <a:lnSpc>
                          <a:spcPct val="107000"/>
                        </a:lnSpc>
                        <a:spcAft>
                          <a:spcPts val="800"/>
                        </a:spcAft>
                      </a:pPr>
                      <a:r>
                        <a:rPr lang="en-US" sz="1300">
                          <a:effectLst/>
                          <a:latin typeface="+mn-lt"/>
                          <a:ea typeface="Calibri" panose="020F0502020204030204" pitchFamily="34" charset="0"/>
                          <a:cs typeface="Times New Roman" panose="02020603050405020304" pitchFamily="18" charset="0"/>
                        </a:rPr>
                        <a:t>Contract Negotiation</a:t>
                      </a:r>
                      <a:endParaRPr lang="de-DE" sz="1300">
                        <a:effectLst/>
                        <a:latin typeface="+mn-lt"/>
                        <a:ea typeface="Calibri" panose="020F0502020204030204" pitchFamily="34" charset="0"/>
                        <a:cs typeface="Times New Roman" panose="02020603050405020304" pitchFamily="18" charset="0"/>
                      </a:endParaRPr>
                    </a:p>
                  </a:txBody>
                  <a:tcPr marL="50128" marR="50128" marT="7161" marB="0" anchor="ctr">
                    <a:lnL>
                      <a:noFill/>
                    </a:lnL>
                    <a:lnR w="12700" cap="flat" cmpd="sng" algn="ctr">
                      <a:solidFill>
                        <a:srgbClr val="000000"/>
                      </a:solidFill>
                      <a:prstDash val="solid"/>
                      <a:round/>
                      <a:headEnd type="none" w="med" len="med"/>
                      <a:tailEnd type="none" w="med" len="med"/>
                    </a:lnR>
                    <a:lnT w="12700" cap="flat" cmpd="sng" algn="ctr">
                      <a:solidFill>
                        <a:srgbClr val="A6A6A6"/>
                      </a:solidFill>
                      <a:prstDash val="dash"/>
                      <a:round/>
                      <a:headEnd type="none" w="med" len="med"/>
                      <a:tailEnd type="none" w="med" len="med"/>
                    </a:lnT>
                    <a:lnB w="12700" cap="flat" cmpd="sng" algn="ctr">
                      <a:solidFill>
                        <a:srgbClr val="A6A6A6"/>
                      </a:solidFill>
                      <a:prstDash val="dash"/>
                      <a:round/>
                      <a:headEnd type="none" w="med" len="med"/>
                      <a:tailEnd type="none" w="med" len="med"/>
                    </a:lnB>
                    <a:solidFill>
                      <a:srgbClr val="C2E5FF"/>
                    </a:solidFill>
                  </a:tcPr>
                </a:tc>
              </a:tr>
              <a:tr h="438230">
                <a:tc vMerge="1">
                  <a:txBody>
                    <a:bodyPr/>
                    <a:lstStyle/>
                    <a:p>
                      <a:endParaRPr lang="de-DE"/>
                    </a:p>
                  </a:txBody>
                  <a:tcPr/>
                </a:tc>
                <a:tc>
                  <a:txBody>
                    <a:bodyPr/>
                    <a:lstStyle/>
                    <a:p>
                      <a:pPr>
                        <a:lnSpc>
                          <a:spcPct val="107000"/>
                        </a:lnSpc>
                        <a:spcAft>
                          <a:spcPts val="800"/>
                        </a:spcAft>
                      </a:pPr>
                      <a:r>
                        <a:rPr lang="en-US" sz="1300">
                          <a:effectLst/>
                          <a:latin typeface="+mn-lt"/>
                          <a:ea typeface="Calibri" panose="020F0502020204030204" pitchFamily="34" charset="0"/>
                          <a:cs typeface="Times New Roman" panose="02020603050405020304" pitchFamily="18" charset="0"/>
                        </a:rPr>
                        <a:t>Career Paths for Retention and Leadership</a:t>
                      </a:r>
                      <a:endParaRPr lang="de-DE" sz="1300">
                        <a:effectLst/>
                        <a:latin typeface="+mn-lt"/>
                        <a:ea typeface="Calibri" panose="020F0502020204030204" pitchFamily="34" charset="0"/>
                        <a:cs typeface="Times New Roman" panose="02020603050405020304" pitchFamily="18" charset="0"/>
                      </a:endParaRPr>
                    </a:p>
                  </a:txBody>
                  <a:tcPr marL="50128" marR="50128" marT="7161" marB="0" anchor="ctr">
                    <a:lnL>
                      <a:noFill/>
                    </a:lnL>
                    <a:lnR>
                      <a:noFill/>
                    </a:lnR>
                    <a:lnT w="12700" cap="flat" cmpd="sng" algn="ctr">
                      <a:solidFill>
                        <a:srgbClr val="A6A6A6"/>
                      </a:solidFill>
                      <a:prstDash val="dash"/>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800"/>
                        </a:spcAft>
                      </a:pPr>
                      <a:r>
                        <a:rPr lang="en-US" sz="1300">
                          <a:effectLst/>
                          <a:latin typeface="+mn-lt"/>
                          <a:ea typeface="Calibri" panose="020F0502020204030204" pitchFamily="34" charset="0"/>
                          <a:cs typeface="Times New Roman" panose="02020603050405020304" pitchFamily="18" charset="0"/>
                        </a:rPr>
                        <a:t>New York University</a:t>
                      </a:r>
                      <a:endParaRPr lang="de-DE" sz="1300">
                        <a:effectLst/>
                        <a:latin typeface="+mn-lt"/>
                        <a:ea typeface="Calibri" panose="020F0502020204030204" pitchFamily="34" charset="0"/>
                        <a:cs typeface="Times New Roman" panose="02020603050405020304" pitchFamily="18" charset="0"/>
                      </a:endParaRPr>
                    </a:p>
                  </a:txBody>
                  <a:tcPr marL="50128" marR="50128" marT="7161" marB="0" anchor="ctr">
                    <a:lnL>
                      <a:noFill/>
                    </a:lnL>
                    <a:lnR>
                      <a:noFill/>
                    </a:lnR>
                    <a:lnT w="12700" cap="flat" cmpd="sng" algn="ctr">
                      <a:solidFill>
                        <a:srgbClr val="A6A6A6"/>
                      </a:solidFill>
                      <a:prstDash val="dash"/>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800"/>
                        </a:spcAft>
                      </a:pPr>
                      <a:r>
                        <a:rPr lang="en-US" sz="1300" dirty="0">
                          <a:effectLst/>
                          <a:latin typeface="+mn-lt"/>
                          <a:ea typeface="Calibri" panose="020F0502020204030204" pitchFamily="34" charset="0"/>
                          <a:cs typeface="Times New Roman" panose="02020603050405020304" pitchFamily="18" charset="0"/>
                        </a:rPr>
                        <a:t>Contract </a:t>
                      </a:r>
                      <a:r>
                        <a:rPr lang="en-US" sz="1300" dirty="0" smtClean="0">
                          <a:effectLst/>
                          <a:latin typeface="+mn-lt"/>
                          <a:ea typeface="Calibri" panose="020F0502020204030204" pitchFamily="34" charset="0"/>
                          <a:cs typeface="Times New Roman" panose="02020603050405020304" pitchFamily="18" charset="0"/>
                        </a:rPr>
                        <a:t>Negotiation</a:t>
                      </a:r>
                      <a:endParaRPr lang="de-DE" sz="1300" dirty="0">
                        <a:effectLst/>
                        <a:latin typeface="+mn-lt"/>
                        <a:ea typeface="Calibri" panose="020F0502020204030204" pitchFamily="34" charset="0"/>
                        <a:cs typeface="Times New Roman" panose="02020603050405020304" pitchFamily="18" charset="0"/>
                      </a:endParaRPr>
                    </a:p>
                  </a:txBody>
                  <a:tcPr marL="50128" marR="50128" marT="7161" marB="0" anchor="ctr">
                    <a:lnL>
                      <a:noFill/>
                    </a:lnL>
                    <a:lnR w="12700" cap="flat" cmpd="sng" algn="ctr">
                      <a:solidFill>
                        <a:srgbClr val="000000"/>
                      </a:solidFill>
                      <a:prstDash val="solid"/>
                      <a:round/>
                      <a:headEnd type="none" w="med" len="med"/>
                      <a:tailEnd type="none" w="med" len="med"/>
                    </a:lnR>
                    <a:lnT w="12700" cap="flat" cmpd="sng" algn="ctr">
                      <a:solidFill>
                        <a:srgbClr val="A6A6A6"/>
                      </a:solidFill>
                      <a:prstDash val="dash"/>
                      <a:round/>
                      <a:headEnd type="none" w="med" len="med"/>
                      <a:tailEnd type="none" w="med" len="med"/>
                    </a:lnT>
                    <a:lnB w="12700" cap="flat" cmpd="sng" algn="ctr">
                      <a:solidFill>
                        <a:srgbClr val="000000"/>
                      </a:solidFill>
                      <a:prstDash val="solid"/>
                      <a:round/>
                      <a:headEnd type="none" w="med" len="med"/>
                      <a:tailEnd type="none" w="med" len="med"/>
                    </a:lnB>
                    <a:solidFill>
                      <a:srgbClr val="C2E5FF"/>
                    </a:solidFill>
                  </a:tcPr>
                </a:tc>
              </a:tr>
            </a:tbl>
          </a:graphicData>
        </a:graphic>
      </p:graphicFrame>
      <p:pic>
        <p:nvPicPr>
          <p:cNvPr id="15" name="Picture 114" descr="Image result for SAP C4C">
            <a:hlinkClick r:id="" action="ppaction://noaction"/>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00785" y="1790701"/>
            <a:ext cx="907486" cy="680614"/>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26">
            <a:hlinkClick r:id="" action="ppaction://noaction"/>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35888" y="2711579"/>
            <a:ext cx="837280" cy="5911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 name="Picture 130">
            <a:hlinkClick r:id="" action="ppaction://noaction"/>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47463" y="3694610"/>
            <a:ext cx="837280" cy="3907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9" name="Picture 120">
            <a:hlinkClick r:id="" action="ppaction://noaction"/>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31994" y="5463877"/>
            <a:ext cx="1045068" cy="7574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3" name="Footer Placeholder 3"/>
          <p:cNvSpPr>
            <a:spLocks noGrp="1"/>
          </p:cNvSpPr>
          <p:nvPr>
            <p:ph type="ftr" sz="quarter" idx="3"/>
          </p:nvPr>
        </p:nvSpPr>
        <p:spPr>
          <a:xfrm>
            <a:off x="10502608" y="6568014"/>
            <a:ext cx="1007412" cy="259446"/>
          </a:xfrm>
        </p:spPr>
        <p:txBody>
          <a:bodyPr/>
          <a:lstStyle/>
          <a:p>
            <a:r>
              <a:rPr lang="de-DE" smtClean="0">
                <a:solidFill>
                  <a:srgbClr val="000000">
                    <a:lumMod val="65000"/>
                    <a:lumOff val="35000"/>
                  </a:srgbClr>
                </a:solidFill>
              </a:rPr>
              <a:t>Confidential</a:t>
            </a:r>
            <a:endParaRPr lang="de-DE" dirty="0">
              <a:solidFill>
                <a:srgbClr val="000000">
                  <a:lumMod val="65000"/>
                  <a:lumOff val="35000"/>
                </a:srgbClr>
              </a:solidFill>
            </a:endParaRPr>
          </a:p>
        </p:txBody>
      </p:sp>
      <p:sp>
        <p:nvSpPr>
          <p:cNvPr id="24" name="Slide Number Placeholder 4"/>
          <p:cNvSpPr>
            <a:spLocks noGrp="1"/>
          </p:cNvSpPr>
          <p:nvPr>
            <p:ph type="sldNum" sz="quarter" idx="4"/>
          </p:nvPr>
        </p:nvSpPr>
        <p:spPr>
          <a:xfrm>
            <a:off x="11510020" y="6572768"/>
            <a:ext cx="356090" cy="249938"/>
          </a:xfrm>
        </p:spPr>
        <p:txBody>
          <a:bodyPr/>
          <a:lstStyle/>
          <a:p>
            <a:r>
              <a:rPr lang="en-US" sz="1000" dirty="0" smtClean="0">
                <a:solidFill>
                  <a:srgbClr val="CCCCCC">
                    <a:lumMod val="25000"/>
                  </a:srgbClr>
                </a:solidFill>
              </a:rPr>
              <a:t>27</a:t>
            </a:r>
            <a:endParaRPr lang="en-US" dirty="0">
              <a:solidFill>
                <a:srgbClr val="000000">
                  <a:tint val="75000"/>
                </a:srgbClr>
              </a:solidFill>
            </a:endParaRPr>
          </a:p>
        </p:txBody>
      </p:sp>
    </p:spTree>
    <p:extLst>
      <p:ext uri="{BB962C8B-B14F-4D97-AF65-F5344CB8AC3E}">
        <p14:creationId xmlns:p14="http://schemas.microsoft.com/office/powerpoint/2010/main" val="40886355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smtClean="0"/>
              <a:t>New Research @ SAP 2015</a:t>
            </a:r>
            <a:br>
              <a:rPr lang="en-US" sz="2800" dirty="0" smtClean="0"/>
            </a:br>
            <a:r>
              <a:rPr lang="en-US" sz="2800" b="0" dirty="0" smtClean="0"/>
              <a:t>ML for Personalized Medicine (~10 PhDs)</a:t>
            </a:r>
            <a:endParaRPr lang="en-US" sz="2800" b="0" dirty="0"/>
          </a:p>
        </p:txBody>
      </p:sp>
      <p:grpSp>
        <p:nvGrpSpPr>
          <p:cNvPr id="5" name="Group 4"/>
          <p:cNvGrpSpPr/>
          <p:nvPr/>
        </p:nvGrpSpPr>
        <p:grpSpPr>
          <a:xfrm>
            <a:off x="4922052" y="6042847"/>
            <a:ext cx="5939293" cy="345181"/>
            <a:chOff x="3307080" y="6083121"/>
            <a:chExt cx="8562120" cy="500560"/>
          </a:xfrm>
        </p:grpSpPr>
        <p:sp>
          <p:nvSpPr>
            <p:cNvPr id="6" name="Pentagon 5"/>
            <p:cNvSpPr/>
            <p:nvPr/>
          </p:nvSpPr>
          <p:spPr bwMode="gray">
            <a:xfrm>
              <a:off x="5034060" y="6083122"/>
              <a:ext cx="1371600" cy="500559"/>
            </a:xfrm>
            <a:prstGeom prst="homePlate">
              <a:avLst/>
            </a:prstGeom>
            <a:solidFill>
              <a:schemeClr val="accent3">
                <a:lumMod val="60000"/>
                <a:lumOff val="40000"/>
              </a:schemeClr>
            </a:solidFill>
            <a:ln w="6350" algn="ctr">
              <a:noFill/>
              <a:miter lim="800000"/>
              <a:headEnd/>
              <a:tailEnd/>
            </a:ln>
          </p:spPr>
          <p:txBody>
            <a:bodyPr lIns="90000" tIns="72000" rIns="90000" bIns="72000" rtlCol="0" anchor="ctr"/>
            <a:lstStyle/>
            <a:p>
              <a:pPr algn="ctr" defTabSz="914126" fontAlgn="base">
                <a:spcBef>
                  <a:spcPct val="50000"/>
                </a:spcBef>
                <a:spcAft>
                  <a:spcPct val="0"/>
                </a:spcAft>
                <a:buClr>
                  <a:srgbClr val="F0AB00"/>
                </a:buClr>
                <a:buSzPct val="80000"/>
              </a:pPr>
              <a:r>
                <a:rPr lang="en-US" sz="1100" kern="0" dirty="0">
                  <a:ea typeface="Arial Unicode MS" pitchFamily="34" charset="-128"/>
                  <a:cs typeface="Arial Unicode MS" pitchFamily="34" charset="-128"/>
                </a:rPr>
                <a:t>Topic Definition</a:t>
              </a:r>
            </a:p>
          </p:txBody>
        </p:sp>
        <p:sp>
          <p:nvSpPr>
            <p:cNvPr id="7" name="Chevron 6"/>
            <p:cNvSpPr/>
            <p:nvPr/>
          </p:nvSpPr>
          <p:spPr bwMode="gray">
            <a:xfrm>
              <a:off x="6230400" y="6083122"/>
              <a:ext cx="1524000" cy="500559"/>
            </a:xfrm>
            <a:prstGeom prst="chevron">
              <a:avLst/>
            </a:prstGeom>
            <a:solidFill>
              <a:schemeClr val="accent3">
                <a:lumMod val="20000"/>
                <a:lumOff val="80000"/>
              </a:schemeClr>
            </a:solidFill>
            <a:ln w="6350" algn="ctr">
              <a:noFill/>
              <a:miter lim="800000"/>
              <a:headEnd/>
              <a:tailEnd/>
            </a:ln>
          </p:spPr>
          <p:txBody>
            <a:bodyPr lIns="0" tIns="72000" rIns="0" bIns="72000" rtlCol="0" anchor="ctr"/>
            <a:lstStyle/>
            <a:p>
              <a:pPr algn="ctr" defTabSz="914126" fontAlgn="base">
                <a:spcBef>
                  <a:spcPct val="50000"/>
                </a:spcBef>
                <a:spcAft>
                  <a:spcPct val="0"/>
                </a:spcAft>
                <a:buClr>
                  <a:srgbClr val="F0AB00"/>
                </a:buClr>
                <a:buSzPct val="80000"/>
              </a:pPr>
              <a:r>
                <a:rPr lang="en-US" sz="1100" kern="0" dirty="0">
                  <a:ea typeface="Arial Unicode MS" pitchFamily="34" charset="-128"/>
                  <a:cs typeface="Arial Unicode MS" pitchFamily="34" charset="-128"/>
                </a:rPr>
                <a:t>Contract Negotiation</a:t>
              </a:r>
            </a:p>
          </p:txBody>
        </p:sp>
        <p:sp>
          <p:nvSpPr>
            <p:cNvPr id="8" name="Chevron 7"/>
            <p:cNvSpPr/>
            <p:nvPr/>
          </p:nvSpPr>
          <p:spPr bwMode="gray">
            <a:xfrm>
              <a:off x="7602000" y="6083121"/>
              <a:ext cx="1524000" cy="500559"/>
            </a:xfrm>
            <a:prstGeom prst="chevron">
              <a:avLst/>
            </a:prstGeom>
            <a:solidFill>
              <a:schemeClr val="accent4">
                <a:lumMod val="20000"/>
                <a:lumOff val="80000"/>
              </a:schemeClr>
            </a:solidFill>
            <a:ln w="6350" algn="ctr">
              <a:noFill/>
              <a:miter lim="800000"/>
              <a:headEnd/>
              <a:tailEnd/>
            </a:ln>
          </p:spPr>
          <p:txBody>
            <a:bodyPr lIns="0" tIns="72000" rIns="0" bIns="72000" rtlCol="0" anchor="ctr"/>
            <a:lstStyle/>
            <a:p>
              <a:pPr algn="ctr" defTabSz="914126" fontAlgn="base">
                <a:spcBef>
                  <a:spcPct val="50000"/>
                </a:spcBef>
                <a:spcAft>
                  <a:spcPct val="0"/>
                </a:spcAft>
                <a:buClr>
                  <a:srgbClr val="F0AB00"/>
                </a:buClr>
                <a:buSzPct val="80000"/>
              </a:pPr>
              <a:r>
                <a:rPr lang="en-US" sz="1100" kern="0" dirty="0">
                  <a:ea typeface="Arial Unicode MS" pitchFamily="34" charset="-128"/>
                  <a:cs typeface="Arial Unicode MS" pitchFamily="34" charset="-128"/>
                </a:rPr>
                <a:t>Signature Pending</a:t>
              </a:r>
            </a:p>
          </p:txBody>
        </p:sp>
        <p:sp>
          <p:nvSpPr>
            <p:cNvPr id="9" name="Chevron 8"/>
            <p:cNvSpPr/>
            <p:nvPr/>
          </p:nvSpPr>
          <p:spPr bwMode="gray">
            <a:xfrm>
              <a:off x="8973600" y="6083121"/>
              <a:ext cx="1524000" cy="500559"/>
            </a:xfrm>
            <a:prstGeom prst="chevron">
              <a:avLst/>
            </a:prstGeom>
            <a:solidFill>
              <a:schemeClr val="accent4">
                <a:lumMod val="60000"/>
                <a:lumOff val="40000"/>
              </a:schemeClr>
            </a:solidFill>
            <a:ln w="6350" algn="ctr">
              <a:noFill/>
              <a:miter lim="800000"/>
              <a:headEnd/>
              <a:tailEnd/>
            </a:ln>
          </p:spPr>
          <p:txBody>
            <a:bodyPr lIns="0" tIns="72000" rIns="0" bIns="72000" rtlCol="0" anchor="ctr"/>
            <a:lstStyle/>
            <a:p>
              <a:pPr algn="ctr" defTabSz="914126" fontAlgn="base">
                <a:spcBef>
                  <a:spcPct val="50000"/>
                </a:spcBef>
                <a:spcAft>
                  <a:spcPct val="0"/>
                </a:spcAft>
                <a:buClr>
                  <a:srgbClr val="F0AB00"/>
                </a:buClr>
                <a:buSzPct val="80000"/>
              </a:pPr>
              <a:r>
                <a:rPr lang="en-US" sz="1100" kern="0" dirty="0">
                  <a:ea typeface="Arial Unicode MS" pitchFamily="34" charset="-128"/>
                  <a:cs typeface="Arial Unicode MS" pitchFamily="34" charset="-128"/>
                </a:rPr>
                <a:t>Signed</a:t>
              </a:r>
            </a:p>
          </p:txBody>
        </p:sp>
        <p:sp>
          <p:nvSpPr>
            <p:cNvPr id="10" name="Chevron 9"/>
            <p:cNvSpPr/>
            <p:nvPr/>
          </p:nvSpPr>
          <p:spPr bwMode="gray">
            <a:xfrm>
              <a:off x="10345200" y="6083121"/>
              <a:ext cx="1524000" cy="500559"/>
            </a:xfrm>
            <a:prstGeom prst="chevron">
              <a:avLst/>
            </a:prstGeom>
            <a:solidFill>
              <a:srgbClr val="00B050"/>
            </a:solidFill>
            <a:ln w="6350" algn="ctr">
              <a:noFill/>
              <a:miter lim="800000"/>
              <a:headEnd/>
              <a:tailEnd/>
            </a:ln>
          </p:spPr>
          <p:txBody>
            <a:bodyPr lIns="0" tIns="72000" rIns="0" bIns="72000" rtlCol="0" anchor="ctr"/>
            <a:lstStyle/>
            <a:p>
              <a:pPr algn="ctr" defTabSz="914126" fontAlgn="base">
                <a:spcBef>
                  <a:spcPct val="50000"/>
                </a:spcBef>
                <a:spcAft>
                  <a:spcPct val="0"/>
                </a:spcAft>
                <a:buClr>
                  <a:srgbClr val="F0AB00"/>
                </a:buClr>
                <a:buSzPct val="80000"/>
              </a:pPr>
              <a:r>
                <a:rPr lang="en-US" sz="1100" kern="0" dirty="0">
                  <a:ea typeface="Arial Unicode MS" pitchFamily="34" charset="-128"/>
                  <a:cs typeface="Arial Unicode MS" pitchFamily="34" charset="-128"/>
                </a:rPr>
                <a:t>Live</a:t>
              </a:r>
            </a:p>
          </p:txBody>
        </p:sp>
        <p:sp>
          <p:nvSpPr>
            <p:cNvPr id="11" name="TextBox 10"/>
            <p:cNvSpPr txBox="1"/>
            <p:nvPr/>
          </p:nvSpPr>
          <p:spPr>
            <a:xfrm>
              <a:off x="3307080" y="6083121"/>
              <a:ext cx="1607820" cy="500559"/>
            </a:xfrm>
            <a:prstGeom prst="rect">
              <a:avLst/>
            </a:prstGeom>
            <a:noFill/>
          </p:spPr>
          <p:txBody>
            <a:bodyPr wrap="square" lIns="0" tIns="0" rIns="0" bIns="0" rtlCol="0" anchor="ctr">
              <a:noAutofit/>
            </a:bodyPr>
            <a:lstStyle/>
            <a:p>
              <a:pPr algn="r" fontAlgn="base">
                <a:spcBef>
                  <a:spcPts val="600"/>
                </a:spcBef>
                <a:spcAft>
                  <a:spcPct val="0"/>
                </a:spcAft>
                <a:buClr>
                  <a:srgbClr val="F0AB00"/>
                </a:buClr>
                <a:buSzPct val="80000"/>
              </a:pPr>
              <a:r>
                <a:rPr lang="en-US" sz="1100" kern="0" dirty="0">
                  <a:ea typeface="Arial Unicode MS" pitchFamily="34" charset="-128"/>
                  <a:cs typeface="Arial Unicode MS" pitchFamily="34" charset="-128"/>
                </a:rPr>
                <a:t>Status Pipeline:</a:t>
              </a:r>
            </a:p>
          </p:txBody>
        </p:sp>
      </p:grpSp>
      <p:graphicFrame>
        <p:nvGraphicFramePr>
          <p:cNvPr id="16" name="Table 15"/>
          <p:cNvGraphicFramePr>
            <a:graphicFrameLocks noGrp="1"/>
          </p:cNvGraphicFramePr>
          <p:nvPr>
            <p:extLst>
              <p:ext uri="{D42A27DB-BD31-4B8C-83A1-F6EECF244321}">
                <p14:modId xmlns:p14="http://schemas.microsoft.com/office/powerpoint/2010/main" val="37255281"/>
              </p:ext>
            </p:extLst>
          </p:nvPr>
        </p:nvGraphicFramePr>
        <p:xfrm>
          <a:off x="1121014" y="2299732"/>
          <a:ext cx="9740331" cy="3425292"/>
        </p:xfrm>
        <a:graphic>
          <a:graphicData uri="http://schemas.openxmlformats.org/drawingml/2006/table">
            <a:tbl>
              <a:tblPr firstRow="1" bandRow="1"/>
              <a:tblGrid>
                <a:gridCol w="1528290"/>
                <a:gridCol w="3709116"/>
                <a:gridCol w="2798944"/>
                <a:gridCol w="1703981"/>
              </a:tblGrid>
              <a:tr h="263163">
                <a:tc>
                  <a:txBody>
                    <a:bodyPr/>
                    <a:lstStyle/>
                    <a:p>
                      <a:pPr>
                        <a:lnSpc>
                          <a:spcPct val="107000"/>
                        </a:lnSpc>
                        <a:spcAft>
                          <a:spcPts val="800"/>
                        </a:spcAft>
                      </a:pPr>
                      <a:r>
                        <a:rPr lang="en-US" sz="1400" b="1" dirty="0">
                          <a:solidFill>
                            <a:schemeClr val="bg1"/>
                          </a:solidFill>
                          <a:effectLst/>
                          <a:latin typeface="+mj-lt"/>
                          <a:ea typeface="Calibri" panose="020F0502020204030204" pitchFamily="34" charset="0"/>
                          <a:cs typeface="Times New Roman" panose="02020603050405020304" pitchFamily="18" charset="0"/>
                        </a:rPr>
                        <a:t>Cluster</a:t>
                      </a:r>
                      <a:endParaRPr lang="de-DE" sz="1400" dirty="0">
                        <a:solidFill>
                          <a:schemeClr val="bg1"/>
                        </a:solidFill>
                        <a:effectLst/>
                        <a:latin typeface="+mj-lt"/>
                        <a:ea typeface="Calibri" panose="020F0502020204030204" pitchFamily="34" charset="0"/>
                        <a:cs typeface="Times New Roman" panose="02020603050405020304" pitchFamily="18" charset="0"/>
                      </a:endParaRPr>
                    </a:p>
                  </a:txBody>
                  <a:tcPr marL="91416" marR="91416" marT="45709" marB="45709"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solidFill>
                  </a:tcPr>
                </a:tc>
                <a:tc>
                  <a:txBody>
                    <a:bodyPr/>
                    <a:lstStyle/>
                    <a:p>
                      <a:pPr>
                        <a:lnSpc>
                          <a:spcPct val="107000"/>
                        </a:lnSpc>
                        <a:spcAft>
                          <a:spcPts val="800"/>
                        </a:spcAft>
                      </a:pPr>
                      <a:r>
                        <a:rPr lang="en-US" sz="1400" b="1" dirty="0">
                          <a:solidFill>
                            <a:schemeClr val="bg1"/>
                          </a:solidFill>
                          <a:effectLst/>
                          <a:latin typeface="+mj-lt"/>
                          <a:ea typeface="Calibri" panose="020F0502020204030204" pitchFamily="34" charset="0"/>
                          <a:cs typeface="Times New Roman" panose="02020603050405020304" pitchFamily="18" charset="0"/>
                        </a:rPr>
                        <a:t>Topic</a:t>
                      </a:r>
                      <a:endParaRPr lang="de-DE" sz="1400" dirty="0">
                        <a:solidFill>
                          <a:schemeClr val="bg1"/>
                        </a:solidFill>
                        <a:effectLst/>
                        <a:latin typeface="+mj-lt"/>
                        <a:ea typeface="Calibri" panose="020F0502020204030204" pitchFamily="34" charset="0"/>
                        <a:cs typeface="Times New Roman" panose="02020603050405020304" pitchFamily="18" charset="0"/>
                      </a:endParaRPr>
                    </a:p>
                  </a:txBody>
                  <a:tcPr marL="91416" marR="91416" marT="45709" marB="45709"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solidFill>
                  </a:tcPr>
                </a:tc>
                <a:tc>
                  <a:txBody>
                    <a:bodyPr/>
                    <a:lstStyle/>
                    <a:p>
                      <a:pPr>
                        <a:lnSpc>
                          <a:spcPct val="107000"/>
                        </a:lnSpc>
                        <a:spcAft>
                          <a:spcPts val="800"/>
                        </a:spcAft>
                      </a:pPr>
                      <a:r>
                        <a:rPr lang="en-US" sz="1400" b="1" dirty="0">
                          <a:solidFill>
                            <a:schemeClr val="bg1"/>
                          </a:solidFill>
                          <a:effectLst/>
                          <a:latin typeface="+mj-lt"/>
                          <a:ea typeface="Calibri" panose="020F0502020204030204" pitchFamily="34" charset="0"/>
                          <a:cs typeface="Times New Roman" panose="02020603050405020304" pitchFamily="18" charset="0"/>
                        </a:rPr>
                        <a:t>Research Partner</a:t>
                      </a:r>
                      <a:endParaRPr lang="de-DE" sz="1400" dirty="0">
                        <a:solidFill>
                          <a:schemeClr val="bg1"/>
                        </a:solidFill>
                        <a:effectLst/>
                        <a:latin typeface="+mj-lt"/>
                        <a:ea typeface="Calibri" panose="020F0502020204030204" pitchFamily="34" charset="0"/>
                        <a:cs typeface="Times New Roman" panose="02020603050405020304" pitchFamily="18" charset="0"/>
                      </a:endParaRPr>
                    </a:p>
                  </a:txBody>
                  <a:tcPr marL="91416" marR="91416" marT="45709" marB="45709"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solidFill>
                  </a:tcPr>
                </a:tc>
                <a:tc>
                  <a:txBody>
                    <a:bodyPr/>
                    <a:lstStyle/>
                    <a:p>
                      <a:pPr>
                        <a:lnSpc>
                          <a:spcPct val="107000"/>
                        </a:lnSpc>
                        <a:spcAft>
                          <a:spcPts val="800"/>
                        </a:spcAft>
                      </a:pPr>
                      <a:r>
                        <a:rPr lang="en-US" sz="1400" b="1" dirty="0">
                          <a:solidFill>
                            <a:schemeClr val="bg1"/>
                          </a:solidFill>
                          <a:effectLst/>
                          <a:latin typeface="+mj-lt"/>
                          <a:ea typeface="Calibri" panose="020F0502020204030204" pitchFamily="34" charset="0"/>
                          <a:cs typeface="Times New Roman" panose="02020603050405020304" pitchFamily="18" charset="0"/>
                        </a:rPr>
                        <a:t>Status</a:t>
                      </a:r>
                      <a:endParaRPr lang="de-DE" sz="1400" dirty="0">
                        <a:solidFill>
                          <a:schemeClr val="bg1"/>
                        </a:solidFill>
                        <a:effectLst/>
                        <a:latin typeface="+mj-lt"/>
                        <a:ea typeface="Calibri" panose="020F0502020204030204" pitchFamily="34" charset="0"/>
                        <a:cs typeface="Times New Roman" panose="02020603050405020304" pitchFamily="18" charset="0"/>
                      </a:endParaRPr>
                    </a:p>
                  </a:txBody>
                  <a:tcPr marL="91416" marR="91416" marT="45709" marB="45709"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solidFill>
                  </a:tcPr>
                </a:tc>
              </a:tr>
              <a:tr h="319649">
                <a:tc rowSpan="2">
                  <a:txBody>
                    <a:bodyPr/>
                    <a:lstStyle/>
                    <a:p>
                      <a:pPr>
                        <a:lnSpc>
                          <a:spcPct val="107000"/>
                        </a:lnSpc>
                        <a:spcAft>
                          <a:spcPts val="800"/>
                        </a:spcAft>
                      </a:pPr>
                      <a:r>
                        <a:rPr lang="en-US" sz="1400" b="1" dirty="0">
                          <a:effectLst/>
                          <a:latin typeface="+mj-lt"/>
                          <a:ea typeface="Calibri" panose="020F0502020204030204" pitchFamily="34" charset="0"/>
                          <a:cs typeface="Times New Roman" panose="02020603050405020304" pitchFamily="18" charset="0"/>
                        </a:rPr>
                        <a:t>Medical Text</a:t>
                      </a:r>
                      <a:endParaRPr lang="de-DE" sz="1400" b="1" dirty="0">
                        <a:effectLst/>
                        <a:latin typeface="+mj-lt"/>
                        <a:ea typeface="Calibri" panose="020F0502020204030204" pitchFamily="34" charset="0"/>
                        <a:cs typeface="Times New Roman" panose="02020603050405020304" pitchFamily="18" charset="0"/>
                      </a:endParaRPr>
                    </a:p>
                  </a:txBody>
                  <a:tcPr marL="91416" marR="91416" marT="45709" marB="45709"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800"/>
                        </a:spcAft>
                      </a:pPr>
                      <a:r>
                        <a:rPr lang="en-US" sz="1400">
                          <a:effectLst/>
                          <a:latin typeface="+mj-lt"/>
                          <a:ea typeface="Calibri" panose="020F0502020204030204" pitchFamily="34" charset="0"/>
                          <a:cs typeface="Times New Roman" panose="02020603050405020304" pitchFamily="18" charset="0"/>
                        </a:rPr>
                        <a:t>Medical concept recognition</a:t>
                      </a:r>
                      <a:endParaRPr lang="de-DE" sz="1400">
                        <a:effectLst/>
                        <a:latin typeface="+mj-lt"/>
                        <a:ea typeface="Calibri" panose="020F0502020204030204" pitchFamily="34" charset="0"/>
                        <a:cs typeface="Times New Roman" panose="02020603050405020304" pitchFamily="18" charset="0"/>
                      </a:endParaRPr>
                    </a:p>
                  </a:txBody>
                  <a:tcPr marL="91416" marR="91416" marT="45709" marB="45709" anchor="ctr">
                    <a:lnL>
                      <a:noFill/>
                    </a:lnL>
                    <a:lnR>
                      <a:noFill/>
                    </a:lnR>
                    <a:lnT w="12700" cap="flat" cmpd="sng" algn="ctr">
                      <a:solidFill>
                        <a:srgbClr val="000000"/>
                      </a:solidFill>
                      <a:prstDash val="solid"/>
                      <a:round/>
                      <a:headEnd type="none" w="med" len="med"/>
                      <a:tailEnd type="none" w="med" len="med"/>
                    </a:lnT>
                    <a:lnB w="12700" cap="flat" cmpd="sng" algn="ctr">
                      <a:solidFill>
                        <a:srgbClr val="BFBFBF"/>
                      </a:solidFill>
                      <a:prstDash val="dash"/>
                      <a:round/>
                      <a:headEnd type="none" w="med" len="med"/>
                      <a:tailEnd type="none" w="med" len="med"/>
                    </a:lnB>
                  </a:tcPr>
                </a:tc>
                <a:tc>
                  <a:txBody>
                    <a:bodyPr/>
                    <a:lstStyle/>
                    <a:p>
                      <a:pPr>
                        <a:lnSpc>
                          <a:spcPct val="107000"/>
                        </a:lnSpc>
                        <a:spcAft>
                          <a:spcPts val="800"/>
                        </a:spcAft>
                      </a:pPr>
                      <a:r>
                        <a:rPr lang="en-US" sz="1400">
                          <a:effectLst/>
                          <a:latin typeface="+mj-lt"/>
                          <a:ea typeface="Calibri" panose="020F0502020204030204" pitchFamily="34" charset="0"/>
                          <a:cs typeface="Times New Roman" panose="02020603050405020304" pitchFamily="18" charset="0"/>
                        </a:rPr>
                        <a:t>DFKI Berlin</a:t>
                      </a:r>
                      <a:endParaRPr lang="de-DE" sz="1400">
                        <a:effectLst/>
                        <a:latin typeface="+mj-lt"/>
                        <a:ea typeface="Calibri" panose="020F0502020204030204" pitchFamily="34" charset="0"/>
                        <a:cs typeface="Times New Roman" panose="02020603050405020304" pitchFamily="18" charset="0"/>
                      </a:endParaRPr>
                    </a:p>
                  </a:txBody>
                  <a:tcPr marL="91416" marR="91416" marT="45709" marB="45709" anchor="ctr">
                    <a:lnL>
                      <a:noFill/>
                    </a:lnL>
                    <a:lnR>
                      <a:noFill/>
                    </a:lnR>
                    <a:lnT w="12700" cap="flat" cmpd="sng" algn="ctr">
                      <a:solidFill>
                        <a:srgbClr val="000000"/>
                      </a:solidFill>
                      <a:prstDash val="solid"/>
                      <a:round/>
                      <a:headEnd type="none" w="med" len="med"/>
                      <a:tailEnd type="none" w="med" len="med"/>
                    </a:lnT>
                    <a:lnB w="12700" cap="flat" cmpd="sng" algn="ctr">
                      <a:solidFill>
                        <a:srgbClr val="BFBFBF"/>
                      </a:solidFill>
                      <a:prstDash val="dash"/>
                      <a:round/>
                      <a:headEnd type="none" w="med" len="med"/>
                      <a:tailEnd type="none" w="med" len="med"/>
                    </a:lnB>
                  </a:tcPr>
                </a:tc>
                <a:tc>
                  <a:txBody>
                    <a:bodyPr/>
                    <a:lstStyle/>
                    <a:p>
                      <a:pPr algn="ctr">
                        <a:lnSpc>
                          <a:spcPct val="107000"/>
                        </a:lnSpc>
                        <a:spcAft>
                          <a:spcPts val="800"/>
                        </a:spcAft>
                      </a:pPr>
                      <a:r>
                        <a:rPr lang="en-US" sz="1400" dirty="0">
                          <a:effectLst/>
                          <a:latin typeface="+mj-lt"/>
                          <a:ea typeface="Calibri" panose="020F0502020204030204" pitchFamily="34" charset="0"/>
                          <a:cs typeface="Times New Roman" panose="02020603050405020304" pitchFamily="18" charset="0"/>
                        </a:rPr>
                        <a:t>Live</a:t>
                      </a:r>
                      <a:endParaRPr lang="de-DE" sz="1400" dirty="0">
                        <a:effectLst/>
                        <a:latin typeface="+mj-lt"/>
                        <a:ea typeface="Calibri" panose="020F0502020204030204" pitchFamily="34" charset="0"/>
                        <a:cs typeface="Times New Roman" panose="02020603050405020304" pitchFamily="18" charset="0"/>
                      </a:endParaRPr>
                    </a:p>
                  </a:txBody>
                  <a:tcPr marL="91416" marR="91416" marT="45709" marB="45709"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BFBFBF"/>
                      </a:solidFill>
                      <a:prstDash val="dash"/>
                      <a:round/>
                      <a:headEnd type="none" w="med" len="med"/>
                      <a:tailEnd type="none" w="med" len="med"/>
                    </a:lnB>
                    <a:solidFill>
                      <a:srgbClr val="00B050"/>
                    </a:solidFill>
                  </a:tcPr>
                </a:tc>
              </a:tr>
              <a:tr h="319649">
                <a:tc vMerge="1">
                  <a:txBody>
                    <a:bodyPr/>
                    <a:lstStyle/>
                    <a:p>
                      <a:endParaRPr lang="de-DE"/>
                    </a:p>
                  </a:txBody>
                  <a:tcPr/>
                </a:tc>
                <a:tc>
                  <a:txBody>
                    <a:bodyPr/>
                    <a:lstStyle/>
                    <a:p>
                      <a:pPr>
                        <a:lnSpc>
                          <a:spcPct val="107000"/>
                        </a:lnSpc>
                        <a:spcAft>
                          <a:spcPts val="800"/>
                        </a:spcAft>
                      </a:pPr>
                      <a:r>
                        <a:rPr lang="en-US" sz="1400" dirty="0">
                          <a:effectLst/>
                          <a:latin typeface="+mj-lt"/>
                          <a:ea typeface="Calibri" panose="020F0502020204030204" pitchFamily="34" charset="0"/>
                          <a:cs typeface="Times New Roman" panose="02020603050405020304" pitchFamily="18" charset="0"/>
                        </a:rPr>
                        <a:t>Intelligent Patient Summaries</a:t>
                      </a:r>
                      <a:endParaRPr lang="de-DE" sz="1400" dirty="0">
                        <a:effectLst/>
                        <a:latin typeface="+mj-lt"/>
                        <a:ea typeface="Calibri" panose="020F0502020204030204" pitchFamily="34" charset="0"/>
                        <a:cs typeface="Times New Roman" panose="02020603050405020304" pitchFamily="18" charset="0"/>
                      </a:endParaRPr>
                    </a:p>
                  </a:txBody>
                  <a:tcPr marL="91416" marR="91416" marT="45709" marB="45709" anchor="ctr">
                    <a:lnL>
                      <a:noFill/>
                    </a:lnL>
                    <a:lnR>
                      <a:noFill/>
                    </a:lnR>
                    <a:lnT w="12700" cap="flat" cmpd="sng" algn="ctr">
                      <a:solidFill>
                        <a:srgbClr val="BFBFBF"/>
                      </a:solidFill>
                      <a:prstDash val="dash"/>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800"/>
                        </a:spcAft>
                      </a:pPr>
                      <a:r>
                        <a:rPr lang="en-US" sz="1400">
                          <a:effectLst/>
                          <a:latin typeface="+mj-lt"/>
                          <a:ea typeface="Calibri" panose="020F0502020204030204" pitchFamily="34" charset="0"/>
                          <a:cs typeface="Times New Roman" panose="02020603050405020304" pitchFamily="18" charset="0"/>
                        </a:rPr>
                        <a:t>Harvard-MIT HST</a:t>
                      </a:r>
                      <a:endParaRPr lang="de-DE" sz="1400">
                        <a:effectLst/>
                        <a:latin typeface="+mj-lt"/>
                        <a:ea typeface="Calibri" panose="020F0502020204030204" pitchFamily="34" charset="0"/>
                        <a:cs typeface="Times New Roman" panose="02020603050405020304" pitchFamily="18" charset="0"/>
                      </a:endParaRPr>
                    </a:p>
                  </a:txBody>
                  <a:tcPr marL="91416" marR="91416" marT="45709" marB="45709" anchor="ctr">
                    <a:lnL>
                      <a:noFill/>
                    </a:lnL>
                    <a:lnR>
                      <a:noFill/>
                    </a:lnR>
                    <a:lnT w="12700" cap="flat" cmpd="sng" algn="ctr">
                      <a:solidFill>
                        <a:srgbClr val="BFBFBF"/>
                      </a:solidFill>
                      <a:prstDash val="dash"/>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US" sz="1400" dirty="0">
                          <a:effectLst/>
                          <a:latin typeface="+mj-lt"/>
                          <a:ea typeface="Calibri" panose="020F0502020204030204" pitchFamily="34" charset="0"/>
                          <a:cs typeface="Times New Roman" panose="02020603050405020304" pitchFamily="18" charset="0"/>
                        </a:rPr>
                        <a:t>Live</a:t>
                      </a:r>
                      <a:endParaRPr lang="de-DE" sz="1400" dirty="0">
                        <a:effectLst/>
                        <a:latin typeface="+mj-lt"/>
                        <a:ea typeface="Calibri" panose="020F0502020204030204" pitchFamily="34" charset="0"/>
                        <a:cs typeface="Times New Roman" panose="02020603050405020304" pitchFamily="18" charset="0"/>
                      </a:endParaRPr>
                    </a:p>
                  </a:txBody>
                  <a:tcPr marL="91416" marR="91416" marT="45709" marB="45709" anchor="ctr">
                    <a:lnL>
                      <a:noFill/>
                    </a:lnL>
                    <a:lnR w="12700" cap="flat" cmpd="sng" algn="ctr">
                      <a:solidFill>
                        <a:srgbClr val="000000"/>
                      </a:solidFill>
                      <a:prstDash val="solid"/>
                      <a:round/>
                      <a:headEnd type="none" w="med" len="med"/>
                      <a:tailEnd type="none" w="med" len="med"/>
                    </a:lnR>
                    <a:lnT w="12700" cap="flat" cmpd="sng" algn="ctr">
                      <a:solidFill>
                        <a:srgbClr val="BFBFBF"/>
                      </a:solidFill>
                      <a:prstDash val="dash"/>
                      <a:round/>
                      <a:headEnd type="none" w="med" len="med"/>
                      <a:tailEnd type="none" w="med" len="med"/>
                    </a:lnT>
                    <a:lnB w="12700" cap="flat" cmpd="sng" algn="ctr">
                      <a:solidFill>
                        <a:srgbClr val="000000"/>
                      </a:solidFill>
                      <a:prstDash val="solid"/>
                      <a:round/>
                      <a:headEnd type="none" w="med" len="med"/>
                      <a:tailEnd type="none" w="med" len="med"/>
                    </a:lnB>
                    <a:solidFill>
                      <a:srgbClr val="00B050"/>
                    </a:solidFill>
                  </a:tcPr>
                </a:tc>
              </a:tr>
              <a:tr h="319649">
                <a:tc rowSpan="3">
                  <a:txBody>
                    <a:bodyPr/>
                    <a:lstStyle/>
                    <a:p>
                      <a:pPr>
                        <a:lnSpc>
                          <a:spcPct val="107000"/>
                        </a:lnSpc>
                        <a:spcAft>
                          <a:spcPts val="800"/>
                        </a:spcAft>
                      </a:pPr>
                      <a:r>
                        <a:rPr lang="en-US" sz="1400" b="1" dirty="0">
                          <a:effectLst/>
                          <a:latin typeface="+mj-lt"/>
                          <a:ea typeface="Calibri" panose="020F0502020204030204" pitchFamily="34" charset="0"/>
                          <a:cs typeface="Times New Roman" panose="02020603050405020304" pitchFamily="18" charset="0"/>
                        </a:rPr>
                        <a:t>Proteomics</a:t>
                      </a:r>
                      <a:endParaRPr lang="de-DE" sz="1400" b="1" dirty="0">
                        <a:effectLst/>
                        <a:latin typeface="+mj-lt"/>
                        <a:ea typeface="Calibri" panose="020F0502020204030204" pitchFamily="34" charset="0"/>
                        <a:cs typeface="Times New Roman" panose="02020603050405020304" pitchFamily="18" charset="0"/>
                      </a:endParaRPr>
                    </a:p>
                  </a:txBody>
                  <a:tcPr marL="91416" marR="91416" marT="45709" marB="45709"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800"/>
                        </a:spcAft>
                      </a:pPr>
                      <a:r>
                        <a:rPr lang="en-US" sz="1400" dirty="0">
                          <a:effectLst/>
                          <a:latin typeface="+mj-lt"/>
                          <a:ea typeface="Calibri" panose="020F0502020204030204" pitchFamily="34" charset="0"/>
                          <a:cs typeface="Times New Roman" panose="02020603050405020304" pitchFamily="18" charset="0"/>
                        </a:rPr>
                        <a:t>Drug sensitivity and resistance prediction</a:t>
                      </a:r>
                      <a:endParaRPr lang="de-DE" sz="1400" dirty="0">
                        <a:effectLst/>
                        <a:latin typeface="+mj-lt"/>
                        <a:ea typeface="Calibri" panose="020F0502020204030204" pitchFamily="34" charset="0"/>
                        <a:cs typeface="Times New Roman" panose="02020603050405020304" pitchFamily="18" charset="0"/>
                      </a:endParaRPr>
                    </a:p>
                  </a:txBody>
                  <a:tcPr marL="91416" marR="91416" marT="45709" marB="45709" anchor="ctr">
                    <a:lnL>
                      <a:noFill/>
                    </a:lnL>
                    <a:lnR>
                      <a:noFill/>
                    </a:lnR>
                    <a:lnT w="12700" cap="flat" cmpd="sng" algn="ctr">
                      <a:solidFill>
                        <a:srgbClr val="000000"/>
                      </a:solidFill>
                      <a:prstDash val="solid"/>
                      <a:round/>
                      <a:headEnd type="none" w="med" len="med"/>
                      <a:tailEnd type="none" w="med" len="med"/>
                    </a:lnT>
                    <a:lnB w="12700" cap="flat" cmpd="sng" algn="ctr">
                      <a:solidFill>
                        <a:srgbClr val="BFBFBF"/>
                      </a:solidFill>
                      <a:prstDash val="dash"/>
                      <a:round/>
                      <a:headEnd type="none" w="med" len="med"/>
                      <a:tailEnd type="none" w="med" len="med"/>
                    </a:lnB>
                  </a:tcPr>
                </a:tc>
                <a:tc rowSpan="3">
                  <a:txBody>
                    <a:bodyPr/>
                    <a:lstStyle/>
                    <a:p>
                      <a:pPr>
                        <a:lnSpc>
                          <a:spcPct val="107000"/>
                        </a:lnSpc>
                        <a:spcAft>
                          <a:spcPts val="800"/>
                        </a:spcAft>
                      </a:pPr>
                      <a:r>
                        <a:rPr lang="en-US" sz="1400" dirty="0" err="1">
                          <a:effectLst/>
                          <a:latin typeface="+mj-lt"/>
                          <a:ea typeface="Calibri" panose="020F0502020204030204" pitchFamily="34" charset="0"/>
                          <a:cs typeface="Times New Roman" panose="02020603050405020304" pitchFamily="18" charset="0"/>
                        </a:rPr>
                        <a:t>TU</a:t>
                      </a:r>
                      <a:r>
                        <a:rPr lang="en-US" sz="1400" dirty="0">
                          <a:effectLst/>
                          <a:latin typeface="+mj-lt"/>
                          <a:ea typeface="Calibri" panose="020F0502020204030204" pitchFamily="34" charset="0"/>
                          <a:cs typeface="Times New Roman" panose="02020603050405020304" pitchFamily="18" charset="0"/>
                        </a:rPr>
                        <a:t> </a:t>
                      </a:r>
                      <a:r>
                        <a:rPr lang="en-US" sz="1400" dirty="0" err="1">
                          <a:effectLst/>
                          <a:latin typeface="+mj-lt"/>
                          <a:ea typeface="Calibri" panose="020F0502020204030204" pitchFamily="34" charset="0"/>
                          <a:cs typeface="Times New Roman" panose="02020603050405020304" pitchFamily="18" charset="0"/>
                        </a:rPr>
                        <a:t>München</a:t>
                      </a:r>
                      <a:endParaRPr lang="de-DE" sz="1400" dirty="0">
                        <a:effectLst/>
                        <a:latin typeface="+mj-lt"/>
                        <a:ea typeface="Calibri" panose="020F0502020204030204" pitchFamily="34" charset="0"/>
                        <a:cs typeface="Times New Roman" panose="02020603050405020304" pitchFamily="18" charset="0"/>
                      </a:endParaRPr>
                    </a:p>
                  </a:txBody>
                  <a:tcPr marL="91416" marR="91416" marT="45709" marB="45709"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defTabSz="914126" fontAlgn="base">
                        <a:spcBef>
                          <a:spcPct val="50000"/>
                        </a:spcBef>
                        <a:spcAft>
                          <a:spcPct val="0"/>
                        </a:spcAft>
                        <a:buClr>
                          <a:srgbClr val="F0AB00"/>
                        </a:buClr>
                        <a:buSzPct val="80000"/>
                      </a:pPr>
                      <a:r>
                        <a:rPr lang="en-US" sz="1400" kern="0" dirty="0" smtClean="0">
                          <a:ea typeface="Arial Unicode MS" pitchFamily="34" charset="-128"/>
                          <a:cs typeface="Arial Unicode MS" pitchFamily="34" charset="-128"/>
                        </a:rPr>
                        <a:t>Signed</a:t>
                      </a:r>
                      <a:endParaRPr lang="en-US" sz="1400" kern="0" dirty="0">
                        <a:ea typeface="Arial Unicode MS" pitchFamily="34" charset="-128"/>
                        <a:cs typeface="Arial Unicode MS" pitchFamily="34" charset="-128"/>
                      </a:endParaRPr>
                    </a:p>
                  </a:txBody>
                  <a:tcPr marL="91416" marR="91416" marT="45709" marB="45709"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BFBFBF"/>
                      </a:solidFill>
                      <a:prstDash val="dash"/>
                      <a:round/>
                      <a:headEnd type="none" w="med" len="med"/>
                      <a:tailEnd type="none" w="med" len="med"/>
                    </a:lnB>
                    <a:solidFill>
                      <a:schemeClr val="accent4">
                        <a:lumMod val="60000"/>
                        <a:lumOff val="40000"/>
                      </a:schemeClr>
                    </a:solidFill>
                  </a:tcPr>
                </a:tc>
              </a:tr>
              <a:tr h="319649">
                <a:tc vMerge="1">
                  <a:txBody>
                    <a:bodyPr/>
                    <a:lstStyle/>
                    <a:p>
                      <a:endParaRPr lang="de-DE"/>
                    </a:p>
                  </a:txBody>
                  <a:tcPr/>
                </a:tc>
                <a:tc>
                  <a:txBody>
                    <a:bodyPr/>
                    <a:lstStyle/>
                    <a:p>
                      <a:pPr>
                        <a:lnSpc>
                          <a:spcPct val="107000"/>
                        </a:lnSpc>
                        <a:spcAft>
                          <a:spcPts val="800"/>
                        </a:spcAft>
                      </a:pPr>
                      <a:r>
                        <a:rPr lang="en-US" sz="1400" dirty="0">
                          <a:effectLst/>
                          <a:latin typeface="+mj-lt"/>
                          <a:ea typeface="Calibri" panose="020F0502020204030204" pitchFamily="34" charset="0"/>
                          <a:cs typeface="Times New Roman" panose="02020603050405020304" pitchFamily="18" charset="0"/>
                        </a:rPr>
                        <a:t>Multi-</a:t>
                      </a:r>
                      <a:r>
                        <a:rPr lang="en-US" sz="1400" dirty="0" err="1">
                          <a:effectLst/>
                          <a:latin typeface="+mj-lt"/>
                          <a:ea typeface="Calibri" panose="020F0502020204030204" pitchFamily="34" charset="0"/>
                          <a:cs typeface="Times New Roman" panose="02020603050405020304" pitchFamily="18" charset="0"/>
                        </a:rPr>
                        <a:t>OMICs</a:t>
                      </a:r>
                      <a:endParaRPr lang="de-DE" sz="1400" dirty="0">
                        <a:effectLst/>
                        <a:latin typeface="+mj-lt"/>
                        <a:ea typeface="Calibri" panose="020F0502020204030204" pitchFamily="34" charset="0"/>
                        <a:cs typeface="Times New Roman" panose="02020603050405020304" pitchFamily="18" charset="0"/>
                      </a:endParaRPr>
                    </a:p>
                  </a:txBody>
                  <a:tcPr marL="91416" marR="91416" marT="45709" marB="45709" anchor="ctr">
                    <a:lnL>
                      <a:noFill/>
                    </a:lnL>
                    <a:lnR>
                      <a:noFill/>
                    </a:lnR>
                    <a:lnT w="12700" cap="flat" cmpd="sng" algn="ctr">
                      <a:solidFill>
                        <a:srgbClr val="BFBFBF"/>
                      </a:solidFill>
                      <a:prstDash val="dash"/>
                      <a:round/>
                      <a:headEnd type="none" w="med" len="med"/>
                      <a:tailEnd type="none" w="med" len="med"/>
                    </a:lnT>
                    <a:lnB w="12700" cap="flat" cmpd="sng" algn="ctr">
                      <a:solidFill>
                        <a:srgbClr val="BFBFBF"/>
                      </a:solidFill>
                      <a:prstDash val="dash"/>
                      <a:round/>
                      <a:headEnd type="none" w="med" len="med"/>
                      <a:tailEnd type="none" w="med" len="med"/>
                    </a:lnB>
                  </a:tcPr>
                </a:tc>
                <a:tc vMerge="1">
                  <a:txBody>
                    <a:bodyPr/>
                    <a:lstStyle/>
                    <a:p>
                      <a:endParaRPr lang="de-DE"/>
                    </a:p>
                  </a:txBody>
                  <a:tcPr/>
                </a:tc>
                <a:tc>
                  <a:txBody>
                    <a:bodyPr/>
                    <a:lstStyle/>
                    <a:p>
                      <a:pPr algn="ctr" defTabSz="914126" fontAlgn="base">
                        <a:spcBef>
                          <a:spcPct val="50000"/>
                        </a:spcBef>
                        <a:spcAft>
                          <a:spcPct val="0"/>
                        </a:spcAft>
                        <a:buClr>
                          <a:srgbClr val="F0AB00"/>
                        </a:buClr>
                        <a:buSzPct val="80000"/>
                      </a:pPr>
                      <a:r>
                        <a:rPr lang="en-US" sz="1400" kern="0" dirty="0" smtClean="0">
                          <a:ea typeface="Arial Unicode MS" pitchFamily="34" charset="-128"/>
                          <a:cs typeface="Arial Unicode MS" pitchFamily="34" charset="-128"/>
                        </a:rPr>
                        <a:t>Signed</a:t>
                      </a:r>
                      <a:endParaRPr lang="en-US" sz="1400" kern="0" dirty="0">
                        <a:ea typeface="Arial Unicode MS" pitchFamily="34" charset="-128"/>
                        <a:cs typeface="Arial Unicode MS" pitchFamily="34" charset="-128"/>
                      </a:endParaRPr>
                    </a:p>
                  </a:txBody>
                  <a:tcPr marL="91416" marR="91416" marT="45709" marB="45709" anchor="ctr">
                    <a:lnL>
                      <a:noFill/>
                    </a:lnL>
                    <a:lnR w="12700" cap="flat" cmpd="sng" algn="ctr">
                      <a:solidFill>
                        <a:srgbClr val="000000"/>
                      </a:solidFill>
                      <a:prstDash val="solid"/>
                      <a:round/>
                      <a:headEnd type="none" w="med" len="med"/>
                      <a:tailEnd type="none" w="med" len="med"/>
                    </a:lnR>
                    <a:lnT w="12700" cap="flat" cmpd="sng" algn="ctr">
                      <a:solidFill>
                        <a:srgbClr val="BFBFBF"/>
                      </a:solidFill>
                      <a:prstDash val="dash"/>
                      <a:round/>
                      <a:headEnd type="none" w="med" len="med"/>
                      <a:tailEnd type="none" w="med" len="med"/>
                    </a:lnT>
                    <a:lnB w="12700" cap="flat" cmpd="sng" algn="ctr">
                      <a:solidFill>
                        <a:srgbClr val="BFBFBF"/>
                      </a:solidFill>
                      <a:prstDash val="dash"/>
                      <a:round/>
                      <a:headEnd type="none" w="med" len="med"/>
                      <a:tailEnd type="none" w="med" len="med"/>
                    </a:lnB>
                    <a:solidFill>
                      <a:schemeClr val="accent4">
                        <a:lumMod val="60000"/>
                        <a:lumOff val="40000"/>
                      </a:schemeClr>
                    </a:solidFill>
                  </a:tcPr>
                </a:tc>
              </a:tr>
              <a:tr h="319649">
                <a:tc vMerge="1">
                  <a:txBody>
                    <a:bodyPr/>
                    <a:lstStyle/>
                    <a:p>
                      <a:endParaRPr lang="de-DE"/>
                    </a:p>
                  </a:txBody>
                  <a:tcPr/>
                </a:tc>
                <a:tc>
                  <a:txBody>
                    <a:bodyPr/>
                    <a:lstStyle/>
                    <a:p>
                      <a:pPr>
                        <a:lnSpc>
                          <a:spcPct val="107000"/>
                        </a:lnSpc>
                        <a:spcAft>
                          <a:spcPts val="800"/>
                        </a:spcAft>
                      </a:pPr>
                      <a:r>
                        <a:rPr lang="en-US" sz="1400" dirty="0">
                          <a:effectLst/>
                          <a:latin typeface="+mj-lt"/>
                          <a:ea typeface="Calibri" panose="020F0502020204030204" pitchFamily="34" charset="0"/>
                          <a:cs typeface="Times New Roman" panose="02020603050405020304" pitchFamily="18" charset="0"/>
                        </a:rPr>
                        <a:t>Proteomics Analytics</a:t>
                      </a:r>
                      <a:endParaRPr lang="de-DE" sz="1400" dirty="0">
                        <a:effectLst/>
                        <a:latin typeface="+mj-lt"/>
                        <a:ea typeface="Calibri" panose="020F0502020204030204" pitchFamily="34" charset="0"/>
                        <a:cs typeface="Times New Roman" panose="02020603050405020304" pitchFamily="18" charset="0"/>
                      </a:endParaRPr>
                    </a:p>
                  </a:txBody>
                  <a:tcPr marL="91416" marR="91416" marT="45709" marB="45709" anchor="ctr">
                    <a:lnL>
                      <a:noFill/>
                    </a:lnL>
                    <a:lnR>
                      <a:noFill/>
                    </a:lnR>
                    <a:lnT w="12700" cap="flat" cmpd="sng" algn="ctr">
                      <a:solidFill>
                        <a:srgbClr val="BFBFBF"/>
                      </a:solidFill>
                      <a:prstDash val="dash"/>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de-DE"/>
                    </a:p>
                  </a:txBody>
                  <a:tcPr/>
                </a:tc>
                <a:tc>
                  <a:txBody>
                    <a:bodyPr/>
                    <a:lstStyle/>
                    <a:p>
                      <a:pPr algn="ctr" defTabSz="914126" fontAlgn="base">
                        <a:spcBef>
                          <a:spcPct val="50000"/>
                        </a:spcBef>
                        <a:spcAft>
                          <a:spcPct val="0"/>
                        </a:spcAft>
                        <a:buClr>
                          <a:srgbClr val="F0AB00"/>
                        </a:buClr>
                        <a:buSzPct val="80000"/>
                      </a:pPr>
                      <a:r>
                        <a:rPr lang="en-US" sz="1400" kern="0" dirty="0" smtClean="0">
                          <a:ea typeface="Arial Unicode MS" pitchFamily="34" charset="-128"/>
                          <a:cs typeface="Arial Unicode MS" pitchFamily="34" charset="-128"/>
                        </a:rPr>
                        <a:t>Signed</a:t>
                      </a:r>
                      <a:endParaRPr lang="en-US" sz="1400" kern="0" dirty="0">
                        <a:ea typeface="Arial Unicode MS" pitchFamily="34" charset="-128"/>
                        <a:cs typeface="Arial Unicode MS" pitchFamily="34" charset="-128"/>
                      </a:endParaRPr>
                    </a:p>
                  </a:txBody>
                  <a:tcPr marL="91416" marR="91416" marT="45709" marB="45709" anchor="ctr">
                    <a:lnL>
                      <a:noFill/>
                    </a:lnL>
                    <a:lnR w="12700" cap="flat" cmpd="sng" algn="ctr">
                      <a:solidFill>
                        <a:srgbClr val="000000"/>
                      </a:solidFill>
                      <a:prstDash val="solid"/>
                      <a:round/>
                      <a:headEnd type="none" w="med" len="med"/>
                      <a:tailEnd type="none" w="med" len="med"/>
                    </a:lnR>
                    <a:lnT w="12700" cap="flat" cmpd="sng" algn="ctr">
                      <a:solidFill>
                        <a:srgbClr val="BFBFBF"/>
                      </a:solidFill>
                      <a:prstDash val="dash"/>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60000"/>
                        <a:lumOff val="40000"/>
                      </a:schemeClr>
                    </a:solidFill>
                  </a:tcPr>
                </a:tc>
              </a:tr>
              <a:tr h="319649">
                <a:tc rowSpan="2">
                  <a:txBody>
                    <a:bodyPr/>
                    <a:lstStyle/>
                    <a:p>
                      <a:pPr>
                        <a:lnSpc>
                          <a:spcPct val="107000"/>
                        </a:lnSpc>
                        <a:spcAft>
                          <a:spcPts val="800"/>
                        </a:spcAft>
                      </a:pPr>
                      <a:r>
                        <a:rPr lang="de-DE" sz="1400" b="1" dirty="0" err="1" smtClean="0">
                          <a:effectLst/>
                          <a:latin typeface="+mj-lt"/>
                          <a:ea typeface="Calibri" panose="020F0502020204030204" pitchFamily="34" charset="0"/>
                          <a:cs typeface="Times New Roman" panose="02020603050405020304" pitchFamily="18" charset="0"/>
                        </a:rPr>
                        <a:t>Platform</a:t>
                      </a:r>
                      <a:endParaRPr lang="de-DE" sz="1400" b="1" dirty="0">
                        <a:effectLst/>
                        <a:latin typeface="+mj-lt"/>
                        <a:ea typeface="Calibri" panose="020F0502020204030204" pitchFamily="34" charset="0"/>
                        <a:cs typeface="Times New Roman" panose="02020603050405020304" pitchFamily="18" charset="0"/>
                      </a:endParaRPr>
                    </a:p>
                  </a:txBody>
                  <a:tcPr marL="91416" marR="91416" marT="45709" marB="45709"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de-DE" sz="1400" dirty="0" smtClean="0">
                          <a:effectLst/>
                          <a:latin typeface="+mj-lt"/>
                          <a:ea typeface="Calibri" panose="020F0502020204030204" pitchFamily="34" charset="0"/>
                          <a:cs typeface="Times New Roman" panose="02020603050405020304" pitchFamily="18" charset="0"/>
                        </a:rPr>
                        <a:t>Clinical </a:t>
                      </a:r>
                      <a:r>
                        <a:rPr lang="de-DE" sz="1400" dirty="0" err="1" smtClean="0">
                          <a:effectLst/>
                          <a:latin typeface="+mj-lt"/>
                          <a:ea typeface="Calibri" panose="020F0502020204030204" pitchFamily="34" charset="0"/>
                          <a:cs typeface="Times New Roman" panose="02020603050405020304" pitchFamily="18" charset="0"/>
                        </a:rPr>
                        <a:t>data</a:t>
                      </a:r>
                      <a:r>
                        <a:rPr lang="de-DE" sz="1400" dirty="0" smtClean="0">
                          <a:effectLst/>
                          <a:latin typeface="+mj-lt"/>
                          <a:ea typeface="Calibri" panose="020F0502020204030204" pitchFamily="34" charset="0"/>
                          <a:cs typeface="Times New Roman" panose="02020603050405020304" pitchFamily="18" charset="0"/>
                        </a:rPr>
                        <a:t> </a:t>
                      </a:r>
                      <a:r>
                        <a:rPr lang="de-DE" sz="1400" dirty="0" err="1" smtClean="0">
                          <a:effectLst/>
                          <a:latin typeface="+mj-lt"/>
                          <a:ea typeface="Calibri" panose="020F0502020204030204" pitchFamily="34" charset="0"/>
                          <a:cs typeface="Times New Roman" panose="02020603050405020304" pitchFamily="18" charset="0"/>
                        </a:rPr>
                        <a:t>warehouse</a:t>
                      </a:r>
                      <a:endParaRPr lang="de-DE" sz="1400" dirty="0">
                        <a:effectLst/>
                        <a:latin typeface="+mj-lt"/>
                        <a:ea typeface="Calibri" panose="020F0502020204030204" pitchFamily="34" charset="0"/>
                        <a:cs typeface="Times New Roman" panose="02020603050405020304" pitchFamily="18" charset="0"/>
                      </a:endParaRPr>
                    </a:p>
                  </a:txBody>
                  <a:tcPr marL="91416" marR="91416" marT="45709" marB="45709" anchor="ctr">
                    <a:lnL>
                      <a:noFill/>
                    </a:lnL>
                    <a:lnR>
                      <a:noFill/>
                    </a:lnR>
                    <a:lnT w="12700" cap="flat" cmpd="sng" algn="ctr">
                      <a:solidFill>
                        <a:srgbClr val="000000"/>
                      </a:solidFill>
                      <a:prstDash val="solid"/>
                      <a:round/>
                      <a:headEnd type="none" w="med" len="med"/>
                      <a:tailEnd type="none" w="med" len="med"/>
                    </a:lnT>
                    <a:lnB w="12700" cap="flat" cmpd="sng" algn="ctr">
                      <a:solidFill>
                        <a:srgbClr val="BFBFBF"/>
                      </a:solidFill>
                      <a:prstDash val="dash"/>
                      <a:round/>
                      <a:headEnd type="none" w="med" len="med"/>
                      <a:tailEnd type="none" w="med" len="med"/>
                    </a:lnB>
                  </a:tcPr>
                </a:tc>
                <a:tc>
                  <a:txBody>
                    <a:bodyPr/>
                    <a:lstStyle/>
                    <a:p>
                      <a:pPr>
                        <a:lnSpc>
                          <a:spcPct val="107000"/>
                        </a:lnSpc>
                        <a:spcAft>
                          <a:spcPts val="800"/>
                        </a:spcAft>
                      </a:pPr>
                      <a:r>
                        <a:rPr lang="de-DE" sz="1400" dirty="0" err="1" smtClean="0">
                          <a:effectLst/>
                          <a:latin typeface="+mj-lt"/>
                          <a:ea typeface="Calibri" panose="020F0502020204030204" pitchFamily="34" charset="0"/>
                          <a:cs typeface="Times New Roman" panose="02020603050405020304" pitchFamily="18" charset="0"/>
                        </a:rPr>
                        <a:t>CBmed</a:t>
                      </a:r>
                      <a:endParaRPr lang="de-DE" sz="1400" dirty="0">
                        <a:effectLst/>
                        <a:latin typeface="+mj-lt"/>
                        <a:ea typeface="Calibri" panose="020F0502020204030204" pitchFamily="34" charset="0"/>
                        <a:cs typeface="Times New Roman" panose="02020603050405020304" pitchFamily="18" charset="0"/>
                      </a:endParaRPr>
                    </a:p>
                  </a:txBody>
                  <a:tcPr marL="91416" marR="91416" marT="45709" marB="45709" anchor="ctr">
                    <a:lnL>
                      <a:noFill/>
                    </a:lnL>
                    <a:lnR>
                      <a:noFill/>
                    </a:lnR>
                    <a:lnT w="12700" cap="flat" cmpd="sng" algn="ctr">
                      <a:solidFill>
                        <a:srgbClr val="000000"/>
                      </a:solidFill>
                      <a:prstDash val="solid"/>
                      <a:round/>
                      <a:headEnd type="none" w="med" len="med"/>
                      <a:tailEnd type="none" w="med" len="med"/>
                    </a:lnT>
                    <a:lnB w="12700" cap="flat" cmpd="sng" algn="ctr">
                      <a:solidFill>
                        <a:srgbClr val="BFBFBF"/>
                      </a:solidFill>
                      <a:prstDash val="dash"/>
                      <a:round/>
                      <a:headEnd type="none" w="med" len="med"/>
                      <a:tailEnd type="none" w="med" len="med"/>
                    </a:lnB>
                  </a:tcPr>
                </a:tc>
                <a:tc>
                  <a:txBody>
                    <a:bodyPr/>
                    <a:lstStyle/>
                    <a:p>
                      <a:pPr algn="ctr">
                        <a:lnSpc>
                          <a:spcPct val="107000"/>
                        </a:lnSpc>
                        <a:spcAft>
                          <a:spcPts val="800"/>
                        </a:spcAft>
                      </a:pPr>
                      <a:r>
                        <a:rPr lang="en-US" sz="1400" kern="0" dirty="0" smtClean="0">
                          <a:ea typeface="Arial Unicode MS" pitchFamily="34" charset="-128"/>
                          <a:cs typeface="Arial Unicode MS" pitchFamily="34" charset="-128"/>
                        </a:rPr>
                        <a:t>Signed</a:t>
                      </a:r>
                      <a:endParaRPr lang="de-DE" sz="1400" dirty="0">
                        <a:effectLst/>
                        <a:latin typeface="+mj-lt"/>
                        <a:ea typeface="Calibri" panose="020F0502020204030204" pitchFamily="34" charset="0"/>
                        <a:cs typeface="Times New Roman" panose="02020603050405020304" pitchFamily="18" charset="0"/>
                      </a:endParaRPr>
                    </a:p>
                  </a:txBody>
                  <a:tcPr marL="91416" marR="91416" marT="45709" marB="45709"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BFBFBF"/>
                      </a:solidFill>
                      <a:prstDash val="dash"/>
                      <a:round/>
                      <a:headEnd type="none" w="med" len="med"/>
                      <a:tailEnd type="none" w="med" len="med"/>
                    </a:lnB>
                    <a:solidFill>
                      <a:schemeClr val="accent4">
                        <a:lumMod val="60000"/>
                        <a:lumOff val="40000"/>
                      </a:schemeClr>
                    </a:solidFill>
                  </a:tcPr>
                </a:tc>
              </a:tr>
              <a:tr h="319649">
                <a:tc vMerge="1">
                  <a:txBody>
                    <a:bodyPr/>
                    <a:lstStyle/>
                    <a:p>
                      <a:pPr>
                        <a:lnSpc>
                          <a:spcPct val="107000"/>
                        </a:lnSpc>
                        <a:spcAft>
                          <a:spcPts val="800"/>
                        </a:spcAft>
                      </a:pPr>
                      <a:endParaRPr lang="de-DE" sz="1400" b="1" dirty="0">
                        <a:effectLst/>
                        <a:latin typeface="+mj-lt"/>
                        <a:ea typeface="Calibri" panose="020F0502020204030204" pitchFamily="34" charset="0"/>
                        <a:cs typeface="Times New Roman" panose="02020603050405020304" pitchFamily="18" charset="0"/>
                      </a:endParaRPr>
                    </a:p>
                  </a:txBody>
                  <a:tcPr marL="91416" marR="91416" marT="45709" marB="45709"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800"/>
                        </a:spcAft>
                      </a:pPr>
                      <a:r>
                        <a:rPr lang="de-DE" sz="1400" dirty="0" smtClean="0">
                          <a:effectLst/>
                          <a:latin typeface="+mj-lt"/>
                          <a:ea typeface="Calibri" panose="020F0502020204030204" pitchFamily="34" charset="0"/>
                          <a:cs typeface="Times New Roman" panose="02020603050405020304" pitchFamily="18" charset="0"/>
                        </a:rPr>
                        <a:t>Subsequent </a:t>
                      </a:r>
                      <a:r>
                        <a:rPr lang="de-DE" sz="1400" dirty="0" err="1" smtClean="0">
                          <a:effectLst/>
                          <a:latin typeface="+mj-lt"/>
                          <a:ea typeface="Calibri" panose="020F0502020204030204" pitchFamily="34" charset="0"/>
                          <a:cs typeface="Times New Roman" panose="02020603050405020304" pitchFamily="18" charset="0"/>
                        </a:rPr>
                        <a:t>cross</a:t>
                      </a:r>
                      <a:r>
                        <a:rPr lang="de-DE" sz="1400" dirty="0" smtClean="0">
                          <a:effectLst/>
                          <a:latin typeface="+mj-lt"/>
                          <a:ea typeface="Calibri" panose="020F0502020204030204" pitchFamily="34" charset="0"/>
                          <a:cs typeface="Times New Roman" panose="02020603050405020304" pitchFamily="18" charset="0"/>
                        </a:rPr>
                        <a:t>-silo </a:t>
                      </a:r>
                      <a:r>
                        <a:rPr lang="de-DE" sz="1400" dirty="0" err="1" smtClean="0">
                          <a:effectLst/>
                          <a:latin typeface="+mj-lt"/>
                          <a:ea typeface="Calibri" panose="020F0502020204030204" pitchFamily="34" charset="0"/>
                          <a:cs typeface="Times New Roman" panose="02020603050405020304" pitchFamily="18" charset="0"/>
                        </a:rPr>
                        <a:t>analyses</a:t>
                      </a:r>
                      <a:r>
                        <a:rPr lang="de-DE" sz="1400" baseline="0" dirty="0" smtClean="0">
                          <a:effectLst/>
                          <a:latin typeface="+mj-lt"/>
                          <a:ea typeface="Calibri" panose="020F0502020204030204" pitchFamily="34" charset="0"/>
                          <a:cs typeface="Times New Roman" panose="02020603050405020304" pitchFamily="18" charset="0"/>
                        </a:rPr>
                        <a:t> </a:t>
                      </a:r>
                      <a:endParaRPr lang="de-DE" sz="1400" dirty="0">
                        <a:effectLst/>
                        <a:latin typeface="+mj-lt"/>
                        <a:ea typeface="Calibri" panose="020F0502020204030204" pitchFamily="34" charset="0"/>
                        <a:cs typeface="Times New Roman" panose="02020603050405020304" pitchFamily="18" charset="0"/>
                      </a:endParaRPr>
                    </a:p>
                  </a:txBody>
                  <a:tcPr marL="91416" marR="91416" marT="45709" marB="45709" anchor="ctr">
                    <a:lnL>
                      <a:noFill/>
                    </a:lnL>
                    <a:lnR>
                      <a:noFill/>
                    </a:lnR>
                    <a:lnT w="12700" cap="flat" cmpd="sng" algn="ctr">
                      <a:solidFill>
                        <a:srgbClr val="BFBFBF"/>
                      </a:solidFill>
                      <a:prstDash val="dash"/>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de-DE" sz="1400" dirty="0" err="1" smtClean="0">
                          <a:effectLst/>
                          <a:latin typeface="+mj-lt"/>
                          <a:ea typeface="Calibri" panose="020F0502020204030204" pitchFamily="34" charset="0"/>
                          <a:cs typeface="Times New Roman" panose="02020603050405020304" pitchFamily="18" charset="0"/>
                        </a:rPr>
                        <a:t>Cbmed</a:t>
                      </a:r>
                      <a:endParaRPr lang="de-DE" sz="1400" dirty="0">
                        <a:effectLst/>
                        <a:latin typeface="+mj-lt"/>
                        <a:ea typeface="Calibri" panose="020F0502020204030204" pitchFamily="34" charset="0"/>
                        <a:cs typeface="Times New Roman" panose="02020603050405020304" pitchFamily="18" charset="0"/>
                      </a:endParaRPr>
                    </a:p>
                  </a:txBody>
                  <a:tcPr marL="91416" marR="91416" marT="45709" marB="45709" anchor="ctr">
                    <a:lnL>
                      <a:noFill/>
                    </a:lnL>
                    <a:lnR>
                      <a:noFill/>
                    </a:lnR>
                    <a:lnT w="12700" cap="flat" cmpd="sng" algn="ctr">
                      <a:solidFill>
                        <a:srgbClr val="BFBFBF"/>
                      </a:solidFill>
                      <a:prstDash val="dash"/>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800"/>
                        </a:spcAft>
                      </a:pPr>
                      <a:r>
                        <a:rPr lang="en-US" sz="1400" kern="0" dirty="0" smtClean="0">
                          <a:ea typeface="Arial Unicode MS" pitchFamily="34" charset="-128"/>
                          <a:cs typeface="Arial Unicode MS" pitchFamily="34" charset="-128"/>
                        </a:rPr>
                        <a:t>Signed</a:t>
                      </a:r>
                      <a:endParaRPr lang="de-DE" sz="1400" dirty="0">
                        <a:effectLst/>
                        <a:latin typeface="+mj-lt"/>
                        <a:ea typeface="Calibri" panose="020F0502020204030204" pitchFamily="34" charset="0"/>
                        <a:cs typeface="Times New Roman" panose="02020603050405020304" pitchFamily="18" charset="0"/>
                      </a:endParaRPr>
                    </a:p>
                  </a:txBody>
                  <a:tcPr marL="91416" marR="91416" marT="45709" marB="45709" anchor="ctr">
                    <a:lnL>
                      <a:noFill/>
                    </a:lnL>
                    <a:lnR w="12700" cap="flat" cmpd="sng" algn="ctr">
                      <a:solidFill>
                        <a:srgbClr val="000000"/>
                      </a:solidFill>
                      <a:prstDash val="solid"/>
                      <a:round/>
                      <a:headEnd type="none" w="med" len="med"/>
                      <a:tailEnd type="none" w="med" len="med"/>
                    </a:lnR>
                    <a:lnT w="12700" cap="flat" cmpd="sng" algn="ctr">
                      <a:solidFill>
                        <a:srgbClr val="BFBFBF"/>
                      </a:solidFill>
                      <a:prstDash val="dash"/>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r>
              <a:tr h="319649">
                <a:tc rowSpan="2">
                  <a:txBody>
                    <a:bodyPr/>
                    <a:lstStyle/>
                    <a:p>
                      <a:pPr>
                        <a:lnSpc>
                          <a:spcPct val="107000"/>
                        </a:lnSpc>
                        <a:spcAft>
                          <a:spcPts val="800"/>
                        </a:spcAft>
                      </a:pPr>
                      <a:r>
                        <a:rPr lang="en-US" sz="1400" b="1" dirty="0" smtClean="0">
                          <a:effectLst/>
                          <a:latin typeface="+mj-lt"/>
                          <a:ea typeface="Calibri" panose="020F0502020204030204" pitchFamily="34" charset="0"/>
                          <a:cs typeface="Times New Roman" panose="02020603050405020304" pitchFamily="18" charset="0"/>
                        </a:rPr>
                        <a:t>Genomics</a:t>
                      </a:r>
                      <a:endParaRPr lang="de-DE" sz="1400" b="1" dirty="0">
                        <a:effectLst/>
                        <a:latin typeface="+mj-lt"/>
                        <a:ea typeface="Calibri" panose="020F0502020204030204" pitchFamily="34" charset="0"/>
                        <a:cs typeface="Times New Roman" panose="02020603050405020304" pitchFamily="18" charset="0"/>
                      </a:endParaRPr>
                    </a:p>
                  </a:txBody>
                  <a:tcPr marL="91416" marR="91416" marT="45709" marB="45709" anchor="ctr">
                    <a:lnL w="12700" cap="flat" cmpd="sng" algn="ctr">
                      <a:solidFill>
                        <a:srgbClr val="000000"/>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800"/>
                        </a:spcAft>
                      </a:pPr>
                      <a:r>
                        <a:rPr lang="en-US" sz="1400" dirty="0">
                          <a:effectLst/>
                          <a:latin typeface="+mj-lt"/>
                          <a:ea typeface="Calibri" panose="020F0502020204030204" pitchFamily="34" charset="0"/>
                          <a:cs typeface="Times New Roman" panose="02020603050405020304" pitchFamily="18" charset="0"/>
                        </a:rPr>
                        <a:t>Prediction of drug sensitivity in cancer</a:t>
                      </a:r>
                      <a:endParaRPr lang="de-DE" sz="1400" dirty="0">
                        <a:effectLst/>
                        <a:latin typeface="+mj-lt"/>
                        <a:ea typeface="Calibri" panose="020F0502020204030204" pitchFamily="34" charset="0"/>
                        <a:cs typeface="Times New Roman" panose="02020603050405020304" pitchFamily="18" charset="0"/>
                      </a:endParaRPr>
                    </a:p>
                  </a:txBody>
                  <a:tcPr marL="91416" marR="91416" marT="45709" marB="45709" anchor="ctr">
                    <a:lnL>
                      <a:noFill/>
                    </a:lnL>
                    <a:lnR>
                      <a:noFill/>
                    </a:lnR>
                    <a:lnT w="12700" cap="flat" cmpd="sng" algn="ctr">
                      <a:solidFill>
                        <a:schemeClr val="tx1"/>
                      </a:solidFill>
                      <a:prstDash val="solid"/>
                      <a:round/>
                      <a:headEnd type="none" w="med" len="med"/>
                      <a:tailEnd type="none" w="med" len="med"/>
                    </a:lnT>
                    <a:lnB w="12700" cap="flat" cmpd="sng" algn="ctr">
                      <a:solidFill>
                        <a:srgbClr val="BFBFBF"/>
                      </a:solidFill>
                      <a:prstDash val="dash"/>
                      <a:round/>
                      <a:headEnd type="none" w="med" len="med"/>
                      <a:tailEnd type="none" w="med" len="med"/>
                    </a:lnB>
                  </a:tcPr>
                </a:tc>
                <a:tc>
                  <a:txBody>
                    <a:bodyPr/>
                    <a:lstStyle/>
                    <a:p>
                      <a:pPr>
                        <a:lnSpc>
                          <a:spcPct val="107000"/>
                        </a:lnSpc>
                        <a:spcAft>
                          <a:spcPts val="800"/>
                        </a:spcAft>
                      </a:pPr>
                      <a:r>
                        <a:rPr lang="en-US" sz="1400" dirty="0">
                          <a:effectLst/>
                          <a:latin typeface="+mj-lt"/>
                          <a:ea typeface="Calibri" panose="020F0502020204030204" pitchFamily="34" charset="0"/>
                          <a:cs typeface="Times New Roman" panose="02020603050405020304" pitchFamily="18" charset="0"/>
                        </a:rPr>
                        <a:t>DKFZ Heidelberg</a:t>
                      </a:r>
                      <a:endParaRPr lang="de-DE" sz="1400" dirty="0">
                        <a:effectLst/>
                        <a:latin typeface="+mj-lt"/>
                        <a:ea typeface="Calibri" panose="020F0502020204030204" pitchFamily="34" charset="0"/>
                        <a:cs typeface="Times New Roman" panose="02020603050405020304" pitchFamily="18" charset="0"/>
                      </a:endParaRPr>
                    </a:p>
                  </a:txBody>
                  <a:tcPr marL="91416" marR="91416" marT="45709" marB="45709" anchor="ctr">
                    <a:lnL>
                      <a:noFill/>
                    </a:lnL>
                    <a:lnR>
                      <a:noFill/>
                    </a:lnR>
                    <a:lnT w="12700" cap="flat" cmpd="sng" algn="ctr">
                      <a:solidFill>
                        <a:schemeClr val="tx1"/>
                      </a:solidFill>
                      <a:prstDash val="solid"/>
                      <a:round/>
                      <a:headEnd type="none" w="med" len="med"/>
                      <a:tailEnd type="none" w="med" len="med"/>
                    </a:lnT>
                    <a:lnB w="12700" cap="flat" cmpd="sng" algn="ctr">
                      <a:solidFill>
                        <a:srgbClr val="BFBFBF"/>
                      </a:solidFill>
                      <a:prstDash val="dash"/>
                      <a:round/>
                      <a:headEnd type="none" w="med" len="med"/>
                      <a:tailEnd type="none" w="med" len="med"/>
                    </a:lnB>
                  </a:tcPr>
                </a:tc>
                <a:tc>
                  <a:txBody>
                    <a:bodyPr/>
                    <a:lstStyle/>
                    <a:p>
                      <a:pPr algn="ctr">
                        <a:lnSpc>
                          <a:spcPct val="107000"/>
                        </a:lnSpc>
                        <a:spcAft>
                          <a:spcPts val="800"/>
                        </a:spcAft>
                      </a:pPr>
                      <a:r>
                        <a:rPr lang="en-US" sz="1400" dirty="0">
                          <a:effectLst/>
                          <a:latin typeface="+mj-lt"/>
                          <a:ea typeface="Calibri" panose="020F0502020204030204" pitchFamily="34" charset="0"/>
                          <a:cs typeface="Times New Roman" panose="02020603050405020304" pitchFamily="18" charset="0"/>
                        </a:rPr>
                        <a:t>Contract Negotiation</a:t>
                      </a:r>
                      <a:endParaRPr lang="de-DE" sz="1400" dirty="0">
                        <a:effectLst/>
                        <a:latin typeface="+mj-lt"/>
                        <a:ea typeface="Calibri" panose="020F0502020204030204" pitchFamily="34" charset="0"/>
                        <a:cs typeface="Times New Roman" panose="02020603050405020304" pitchFamily="18" charset="0"/>
                      </a:endParaRPr>
                    </a:p>
                  </a:txBody>
                  <a:tcPr marL="91416" marR="91416" marT="45709" marB="45709" anchor="ctr">
                    <a:lnL>
                      <a:noFill/>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BFBFBF"/>
                      </a:solidFill>
                      <a:prstDash val="dash"/>
                      <a:round/>
                      <a:headEnd type="none" w="med" len="med"/>
                      <a:tailEnd type="none" w="med" len="med"/>
                    </a:lnB>
                    <a:solidFill>
                      <a:schemeClr val="accent4">
                        <a:lumMod val="60000"/>
                        <a:lumOff val="40000"/>
                      </a:schemeClr>
                    </a:solidFill>
                  </a:tcPr>
                </a:tc>
              </a:tr>
              <a:tr h="319649">
                <a:tc vMerge="1">
                  <a:txBody>
                    <a:bodyPr/>
                    <a:lstStyle/>
                    <a:p>
                      <a:endParaRPr lang="de-DE"/>
                    </a:p>
                  </a:txBody>
                  <a:tcP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800"/>
                        </a:spcAft>
                      </a:pPr>
                      <a:r>
                        <a:rPr lang="en-US" sz="1400" dirty="0" err="1" smtClean="0">
                          <a:effectLst/>
                          <a:latin typeface="+mj-lt"/>
                          <a:ea typeface="Calibri" panose="020F0502020204030204" pitchFamily="34" charset="0"/>
                          <a:cs typeface="Times New Roman" panose="02020603050405020304" pitchFamily="18" charset="0"/>
                        </a:rPr>
                        <a:t>Phenotyping</a:t>
                      </a:r>
                      <a:r>
                        <a:rPr lang="en-US" sz="1400" dirty="0" smtClean="0">
                          <a:effectLst/>
                          <a:latin typeface="+mj-lt"/>
                          <a:ea typeface="Calibri" panose="020F0502020204030204" pitchFamily="34" charset="0"/>
                          <a:cs typeface="Times New Roman" panose="02020603050405020304" pitchFamily="18" charset="0"/>
                        </a:rPr>
                        <a:t> &amp; Patient Cohorts</a:t>
                      </a:r>
                      <a:endParaRPr lang="de-DE" sz="1400" dirty="0">
                        <a:effectLst/>
                        <a:latin typeface="+mj-lt"/>
                        <a:ea typeface="Calibri" panose="020F0502020204030204" pitchFamily="34" charset="0"/>
                        <a:cs typeface="Times New Roman" panose="02020603050405020304" pitchFamily="18" charset="0"/>
                      </a:endParaRPr>
                    </a:p>
                  </a:txBody>
                  <a:tcPr marL="91416" marR="91416" marT="45709" marB="45709" anchor="ctr">
                    <a:lnL>
                      <a:noFill/>
                    </a:lnL>
                    <a:lnR>
                      <a:noFill/>
                    </a:lnR>
                    <a:lnT w="12700" cap="flat" cmpd="sng" algn="ctr">
                      <a:solidFill>
                        <a:srgbClr val="BFBFBF"/>
                      </a:solidFill>
                      <a:prstDash val="dash"/>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800"/>
                        </a:spcAft>
                      </a:pPr>
                      <a:r>
                        <a:rPr lang="en-US" sz="1400" dirty="0" smtClean="0">
                          <a:effectLst/>
                          <a:latin typeface="+mj-lt"/>
                          <a:ea typeface="Calibri" panose="020F0502020204030204" pitchFamily="34" charset="0"/>
                          <a:cs typeface="Times New Roman" panose="02020603050405020304" pitchFamily="18" charset="0"/>
                        </a:rPr>
                        <a:t>NYU</a:t>
                      </a:r>
                      <a:endParaRPr lang="de-DE" sz="1400" dirty="0">
                        <a:effectLst/>
                        <a:latin typeface="+mj-lt"/>
                        <a:ea typeface="Calibri" panose="020F0502020204030204" pitchFamily="34" charset="0"/>
                        <a:cs typeface="Times New Roman" panose="02020603050405020304" pitchFamily="18" charset="0"/>
                      </a:endParaRPr>
                    </a:p>
                  </a:txBody>
                  <a:tcPr marL="91416" marR="91416" marT="45709" marB="45709" anchor="ctr">
                    <a:lnL>
                      <a:noFill/>
                    </a:lnL>
                    <a:lnR>
                      <a:noFill/>
                    </a:lnR>
                    <a:lnT w="12700" cap="flat" cmpd="sng" algn="ctr">
                      <a:solidFill>
                        <a:srgbClr val="BFBFBF"/>
                      </a:solidFill>
                      <a:prstDash val="dash"/>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US" sz="1400" dirty="0">
                          <a:effectLst/>
                          <a:latin typeface="+mj-lt"/>
                          <a:ea typeface="Calibri" panose="020F0502020204030204" pitchFamily="34" charset="0"/>
                          <a:cs typeface="Times New Roman" panose="02020603050405020304" pitchFamily="18" charset="0"/>
                        </a:rPr>
                        <a:t>Topic Definition</a:t>
                      </a:r>
                      <a:endParaRPr lang="de-DE" sz="1400" dirty="0">
                        <a:effectLst/>
                        <a:latin typeface="+mj-lt"/>
                        <a:ea typeface="Calibri" panose="020F0502020204030204" pitchFamily="34" charset="0"/>
                        <a:cs typeface="Times New Roman" panose="02020603050405020304" pitchFamily="18" charset="0"/>
                      </a:endParaRPr>
                    </a:p>
                  </a:txBody>
                  <a:tcPr marL="91416" marR="91416" marT="45709" marB="45709" anchor="ctr">
                    <a:lnL>
                      <a:noFill/>
                    </a:lnL>
                    <a:lnR w="12700" cap="flat" cmpd="sng" algn="ctr">
                      <a:solidFill>
                        <a:srgbClr val="000000"/>
                      </a:solidFill>
                      <a:prstDash val="solid"/>
                      <a:round/>
                      <a:headEnd type="none" w="med" len="med"/>
                      <a:tailEnd type="none" w="med" len="med"/>
                    </a:lnR>
                    <a:lnT w="12700" cap="flat" cmpd="sng" algn="ctr">
                      <a:solidFill>
                        <a:srgbClr val="BFBFBF"/>
                      </a:solidFill>
                      <a:prstDash val="dash"/>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60000"/>
                        <a:lumOff val="40000"/>
                      </a:schemeClr>
                    </a:solidFill>
                  </a:tcPr>
                </a:tc>
              </a:tr>
            </a:tbl>
          </a:graphicData>
        </a:graphic>
      </p:graphicFrame>
      <p:sp>
        <p:nvSpPr>
          <p:cNvPr id="15" name="Footer Placeholder 3"/>
          <p:cNvSpPr>
            <a:spLocks noGrp="1"/>
          </p:cNvSpPr>
          <p:nvPr>
            <p:ph type="ftr" sz="quarter" idx="3"/>
          </p:nvPr>
        </p:nvSpPr>
        <p:spPr>
          <a:xfrm>
            <a:off x="10502608" y="6568014"/>
            <a:ext cx="1007412" cy="259446"/>
          </a:xfrm>
        </p:spPr>
        <p:txBody>
          <a:bodyPr/>
          <a:lstStyle/>
          <a:p>
            <a:r>
              <a:rPr lang="de-DE" smtClean="0">
                <a:solidFill>
                  <a:srgbClr val="000000">
                    <a:lumMod val="65000"/>
                    <a:lumOff val="35000"/>
                  </a:srgbClr>
                </a:solidFill>
              </a:rPr>
              <a:t>Confidential</a:t>
            </a:r>
            <a:endParaRPr lang="de-DE" dirty="0">
              <a:solidFill>
                <a:srgbClr val="000000">
                  <a:lumMod val="65000"/>
                  <a:lumOff val="35000"/>
                </a:srgbClr>
              </a:solidFill>
            </a:endParaRPr>
          </a:p>
        </p:txBody>
      </p:sp>
      <p:sp>
        <p:nvSpPr>
          <p:cNvPr id="17" name="Slide Number Placeholder 4"/>
          <p:cNvSpPr>
            <a:spLocks noGrp="1"/>
          </p:cNvSpPr>
          <p:nvPr>
            <p:ph type="sldNum" sz="quarter" idx="4"/>
          </p:nvPr>
        </p:nvSpPr>
        <p:spPr>
          <a:xfrm>
            <a:off x="11510020" y="6572768"/>
            <a:ext cx="356090" cy="249938"/>
          </a:xfrm>
        </p:spPr>
        <p:txBody>
          <a:bodyPr/>
          <a:lstStyle/>
          <a:p>
            <a:r>
              <a:rPr lang="en-US" sz="1000" smtClean="0">
                <a:solidFill>
                  <a:srgbClr val="CCCCCC">
                    <a:lumMod val="25000"/>
                  </a:srgbClr>
                </a:solidFill>
              </a:rPr>
              <a:t>28</a:t>
            </a:r>
            <a:endParaRPr lang="en-US" dirty="0">
              <a:solidFill>
                <a:srgbClr val="000000">
                  <a:tint val="75000"/>
                </a:srgbClr>
              </a:solidFill>
            </a:endParaRPr>
          </a:p>
        </p:txBody>
      </p:sp>
    </p:spTree>
    <p:extLst>
      <p:ext uri="{BB962C8B-B14F-4D97-AF65-F5344CB8AC3E}">
        <p14:creationId xmlns:p14="http://schemas.microsoft.com/office/powerpoint/2010/main" val="24900414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952500" y="4514849"/>
            <a:ext cx="10071100" cy="393701"/>
          </a:xfrm>
          <a:prstGeom prst="rect">
            <a:avLst/>
          </a:prstGeom>
          <a:solidFill>
            <a:srgbClr val="C2E5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sz="2800" dirty="0" smtClean="0"/>
              <a:t>Enterprise Machine Learning</a:t>
            </a:r>
            <a:br>
              <a:rPr lang="en-US" sz="2800" dirty="0" smtClean="0"/>
            </a:br>
            <a:r>
              <a:rPr lang="en-US" sz="2800" b="0" dirty="0" smtClean="0"/>
              <a:t>Agenda</a:t>
            </a:r>
            <a:endParaRPr lang="en-US" sz="2800" b="0" dirty="0"/>
          </a:p>
        </p:txBody>
      </p:sp>
      <p:sp>
        <p:nvSpPr>
          <p:cNvPr id="3" name="Text Placeholder 2"/>
          <p:cNvSpPr>
            <a:spLocks noGrp="1"/>
          </p:cNvSpPr>
          <p:nvPr>
            <p:ph type="body" sz="quarter" idx="10"/>
          </p:nvPr>
        </p:nvSpPr>
        <p:spPr>
          <a:xfrm>
            <a:off x="1098616" y="2527299"/>
            <a:ext cx="9734484" cy="2857501"/>
          </a:xfrm>
        </p:spPr>
        <p:txBody>
          <a:bodyPr/>
          <a:lstStyle/>
          <a:p>
            <a:pPr>
              <a:spcBef>
                <a:spcPts val="1600"/>
              </a:spcBef>
              <a:buClr>
                <a:schemeClr val="tx2"/>
              </a:buClr>
              <a:buFont typeface="Wingdings" panose="05000000000000000000" pitchFamily="2" charset="2"/>
              <a:buChar char="§"/>
            </a:pPr>
            <a:r>
              <a:rPr lang="en-US" dirty="0" smtClean="0"/>
              <a:t>Some surprising new capabilities</a:t>
            </a:r>
          </a:p>
          <a:p>
            <a:pPr>
              <a:spcBef>
                <a:spcPts val="1600"/>
              </a:spcBef>
              <a:buClr>
                <a:schemeClr val="tx2"/>
              </a:buClr>
              <a:buFont typeface="Wingdings" panose="05000000000000000000" pitchFamily="2" charset="2"/>
              <a:buChar char="§"/>
            </a:pPr>
            <a:r>
              <a:rPr lang="en-US" dirty="0" smtClean="0"/>
              <a:t>Why this is possible, now</a:t>
            </a:r>
          </a:p>
          <a:p>
            <a:pPr>
              <a:spcBef>
                <a:spcPts val="1600"/>
              </a:spcBef>
              <a:buClr>
                <a:schemeClr val="tx2"/>
              </a:buClr>
              <a:buFont typeface="Wingdings" panose="05000000000000000000" pitchFamily="2" charset="2"/>
              <a:buChar char="§"/>
            </a:pPr>
            <a:r>
              <a:rPr lang="en-US" dirty="0" smtClean="0"/>
              <a:t>What competitors are doing</a:t>
            </a:r>
          </a:p>
          <a:p>
            <a:pPr>
              <a:spcBef>
                <a:spcPts val="1600"/>
              </a:spcBef>
              <a:buClr>
                <a:schemeClr val="tx2"/>
              </a:buClr>
              <a:buFont typeface="Wingdings" panose="05000000000000000000" pitchFamily="2" charset="2"/>
              <a:buChar char="§"/>
            </a:pPr>
            <a:r>
              <a:rPr lang="en-US" dirty="0" smtClean="0"/>
              <a:t>What SAP has done so far</a:t>
            </a:r>
          </a:p>
          <a:p>
            <a:pPr>
              <a:spcBef>
                <a:spcPts val="1600"/>
              </a:spcBef>
              <a:buClr>
                <a:schemeClr val="tx2"/>
              </a:buClr>
              <a:buFont typeface="Wingdings" panose="05000000000000000000" pitchFamily="2" charset="2"/>
              <a:buChar char="§"/>
            </a:pPr>
            <a:r>
              <a:rPr lang="en-US" b="1" dirty="0" smtClean="0"/>
              <a:t>Emerging enterprise opportunities</a:t>
            </a:r>
          </a:p>
          <a:p>
            <a:pPr>
              <a:spcBef>
                <a:spcPts val="1600"/>
              </a:spcBef>
              <a:buClr>
                <a:schemeClr val="tx2"/>
              </a:buClr>
              <a:buFont typeface="Wingdings" panose="05000000000000000000" pitchFamily="2" charset="2"/>
              <a:buChar char="§"/>
            </a:pPr>
            <a:r>
              <a:rPr lang="en-US" dirty="0" smtClean="0"/>
              <a:t>Our strategy and approach going forward</a:t>
            </a:r>
          </a:p>
          <a:p>
            <a:pPr>
              <a:spcBef>
                <a:spcPts val="1600"/>
              </a:spcBef>
              <a:buClr>
                <a:schemeClr val="tx2"/>
              </a:buClr>
              <a:buFont typeface="Wingdings" panose="05000000000000000000" pitchFamily="2" charset="2"/>
              <a:buChar char="§"/>
            </a:pPr>
            <a:endParaRPr lang="en-US" dirty="0"/>
          </a:p>
        </p:txBody>
      </p:sp>
      <p:sp>
        <p:nvSpPr>
          <p:cNvPr id="4" name="Footer Placeholder 3"/>
          <p:cNvSpPr>
            <a:spLocks noGrp="1"/>
          </p:cNvSpPr>
          <p:nvPr>
            <p:ph type="ftr" sz="quarter" idx="3"/>
          </p:nvPr>
        </p:nvSpPr>
        <p:spPr/>
        <p:txBody>
          <a:bodyPr/>
          <a:lstStyle/>
          <a:p>
            <a:r>
              <a:rPr lang="de-DE" smtClean="0">
                <a:solidFill>
                  <a:srgbClr val="000000">
                    <a:lumMod val="65000"/>
                    <a:lumOff val="35000"/>
                  </a:srgbClr>
                </a:solidFill>
              </a:rPr>
              <a:t>Confidential</a:t>
            </a:r>
            <a:endParaRPr lang="de-DE" dirty="0">
              <a:solidFill>
                <a:srgbClr val="000000">
                  <a:lumMod val="65000"/>
                  <a:lumOff val="35000"/>
                </a:srgbClr>
              </a:solidFill>
            </a:endParaRPr>
          </a:p>
        </p:txBody>
      </p:sp>
      <p:sp>
        <p:nvSpPr>
          <p:cNvPr id="5" name="Slide Number Placeholder 4"/>
          <p:cNvSpPr>
            <a:spLocks noGrp="1"/>
          </p:cNvSpPr>
          <p:nvPr>
            <p:ph type="sldNum" sz="quarter" idx="4"/>
          </p:nvPr>
        </p:nvSpPr>
        <p:spPr/>
        <p:txBody>
          <a:bodyPr/>
          <a:lstStyle/>
          <a:p>
            <a:fld id="{52D116E8-C1B7-4800-ACA1-0CD42BEC2FD7}" type="slidenum">
              <a:rPr lang="en-US" sz="1000" smtClean="0">
                <a:solidFill>
                  <a:srgbClr val="CCCCCC">
                    <a:lumMod val="25000"/>
                  </a:srgbClr>
                </a:solidFill>
              </a:rPr>
              <a:pPr/>
              <a:t>35</a:t>
            </a:fld>
            <a:endParaRPr lang="en-US" dirty="0">
              <a:solidFill>
                <a:srgbClr val="000000">
                  <a:tint val="75000"/>
                </a:srgbClr>
              </a:solidFill>
            </a:endParaRPr>
          </a:p>
        </p:txBody>
      </p:sp>
    </p:spTree>
    <p:extLst>
      <p:ext uri="{BB962C8B-B14F-4D97-AF65-F5344CB8AC3E}">
        <p14:creationId xmlns:p14="http://schemas.microsoft.com/office/powerpoint/2010/main" val="376384119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smtClean="0"/>
              <a:t>The market opportunity in enterprise machine learning is huge</a:t>
            </a:r>
            <a:endParaRPr lang="en-US" sz="1000" b="0" dirty="0"/>
          </a:p>
        </p:txBody>
      </p:sp>
      <p:sp>
        <p:nvSpPr>
          <p:cNvPr id="84" name="Footer Placeholder 2"/>
          <p:cNvSpPr>
            <a:spLocks noGrp="1"/>
          </p:cNvSpPr>
          <p:nvPr>
            <p:ph type="ftr" sz="quarter" idx="3"/>
          </p:nvPr>
        </p:nvSpPr>
        <p:spPr/>
        <p:txBody>
          <a:bodyPr/>
          <a:lstStyle/>
          <a:p>
            <a:r>
              <a:rPr lang="en-US" dirty="0" smtClean="0">
                <a:solidFill>
                  <a:srgbClr val="000000">
                    <a:lumMod val="65000"/>
                    <a:lumOff val="35000"/>
                  </a:srgbClr>
                </a:solidFill>
              </a:rPr>
              <a:t>Confidential</a:t>
            </a:r>
            <a:endParaRPr lang="en-US" dirty="0">
              <a:solidFill>
                <a:srgbClr val="000000">
                  <a:lumMod val="65000"/>
                  <a:lumOff val="35000"/>
                </a:srgbClr>
              </a:solidFill>
            </a:endParaRPr>
          </a:p>
        </p:txBody>
      </p:sp>
      <p:sp>
        <p:nvSpPr>
          <p:cNvPr id="85" name="Slide Number Placeholder 6"/>
          <p:cNvSpPr>
            <a:spLocks noGrp="1"/>
          </p:cNvSpPr>
          <p:nvPr>
            <p:ph type="sldNum" sz="quarter" idx="4"/>
          </p:nvPr>
        </p:nvSpPr>
        <p:spPr/>
        <p:txBody>
          <a:bodyPr/>
          <a:lstStyle/>
          <a:p>
            <a:fld id="{52D116E8-C1B7-4800-ACA1-0CD42BEC2FD7}" type="slidenum">
              <a:rPr lang="en-US" sz="750">
                <a:solidFill>
                  <a:srgbClr val="CCCCCC">
                    <a:lumMod val="25000"/>
                  </a:srgbClr>
                </a:solidFill>
              </a:rPr>
              <a:pPr/>
              <a:t>36</a:t>
            </a:fld>
            <a:endParaRPr lang="en-US" dirty="0">
              <a:solidFill>
                <a:srgbClr val="000000">
                  <a:tint val="75000"/>
                </a:srgbClr>
              </a:solidFill>
            </a:endParaRPr>
          </a:p>
        </p:txBody>
      </p:sp>
      <p:sp>
        <p:nvSpPr>
          <p:cNvPr id="4" name="TextBox 3"/>
          <p:cNvSpPr txBox="1"/>
          <p:nvPr/>
        </p:nvSpPr>
        <p:spPr>
          <a:xfrm>
            <a:off x="426556" y="6414053"/>
            <a:ext cx="6594754" cy="161583"/>
          </a:xfrm>
          <a:prstGeom prst="rect">
            <a:avLst/>
          </a:prstGeom>
          <a:noFill/>
        </p:spPr>
        <p:txBody>
          <a:bodyPr wrap="none" lIns="0" tIns="0" rIns="0" bIns="0" rtlCol="0" anchor="b">
            <a:spAutoFit/>
          </a:bodyPr>
          <a:lstStyle/>
          <a:p>
            <a:pPr fontAlgn="base">
              <a:spcBef>
                <a:spcPts val="600"/>
              </a:spcBef>
              <a:spcAft>
                <a:spcPct val="0"/>
              </a:spcAft>
              <a:buClr>
                <a:srgbClr val="F0AB00"/>
              </a:buClr>
              <a:buSzPct val="80000"/>
            </a:pPr>
            <a:r>
              <a:rPr lang="en-US" sz="1050" kern="0" dirty="0" smtClean="0">
                <a:ea typeface="Arial Unicode MS" pitchFamily="34" charset="-128"/>
                <a:cs typeface="Arial Unicode MS" pitchFamily="34" charset="-128"/>
              </a:rPr>
              <a:t>Source: Based on </a:t>
            </a:r>
            <a:r>
              <a:rPr lang="en-US" sz="1050" kern="0" dirty="0" err="1" smtClean="0">
                <a:ea typeface="Arial Unicode MS" pitchFamily="34" charset="-128"/>
                <a:cs typeface="Arial Unicode MS" pitchFamily="34" charset="-128"/>
              </a:rPr>
              <a:t>Tractica</a:t>
            </a:r>
            <a:r>
              <a:rPr lang="en-US" sz="1050" kern="0" dirty="0" smtClean="0">
                <a:ea typeface="Arial Unicode MS" pitchFamily="34" charset="-128"/>
                <a:cs typeface="Arial Unicode MS" pitchFamily="34" charset="-128"/>
              </a:rPr>
              <a:t> AI study </a:t>
            </a:r>
            <a:r>
              <a:rPr lang="en-US" sz="1050" kern="0" dirty="0">
                <a:ea typeface="Arial Unicode MS" pitchFamily="34" charset="-128"/>
                <a:cs typeface="Arial Unicode MS" pitchFamily="34" charset="-128"/>
              </a:rPr>
              <a:t>Q2 </a:t>
            </a:r>
            <a:r>
              <a:rPr lang="en-US" sz="1050" kern="0" dirty="0" smtClean="0">
                <a:ea typeface="Arial Unicode MS" pitchFamily="34" charset="-128"/>
                <a:cs typeface="Arial Unicode MS" pitchFamily="34" charset="-128"/>
              </a:rPr>
              <a:t>2015    6)  </a:t>
            </a:r>
            <a:r>
              <a:rPr lang="en-US" sz="1050" kern="0" dirty="0" err="1" smtClean="0">
                <a:ea typeface="Arial Unicode MS" pitchFamily="34" charset="-128"/>
                <a:cs typeface="Arial Unicode MS" pitchFamily="34" charset="-128"/>
              </a:rPr>
              <a:t>Crunchbase</a:t>
            </a:r>
            <a:r>
              <a:rPr lang="en-US" sz="1050" kern="0" dirty="0" smtClean="0">
                <a:ea typeface="Arial Unicode MS" pitchFamily="34" charset="-128"/>
                <a:cs typeface="Arial Unicode MS" pitchFamily="34" charset="-128"/>
              </a:rPr>
              <a:t>, investor relations web pages, news clipping</a:t>
            </a:r>
            <a:endParaRPr lang="en-US" sz="1050" kern="0" dirty="0">
              <a:ea typeface="Arial Unicode MS" pitchFamily="34" charset="-128"/>
              <a:cs typeface="Arial Unicode MS" pitchFamily="34" charset="-128"/>
            </a:endParaRPr>
          </a:p>
        </p:txBody>
      </p:sp>
      <p:sp>
        <p:nvSpPr>
          <p:cNvPr id="38" name="TextBox 37"/>
          <p:cNvSpPr txBox="1"/>
          <p:nvPr/>
        </p:nvSpPr>
        <p:spPr>
          <a:xfrm>
            <a:off x="1765570" y="2023167"/>
            <a:ext cx="2872581" cy="276999"/>
          </a:xfrm>
          <a:prstGeom prst="rect">
            <a:avLst/>
          </a:prstGeom>
          <a:noFill/>
        </p:spPr>
        <p:txBody>
          <a:bodyPr wrap="none" lIns="0" tIns="0" rIns="0" bIns="0" rtlCol="0">
            <a:spAutoFit/>
          </a:bodyPr>
          <a:lstStyle/>
          <a:p>
            <a:pPr algn="ctr" fontAlgn="base">
              <a:spcBef>
                <a:spcPts val="600"/>
              </a:spcBef>
              <a:spcAft>
                <a:spcPct val="0"/>
              </a:spcAft>
              <a:buClr>
                <a:srgbClr val="F0AB00"/>
              </a:buClr>
              <a:buSzPct val="80000"/>
            </a:pPr>
            <a:r>
              <a:rPr lang="en-US" b="1" kern="0" dirty="0" smtClean="0">
                <a:ea typeface="Arial Unicode MS" pitchFamily="34" charset="-128"/>
                <a:cs typeface="Arial Unicode MS" pitchFamily="34" charset="-128"/>
              </a:rPr>
              <a:t>Enterprise ML Market Size</a:t>
            </a:r>
            <a:endParaRPr lang="en-US" b="1" kern="0" baseline="30000" dirty="0" smtClean="0">
              <a:ea typeface="Arial Unicode MS" pitchFamily="34" charset="-128"/>
              <a:cs typeface="Arial Unicode MS" pitchFamily="34" charset="-128"/>
            </a:endParaRPr>
          </a:p>
        </p:txBody>
      </p:sp>
      <p:graphicFrame>
        <p:nvGraphicFramePr>
          <p:cNvPr id="6" name="Object 5"/>
          <p:cNvGraphicFramePr>
            <a:graphicFrameLocks/>
          </p:cNvGraphicFramePr>
          <p:nvPr>
            <p:custDataLst>
              <p:tags r:id="rId2"/>
            </p:custDataLst>
            <p:extLst>
              <p:ext uri="{D42A27DB-BD31-4B8C-83A1-F6EECF244321}">
                <p14:modId xmlns:p14="http://schemas.microsoft.com/office/powerpoint/2010/main" val="2345461343"/>
              </p:ext>
            </p:extLst>
          </p:nvPr>
        </p:nvGraphicFramePr>
        <p:xfrm>
          <a:off x="1981200" y="2628900"/>
          <a:ext cx="2447824" cy="2866965"/>
        </p:xfrm>
        <a:graphic>
          <a:graphicData uri="http://schemas.openxmlformats.org/presentationml/2006/ole">
            <mc:AlternateContent xmlns:mc="http://schemas.openxmlformats.org/markup-compatibility/2006">
              <mc:Choice xmlns:v="urn:schemas-microsoft-com:vml" Requires="v">
                <p:oleObj spid="_x0000_s50229" name="Chart" r:id="rId12" imgW="2447824" imgH="2866965" progId="MSGraph.Chart.8">
                  <p:embed followColorScheme="full"/>
                </p:oleObj>
              </mc:Choice>
              <mc:Fallback>
                <p:oleObj name="Chart" r:id="rId12" imgW="2447824" imgH="2866965" progId="MSGraph.Chart.8">
                  <p:embed followColorScheme="full"/>
                  <p:pic>
                    <p:nvPicPr>
                      <p:cNvPr id="0" name=""/>
                      <p:cNvPicPr/>
                      <p:nvPr/>
                    </p:nvPicPr>
                    <p:blipFill>
                      <a:blip r:embed="rId13"/>
                      <a:stretch>
                        <a:fillRect/>
                      </a:stretch>
                    </p:blipFill>
                    <p:spPr>
                      <a:xfrm>
                        <a:off x="1981200" y="2628900"/>
                        <a:ext cx="2447824" cy="2866965"/>
                      </a:xfrm>
                      <a:prstGeom prst="rect">
                        <a:avLst/>
                      </a:prstGeom>
                    </p:spPr>
                  </p:pic>
                </p:oleObj>
              </mc:Fallback>
            </mc:AlternateContent>
          </a:graphicData>
        </a:graphic>
      </p:graphicFrame>
      <p:cxnSp>
        <p:nvCxnSpPr>
          <p:cNvPr id="13" name="Straight Connector 12"/>
          <p:cNvCxnSpPr/>
          <p:nvPr>
            <p:custDataLst>
              <p:tags r:id="rId3"/>
            </p:custDataLst>
          </p:nvPr>
        </p:nvCxnSpPr>
        <p:spPr bwMode="auto">
          <a:xfrm flipH="1">
            <a:off x="2619375" y="2743200"/>
            <a:ext cx="847725" cy="0"/>
          </a:xfrm>
          <a:prstGeom prst="line">
            <a:avLst/>
          </a:prstGeom>
          <a:ln w="6350">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custDataLst>
              <p:tags r:id="rId4"/>
            </p:custDataLst>
          </p:nvPr>
        </p:nvCxnSpPr>
        <p:spPr bwMode="auto">
          <a:xfrm flipV="1">
            <a:off x="2657475" y="2740025"/>
            <a:ext cx="0" cy="2374900"/>
          </a:xfrm>
          <a:prstGeom prst="line">
            <a:avLst/>
          </a:prstGeom>
          <a:ln w="25400">
            <a:solidFill>
              <a:schemeClr val="tx1"/>
            </a:solidFill>
            <a:headEnd type="none"/>
            <a:tailEnd type="triangle" w="med" len="med"/>
          </a:ln>
        </p:spPr>
        <p:style>
          <a:lnRef idx="1">
            <a:schemeClr val="accent1"/>
          </a:lnRef>
          <a:fillRef idx="0">
            <a:schemeClr val="accent1"/>
          </a:fillRef>
          <a:effectRef idx="0">
            <a:schemeClr val="accent1"/>
          </a:effectRef>
          <a:fontRef idx="minor">
            <a:schemeClr val="tx1"/>
          </a:fontRef>
        </p:style>
      </p:cxnSp>
      <p:sp>
        <p:nvSpPr>
          <p:cNvPr id="59" name="Text Placeholder 19"/>
          <p:cNvSpPr>
            <a:spLocks noGrp="1"/>
          </p:cNvSpPr>
          <p:nvPr>
            <p:custDataLst>
              <p:tags r:id="rId5"/>
            </p:custDataLst>
          </p:nvPr>
        </p:nvSpPr>
        <p:spPr bwMode="auto">
          <a:xfrm>
            <a:off x="2287588" y="3695700"/>
            <a:ext cx="739775" cy="542925"/>
          </a:xfrm>
          <a:prstGeom prst="ellipse">
            <a:avLst/>
          </a:prstGeom>
          <a:solidFill>
            <a:srgbClr val="FFFFFF"/>
          </a:solidFill>
          <a:ln w="9525">
            <a:solidFill>
              <a:schemeClr val="tx1"/>
            </a:solidFill>
          </a:ln>
        </p:spPr>
        <p:txBody>
          <a:bodyPr wrap="none" lIns="0" tIns="0" rIns="0" bIns="0" numCol="1" spcCol="0" anchor="ctr" anchorCtr="0">
            <a:noAutofit/>
          </a:bodyPr>
          <a:lstStyle>
            <a:lvl1pPr marL="214355" indent="-214355" algn="l" defTabSz="816337" rtl="0" eaLnBrk="1" latinLnBrk="0" hangingPunct="1">
              <a:spcBef>
                <a:spcPts val="300"/>
              </a:spcBef>
              <a:buClr>
                <a:schemeClr val="bg2">
                  <a:lumMod val="25000"/>
                </a:schemeClr>
              </a:buClr>
              <a:buSzPct val="80000"/>
              <a:buFont typeface="Arial" charset="0"/>
              <a:buChar char="•"/>
              <a:defRPr sz="1499" b="0" kern="1200">
                <a:solidFill>
                  <a:schemeClr val="bg2">
                    <a:lumMod val="25000"/>
                  </a:schemeClr>
                </a:solidFill>
                <a:latin typeface="+mj-lt"/>
                <a:ea typeface="+mn-ea"/>
                <a:cs typeface="+mn-cs"/>
              </a:defRPr>
            </a:lvl1pPr>
            <a:lvl2pPr marL="0" indent="0" algn="l" defTabSz="816337" rtl="0" eaLnBrk="1" latinLnBrk="0" hangingPunct="1">
              <a:spcBef>
                <a:spcPts val="450"/>
              </a:spcBef>
              <a:buClr>
                <a:schemeClr val="accent1"/>
              </a:buClr>
              <a:buSzPct val="80000"/>
              <a:buFont typeface="Wingdings" pitchFamily="2" charset="2"/>
              <a:buNone/>
              <a:defRPr sz="1499" kern="1200">
                <a:solidFill>
                  <a:schemeClr val="tx1"/>
                </a:solidFill>
                <a:latin typeface="+mn-lt"/>
                <a:ea typeface="+mn-ea"/>
                <a:cs typeface="+mn-cs"/>
              </a:defRPr>
            </a:lvl2pPr>
            <a:lvl3pPr marL="134960" indent="-134960" algn="l" defTabSz="816337" rtl="0" eaLnBrk="1" latinLnBrk="0" hangingPunct="1">
              <a:spcBef>
                <a:spcPts val="300"/>
              </a:spcBef>
              <a:buClr>
                <a:schemeClr val="accent1"/>
              </a:buClr>
              <a:buSzPct val="100000"/>
              <a:buFont typeface="Wingdings" pitchFamily="2" charset="2"/>
              <a:buChar char=""/>
              <a:defRPr sz="1349" kern="1200">
                <a:solidFill>
                  <a:schemeClr val="tx1"/>
                </a:solidFill>
                <a:latin typeface="+mn-lt"/>
                <a:ea typeface="+mn-ea"/>
                <a:cs typeface="+mn-cs"/>
              </a:defRPr>
            </a:lvl3pPr>
            <a:lvl4pPr marL="269919" indent="-134960" algn="l" defTabSz="816337" rtl="0" eaLnBrk="1" latinLnBrk="0" hangingPunct="1">
              <a:spcBef>
                <a:spcPts val="300"/>
              </a:spcBef>
              <a:buClr>
                <a:schemeClr val="accent2"/>
              </a:buClr>
              <a:buSzPct val="100000"/>
              <a:buFont typeface="Arial" pitchFamily="34" charset="0"/>
              <a:buChar char="–"/>
              <a:defRPr sz="1125" b="0" kern="1200">
                <a:solidFill>
                  <a:schemeClr val="bg2">
                    <a:lumMod val="25000"/>
                  </a:schemeClr>
                </a:solidFill>
                <a:latin typeface="+mn-lt"/>
                <a:ea typeface="+mn-ea"/>
                <a:cs typeface="+mn-cs"/>
              </a:defRPr>
            </a:lvl4pPr>
            <a:lvl5pPr marL="404879" indent="-134960" algn="l" defTabSz="816337" rtl="0" eaLnBrk="1" latinLnBrk="0" hangingPunct="1">
              <a:spcBef>
                <a:spcPts val="188"/>
              </a:spcBef>
              <a:buClr>
                <a:schemeClr val="accent2"/>
              </a:buClr>
              <a:buSzPct val="100000"/>
              <a:buFont typeface="Courier New" pitchFamily="49" charset="0"/>
              <a:buChar char="o"/>
              <a:defRPr sz="1125" b="0" kern="1200">
                <a:solidFill>
                  <a:schemeClr val="bg2">
                    <a:lumMod val="25000"/>
                  </a:schemeClr>
                </a:solidFill>
                <a:latin typeface="+mn-lt"/>
                <a:ea typeface="+mn-ea"/>
                <a:cs typeface="+mn-cs"/>
              </a:defRPr>
            </a:lvl5pPr>
            <a:lvl6pPr marL="2244927" indent="-204084" algn="l" defTabSz="816337" rtl="0" eaLnBrk="1" latinLnBrk="0" hangingPunct="1">
              <a:spcBef>
                <a:spcPct val="20000"/>
              </a:spcBef>
              <a:buFont typeface="Arial" pitchFamily="34" charset="0"/>
              <a:buChar char="•"/>
              <a:defRPr sz="1799" kern="1200">
                <a:solidFill>
                  <a:schemeClr val="tx1"/>
                </a:solidFill>
                <a:latin typeface="+mn-lt"/>
                <a:ea typeface="+mn-ea"/>
                <a:cs typeface="+mn-cs"/>
              </a:defRPr>
            </a:lvl6pPr>
            <a:lvl7pPr marL="2653095" indent="-204084" algn="l" defTabSz="816337" rtl="0" eaLnBrk="1" latinLnBrk="0" hangingPunct="1">
              <a:spcBef>
                <a:spcPct val="20000"/>
              </a:spcBef>
              <a:buFont typeface="Arial" pitchFamily="34" charset="0"/>
              <a:buChar char="•"/>
              <a:defRPr sz="1799" kern="1200">
                <a:solidFill>
                  <a:schemeClr val="tx1"/>
                </a:solidFill>
                <a:latin typeface="+mn-lt"/>
                <a:ea typeface="+mn-ea"/>
                <a:cs typeface="+mn-cs"/>
              </a:defRPr>
            </a:lvl7pPr>
            <a:lvl8pPr marL="3061264" indent="-204084" algn="l" defTabSz="816337" rtl="0" eaLnBrk="1" latinLnBrk="0" hangingPunct="1">
              <a:spcBef>
                <a:spcPct val="20000"/>
              </a:spcBef>
              <a:buFont typeface="Arial" pitchFamily="34" charset="0"/>
              <a:buChar char="•"/>
              <a:defRPr sz="1799" kern="1200">
                <a:solidFill>
                  <a:schemeClr val="tx1"/>
                </a:solidFill>
                <a:latin typeface="+mn-lt"/>
                <a:ea typeface="+mn-ea"/>
                <a:cs typeface="+mn-cs"/>
              </a:defRPr>
            </a:lvl8pPr>
            <a:lvl9pPr marL="3469433" indent="-204084" algn="l" defTabSz="816337" rtl="0" eaLnBrk="1" latinLnBrk="0" hangingPunct="1">
              <a:spcBef>
                <a:spcPct val="20000"/>
              </a:spcBef>
              <a:buFont typeface="Arial" pitchFamily="34" charset="0"/>
              <a:buChar char="•"/>
              <a:defRPr sz="1799" kern="1200">
                <a:solidFill>
                  <a:schemeClr val="tx1"/>
                </a:solidFill>
                <a:latin typeface="+mn-lt"/>
                <a:ea typeface="+mn-ea"/>
                <a:cs typeface="+mn-cs"/>
              </a:defRPr>
            </a:lvl9pPr>
          </a:lstStyle>
          <a:p>
            <a:pPr lvl="1" algn="ctr">
              <a:lnSpc>
                <a:spcPct val="90000"/>
              </a:lnSpc>
              <a:spcBef>
                <a:spcPct val="0"/>
              </a:spcBef>
              <a:spcAft>
                <a:spcPct val="0"/>
              </a:spcAft>
            </a:pPr>
            <a:r>
              <a:rPr lang="en-US" sz="1400" b="1" dirty="0" smtClean="0">
                <a:sym typeface="+mn-lt"/>
              </a:rPr>
              <a:t>49%</a:t>
            </a:r>
            <a:br>
              <a:rPr lang="en-US" sz="1400" b="1" dirty="0" smtClean="0">
                <a:sym typeface="+mn-lt"/>
              </a:rPr>
            </a:br>
            <a:r>
              <a:rPr lang="en-US" sz="1400" b="1" dirty="0" smtClean="0">
                <a:sym typeface="+mn-lt"/>
              </a:rPr>
              <a:t>CAGR</a:t>
            </a:r>
            <a:endParaRPr lang="en-US" sz="1400" b="1" dirty="0">
              <a:sym typeface="+mn-lt"/>
            </a:endParaRPr>
          </a:p>
        </p:txBody>
      </p:sp>
      <p:sp>
        <p:nvSpPr>
          <p:cNvPr id="52" name="Text Placeholder 16"/>
          <p:cNvSpPr>
            <a:spLocks noGrp="1"/>
          </p:cNvSpPr>
          <p:nvPr>
            <p:custDataLst>
              <p:tags r:id="rId6"/>
            </p:custDataLst>
          </p:nvPr>
        </p:nvSpPr>
        <p:spPr bwMode="gray">
          <a:xfrm>
            <a:off x="3487738" y="2505075"/>
            <a:ext cx="579438" cy="212725"/>
          </a:xfrm>
          <a:prstGeom prst="rect">
            <a:avLst/>
          </a:prstGeom>
          <a:noFill/>
          <a:extLst>
            <a:ext uri="{909E8E84-426E-40DD-AFC4-6F175D3DCCD1}">
              <a14:hiddenFill xmlns:a14="http://schemas.microsoft.com/office/drawing/2010/main">
                <a:solidFill>
                  <a:scrgbClr r="0" g="0" b="0"/>
                </a:solidFill>
              </a14:hiddenFill>
            </a:ext>
          </a:extLst>
        </p:spPr>
        <p:txBody>
          <a:bodyPr wrap="none" lIns="25400" tIns="0" rIns="25400" bIns="0" numCol="1" spcCol="0" anchor="b" anchorCtr="0">
            <a:noAutofit/>
          </a:bodyPr>
          <a:lstStyle>
            <a:lvl1pPr marL="214355" indent="-214355" algn="l" defTabSz="816337" rtl="0" eaLnBrk="1" latinLnBrk="0" hangingPunct="1">
              <a:spcBef>
                <a:spcPts val="300"/>
              </a:spcBef>
              <a:buClr>
                <a:schemeClr val="bg2">
                  <a:lumMod val="25000"/>
                </a:schemeClr>
              </a:buClr>
              <a:buSzPct val="80000"/>
              <a:buFont typeface="Arial" charset="0"/>
              <a:buChar char="•"/>
              <a:defRPr sz="1499" b="0" kern="1200">
                <a:solidFill>
                  <a:schemeClr val="bg2">
                    <a:lumMod val="25000"/>
                  </a:schemeClr>
                </a:solidFill>
                <a:latin typeface="+mj-lt"/>
                <a:ea typeface="+mn-ea"/>
                <a:cs typeface="+mn-cs"/>
              </a:defRPr>
            </a:lvl1pPr>
            <a:lvl2pPr marL="0" indent="0" algn="l" defTabSz="816337" rtl="0" eaLnBrk="1" latinLnBrk="0" hangingPunct="1">
              <a:spcBef>
                <a:spcPts val="450"/>
              </a:spcBef>
              <a:buClr>
                <a:schemeClr val="accent1"/>
              </a:buClr>
              <a:buSzPct val="80000"/>
              <a:buFont typeface="Wingdings" pitchFamily="2" charset="2"/>
              <a:buNone/>
              <a:defRPr sz="1499" kern="1200">
                <a:solidFill>
                  <a:schemeClr val="tx1"/>
                </a:solidFill>
                <a:latin typeface="+mn-lt"/>
                <a:ea typeface="+mn-ea"/>
                <a:cs typeface="+mn-cs"/>
              </a:defRPr>
            </a:lvl2pPr>
            <a:lvl3pPr marL="134960" indent="-134960" algn="l" defTabSz="816337" rtl="0" eaLnBrk="1" latinLnBrk="0" hangingPunct="1">
              <a:spcBef>
                <a:spcPts val="300"/>
              </a:spcBef>
              <a:buClr>
                <a:schemeClr val="accent1"/>
              </a:buClr>
              <a:buSzPct val="100000"/>
              <a:buFont typeface="Wingdings" pitchFamily="2" charset="2"/>
              <a:buChar char=""/>
              <a:defRPr sz="1349" kern="1200">
                <a:solidFill>
                  <a:schemeClr val="tx1"/>
                </a:solidFill>
                <a:latin typeface="+mn-lt"/>
                <a:ea typeface="+mn-ea"/>
                <a:cs typeface="+mn-cs"/>
              </a:defRPr>
            </a:lvl3pPr>
            <a:lvl4pPr marL="269919" indent="-134960" algn="l" defTabSz="816337" rtl="0" eaLnBrk="1" latinLnBrk="0" hangingPunct="1">
              <a:spcBef>
                <a:spcPts val="300"/>
              </a:spcBef>
              <a:buClr>
                <a:schemeClr val="accent2"/>
              </a:buClr>
              <a:buSzPct val="100000"/>
              <a:buFont typeface="Arial" pitchFamily="34" charset="0"/>
              <a:buChar char="–"/>
              <a:defRPr sz="1125" b="0" kern="1200">
                <a:solidFill>
                  <a:schemeClr val="bg2">
                    <a:lumMod val="25000"/>
                  </a:schemeClr>
                </a:solidFill>
                <a:latin typeface="+mn-lt"/>
                <a:ea typeface="+mn-ea"/>
                <a:cs typeface="+mn-cs"/>
              </a:defRPr>
            </a:lvl4pPr>
            <a:lvl5pPr marL="404879" indent="-134960" algn="l" defTabSz="816337" rtl="0" eaLnBrk="1" latinLnBrk="0" hangingPunct="1">
              <a:spcBef>
                <a:spcPts val="188"/>
              </a:spcBef>
              <a:buClr>
                <a:schemeClr val="accent2"/>
              </a:buClr>
              <a:buSzPct val="100000"/>
              <a:buFont typeface="Courier New" pitchFamily="49" charset="0"/>
              <a:buChar char="o"/>
              <a:defRPr sz="1125" b="0" kern="1200">
                <a:solidFill>
                  <a:schemeClr val="bg2">
                    <a:lumMod val="25000"/>
                  </a:schemeClr>
                </a:solidFill>
                <a:latin typeface="+mn-lt"/>
                <a:ea typeface="+mn-ea"/>
                <a:cs typeface="+mn-cs"/>
              </a:defRPr>
            </a:lvl5pPr>
            <a:lvl6pPr marL="2244927" indent="-204084" algn="l" defTabSz="816337" rtl="0" eaLnBrk="1" latinLnBrk="0" hangingPunct="1">
              <a:spcBef>
                <a:spcPct val="20000"/>
              </a:spcBef>
              <a:buFont typeface="Arial" pitchFamily="34" charset="0"/>
              <a:buChar char="•"/>
              <a:defRPr sz="1799" kern="1200">
                <a:solidFill>
                  <a:schemeClr val="tx1"/>
                </a:solidFill>
                <a:latin typeface="+mn-lt"/>
                <a:ea typeface="+mn-ea"/>
                <a:cs typeface="+mn-cs"/>
              </a:defRPr>
            </a:lvl6pPr>
            <a:lvl7pPr marL="2653095" indent="-204084" algn="l" defTabSz="816337" rtl="0" eaLnBrk="1" latinLnBrk="0" hangingPunct="1">
              <a:spcBef>
                <a:spcPct val="20000"/>
              </a:spcBef>
              <a:buFont typeface="Arial" pitchFamily="34" charset="0"/>
              <a:buChar char="•"/>
              <a:defRPr sz="1799" kern="1200">
                <a:solidFill>
                  <a:schemeClr val="tx1"/>
                </a:solidFill>
                <a:latin typeface="+mn-lt"/>
                <a:ea typeface="+mn-ea"/>
                <a:cs typeface="+mn-cs"/>
              </a:defRPr>
            </a:lvl7pPr>
            <a:lvl8pPr marL="3061264" indent="-204084" algn="l" defTabSz="816337" rtl="0" eaLnBrk="1" latinLnBrk="0" hangingPunct="1">
              <a:spcBef>
                <a:spcPct val="20000"/>
              </a:spcBef>
              <a:buFont typeface="Arial" pitchFamily="34" charset="0"/>
              <a:buChar char="•"/>
              <a:defRPr sz="1799" kern="1200">
                <a:solidFill>
                  <a:schemeClr val="tx1"/>
                </a:solidFill>
                <a:latin typeface="+mn-lt"/>
                <a:ea typeface="+mn-ea"/>
                <a:cs typeface="+mn-cs"/>
              </a:defRPr>
            </a:lvl8pPr>
            <a:lvl9pPr marL="3469433" indent="-204084" algn="l" defTabSz="816337" rtl="0" eaLnBrk="1" latinLnBrk="0" hangingPunct="1">
              <a:spcBef>
                <a:spcPct val="20000"/>
              </a:spcBef>
              <a:buFont typeface="Arial" pitchFamily="34" charset="0"/>
              <a:buChar char="•"/>
              <a:defRPr sz="1799" kern="1200">
                <a:solidFill>
                  <a:schemeClr val="tx1"/>
                </a:solidFill>
                <a:latin typeface="+mn-lt"/>
                <a:ea typeface="+mn-ea"/>
                <a:cs typeface="+mn-cs"/>
              </a:defRPr>
            </a:lvl9pPr>
          </a:lstStyle>
          <a:p>
            <a:pPr lvl="1" algn="ctr">
              <a:spcBef>
                <a:spcPct val="0"/>
              </a:spcBef>
              <a:spcAft>
                <a:spcPct val="0"/>
              </a:spcAft>
            </a:pPr>
            <a:r>
              <a:rPr lang="en-US" sz="1400" dirty="0" smtClean="0">
                <a:latin typeface="Arial" panose="020B0604020202020204" pitchFamily="34" charset="0"/>
                <a:sym typeface="Arial" panose="020B0604020202020204" pitchFamily="34" charset="0"/>
              </a:rPr>
              <a:t>$</a:t>
            </a:r>
            <a:fld id="{EB8363F1-42CD-4008-BC21-19F38B2213DF}" type="datetime'''1''''''1''''''''''''.''''''''''0'''''''''''''''''''''''''">
              <a:rPr lang="en-US" sz="1400" smtClean="0">
                <a:latin typeface="Arial" panose="020B0604020202020204" pitchFamily="34" charset="0"/>
                <a:sym typeface="Arial" panose="020B0604020202020204" pitchFamily="34" charset="0"/>
              </a:rPr>
              <a:pPr lvl="1" algn="ctr">
                <a:spcBef>
                  <a:spcPct val="0"/>
                </a:spcBef>
                <a:spcAft>
                  <a:spcPct val="0"/>
                </a:spcAft>
              </a:pPr>
              <a:t>11.0</a:t>
            </a:fld>
            <a:r>
              <a:rPr lang="en-US" sz="1400" dirty="0" smtClean="0">
                <a:latin typeface="Arial" panose="020B0604020202020204" pitchFamily="34" charset="0"/>
                <a:sym typeface="Arial" panose="020B0604020202020204" pitchFamily="34" charset="0"/>
              </a:rPr>
              <a:t>b</a:t>
            </a:r>
            <a:endParaRPr lang="en-US" sz="1400" dirty="0">
              <a:latin typeface="Arial" panose="020B0604020202020204" pitchFamily="34" charset="0"/>
              <a:sym typeface="Arial" panose="020B0604020202020204" pitchFamily="34" charset="0"/>
            </a:endParaRPr>
          </a:p>
        </p:txBody>
      </p:sp>
      <p:sp>
        <p:nvSpPr>
          <p:cNvPr id="51" name="Text Placeholder 15"/>
          <p:cNvSpPr>
            <a:spLocks noGrp="1"/>
          </p:cNvSpPr>
          <p:nvPr>
            <p:custDataLst>
              <p:tags r:id="rId7"/>
            </p:custDataLst>
          </p:nvPr>
        </p:nvSpPr>
        <p:spPr bwMode="gray">
          <a:xfrm>
            <a:off x="2411413" y="5114925"/>
            <a:ext cx="493713" cy="212725"/>
          </a:xfrm>
          <a:prstGeom prst="rect">
            <a:avLst/>
          </a:prstGeom>
          <a:noFill/>
          <a:extLst>
            <a:ext uri="{909E8E84-426E-40DD-AFC4-6F175D3DCCD1}">
              <a14:hiddenFill xmlns:a14="http://schemas.microsoft.com/office/drawing/2010/main">
                <a:solidFill>
                  <a:scrgbClr r="0" g="0" b="0"/>
                </a:solidFill>
              </a14:hiddenFill>
            </a:ext>
          </a:extLst>
        </p:spPr>
        <p:txBody>
          <a:bodyPr wrap="none" lIns="25400" tIns="0" rIns="25400" bIns="0" numCol="1" spcCol="0" anchor="b" anchorCtr="0">
            <a:noAutofit/>
          </a:bodyPr>
          <a:lstStyle>
            <a:lvl1pPr marL="214355" indent="-214355" algn="l" defTabSz="816337" rtl="0" eaLnBrk="1" latinLnBrk="0" hangingPunct="1">
              <a:spcBef>
                <a:spcPts val="300"/>
              </a:spcBef>
              <a:buClr>
                <a:schemeClr val="bg2">
                  <a:lumMod val="25000"/>
                </a:schemeClr>
              </a:buClr>
              <a:buSzPct val="80000"/>
              <a:buFont typeface="Arial" charset="0"/>
              <a:buChar char="•"/>
              <a:defRPr sz="1499" b="0" kern="1200">
                <a:solidFill>
                  <a:schemeClr val="bg2">
                    <a:lumMod val="25000"/>
                  </a:schemeClr>
                </a:solidFill>
                <a:latin typeface="+mj-lt"/>
                <a:ea typeface="+mn-ea"/>
                <a:cs typeface="+mn-cs"/>
              </a:defRPr>
            </a:lvl1pPr>
            <a:lvl2pPr marL="0" indent="0" algn="l" defTabSz="816337" rtl="0" eaLnBrk="1" latinLnBrk="0" hangingPunct="1">
              <a:spcBef>
                <a:spcPts val="450"/>
              </a:spcBef>
              <a:buClr>
                <a:schemeClr val="accent1"/>
              </a:buClr>
              <a:buSzPct val="80000"/>
              <a:buFont typeface="Wingdings" pitchFamily="2" charset="2"/>
              <a:buNone/>
              <a:defRPr sz="1499" kern="1200">
                <a:solidFill>
                  <a:schemeClr val="tx1"/>
                </a:solidFill>
                <a:latin typeface="+mn-lt"/>
                <a:ea typeface="+mn-ea"/>
                <a:cs typeface="+mn-cs"/>
              </a:defRPr>
            </a:lvl2pPr>
            <a:lvl3pPr marL="134960" indent="-134960" algn="l" defTabSz="816337" rtl="0" eaLnBrk="1" latinLnBrk="0" hangingPunct="1">
              <a:spcBef>
                <a:spcPts val="300"/>
              </a:spcBef>
              <a:buClr>
                <a:schemeClr val="accent1"/>
              </a:buClr>
              <a:buSzPct val="100000"/>
              <a:buFont typeface="Wingdings" pitchFamily="2" charset="2"/>
              <a:buChar char=""/>
              <a:defRPr sz="1349" kern="1200">
                <a:solidFill>
                  <a:schemeClr val="tx1"/>
                </a:solidFill>
                <a:latin typeface="+mn-lt"/>
                <a:ea typeface="+mn-ea"/>
                <a:cs typeface="+mn-cs"/>
              </a:defRPr>
            </a:lvl3pPr>
            <a:lvl4pPr marL="269919" indent="-134960" algn="l" defTabSz="816337" rtl="0" eaLnBrk="1" latinLnBrk="0" hangingPunct="1">
              <a:spcBef>
                <a:spcPts val="300"/>
              </a:spcBef>
              <a:buClr>
                <a:schemeClr val="accent2"/>
              </a:buClr>
              <a:buSzPct val="100000"/>
              <a:buFont typeface="Arial" pitchFamily="34" charset="0"/>
              <a:buChar char="–"/>
              <a:defRPr sz="1125" b="0" kern="1200">
                <a:solidFill>
                  <a:schemeClr val="bg2">
                    <a:lumMod val="25000"/>
                  </a:schemeClr>
                </a:solidFill>
                <a:latin typeface="+mn-lt"/>
                <a:ea typeface="+mn-ea"/>
                <a:cs typeface="+mn-cs"/>
              </a:defRPr>
            </a:lvl4pPr>
            <a:lvl5pPr marL="404879" indent="-134960" algn="l" defTabSz="816337" rtl="0" eaLnBrk="1" latinLnBrk="0" hangingPunct="1">
              <a:spcBef>
                <a:spcPts val="188"/>
              </a:spcBef>
              <a:buClr>
                <a:schemeClr val="accent2"/>
              </a:buClr>
              <a:buSzPct val="100000"/>
              <a:buFont typeface="Courier New" pitchFamily="49" charset="0"/>
              <a:buChar char="o"/>
              <a:defRPr sz="1125" b="0" kern="1200">
                <a:solidFill>
                  <a:schemeClr val="bg2">
                    <a:lumMod val="25000"/>
                  </a:schemeClr>
                </a:solidFill>
                <a:latin typeface="+mn-lt"/>
                <a:ea typeface="+mn-ea"/>
                <a:cs typeface="+mn-cs"/>
              </a:defRPr>
            </a:lvl5pPr>
            <a:lvl6pPr marL="2244927" indent="-204084" algn="l" defTabSz="816337" rtl="0" eaLnBrk="1" latinLnBrk="0" hangingPunct="1">
              <a:spcBef>
                <a:spcPct val="20000"/>
              </a:spcBef>
              <a:buFont typeface="Arial" pitchFamily="34" charset="0"/>
              <a:buChar char="•"/>
              <a:defRPr sz="1799" kern="1200">
                <a:solidFill>
                  <a:schemeClr val="tx1"/>
                </a:solidFill>
                <a:latin typeface="+mn-lt"/>
                <a:ea typeface="+mn-ea"/>
                <a:cs typeface="+mn-cs"/>
              </a:defRPr>
            </a:lvl6pPr>
            <a:lvl7pPr marL="2653095" indent="-204084" algn="l" defTabSz="816337" rtl="0" eaLnBrk="1" latinLnBrk="0" hangingPunct="1">
              <a:spcBef>
                <a:spcPct val="20000"/>
              </a:spcBef>
              <a:buFont typeface="Arial" pitchFamily="34" charset="0"/>
              <a:buChar char="•"/>
              <a:defRPr sz="1799" kern="1200">
                <a:solidFill>
                  <a:schemeClr val="tx1"/>
                </a:solidFill>
                <a:latin typeface="+mn-lt"/>
                <a:ea typeface="+mn-ea"/>
                <a:cs typeface="+mn-cs"/>
              </a:defRPr>
            </a:lvl7pPr>
            <a:lvl8pPr marL="3061264" indent="-204084" algn="l" defTabSz="816337" rtl="0" eaLnBrk="1" latinLnBrk="0" hangingPunct="1">
              <a:spcBef>
                <a:spcPct val="20000"/>
              </a:spcBef>
              <a:buFont typeface="Arial" pitchFamily="34" charset="0"/>
              <a:buChar char="•"/>
              <a:defRPr sz="1799" kern="1200">
                <a:solidFill>
                  <a:schemeClr val="tx1"/>
                </a:solidFill>
                <a:latin typeface="+mn-lt"/>
                <a:ea typeface="+mn-ea"/>
                <a:cs typeface="+mn-cs"/>
              </a:defRPr>
            </a:lvl8pPr>
            <a:lvl9pPr marL="3469433" indent="-204084" algn="l" defTabSz="816337" rtl="0" eaLnBrk="1" latinLnBrk="0" hangingPunct="1">
              <a:spcBef>
                <a:spcPct val="20000"/>
              </a:spcBef>
              <a:buFont typeface="Arial" pitchFamily="34" charset="0"/>
              <a:buChar char="•"/>
              <a:defRPr sz="1799" kern="1200">
                <a:solidFill>
                  <a:schemeClr val="tx1"/>
                </a:solidFill>
                <a:latin typeface="+mn-lt"/>
                <a:ea typeface="+mn-ea"/>
                <a:cs typeface="+mn-cs"/>
              </a:defRPr>
            </a:lvl9pPr>
          </a:lstStyle>
          <a:p>
            <a:pPr lvl="1" algn="ctr">
              <a:spcBef>
                <a:spcPct val="0"/>
              </a:spcBef>
              <a:spcAft>
                <a:spcPct val="0"/>
              </a:spcAft>
            </a:pPr>
            <a:r>
              <a:rPr lang="en-US" sz="1400" dirty="0" smtClean="0">
                <a:latin typeface="Arial" panose="020B0604020202020204" pitchFamily="34" charset="0"/>
                <a:sym typeface="Arial" panose="020B0604020202020204" pitchFamily="34" charset="0"/>
              </a:rPr>
              <a:t>$</a:t>
            </a:r>
            <a:fld id="{D0978F99-6307-48BA-9A60-F5E965EE53A8}" type="datetime'''''''''''''0''''''''''''''''''''''''''''.''''''''2'">
              <a:rPr lang="en-US" sz="1400" smtClean="0">
                <a:latin typeface="Arial" panose="020B0604020202020204" pitchFamily="34" charset="0"/>
                <a:sym typeface="Arial" panose="020B0604020202020204" pitchFamily="34" charset="0"/>
              </a:rPr>
              <a:pPr lvl="1" algn="ctr">
                <a:spcBef>
                  <a:spcPct val="0"/>
                </a:spcBef>
                <a:spcAft>
                  <a:spcPct val="0"/>
                </a:spcAft>
              </a:pPr>
              <a:t>0.2</a:t>
            </a:fld>
            <a:r>
              <a:rPr lang="en-US" sz="1400" dirty="0" smtClean="0">
                <a:latin typeface="Arial" panose="020B0604020202020204" pitchFamily="34" charset="0"/>
                <a:sym typeface="Arial" panose="020B0604020202020204" pitchFamily="34" charset="0"/>
              </a:rPr>
              <a:t>b</a:t>
            </a:r>
            <a:endParaRPr lang="en-US" sz="1400" dirty="0">
              <a:latin typeface="Arial" panose="020B0604020202020204" pitchFamily="34" charset="0"/>
              <a:sym typeface="Arial" panose="020B0604020202020204" pitchFamily="34" charset="0"/>
            </a:endParaRPr>
          </a:p>
        </p:txBody>
      </p:sp>
      <p:sp>
        <p:nvSpPr>
          <p:cNvPr id="40" name="Text Placeholder 2"/>
          <p:cNvSpPr>
            <a:spLocks noGrp="1"/>
          </p:cNvSpPr>
          <p:nvPr>
            <p:custDataLst>
              <p:tags r:id="rId8"/>
            </p:custDataLst>
          </p:nvPr>
        </p:nvSpPr>
        <p:spPr bwMode="auto">
          <a:xfrm>
            <a:off x="2454275" y="5562601"/>
            <a:ext cx="406400" cy="212725"/>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214355" indent="-214355" algn="l" defTabSz="816337" rtl="0" eaLnBrk="1" latinLnBrk="0" hangingPunct="1">
              <a:spcBef>
                <a:spcPts val="300"/>
              </a:spcBef>
              <a:buClr>
                <a:schemeClr val="bg2">
                  <a:lumMod val="25000"/>
                </a:schemeClr>
              </a:buClr>
              <a:buSzPct val="80000"/>
              <a:buFont typeface="Arial" charset="0"/>
              <a:buChar char="•"/>
              <a:defRPr sz="1499" b="0" kern="1200">
                <a:solidFill>
                  <a:schemeClr val="bg2">
                    <a:lumMod val="25000"/>
                  </a:schemeClr>
                </a:solidFill>
                <a:latin typeface="+mj-lt"/>
                <a:ea typeface="+mn-ea"/>
                <a:cs typeface="+mn-cs"/>
              </a:defRPr>
            </a:lvl1pPr>
            <a:lvl2pPr marL="0" indent="0" algn="l" defTabSz="816337" rtl="0" eaLnBrk="1" latinLnBrk="0" hangingPunct="1">
              <a:spcBef>
                <a:spcPts val="450"/>
              </a:spcBef>
              <a:buClr>
                <a:schemeClr val="accent1"/>
              </a:buClr>
              <a:buSzPct val="80000"/>
              <a:buFont typeface="Wingdings" pitchFamily="2" charset="2"/>
              <a:buNone/>
              <a:defRPr sz="1499" kern="1200">
                <a:solidFill>
                  <a:schemeClr val="tx1"/>
                </a:solidFill>
                <a:latin typeface="+mn-lt"/>
                <a:ea typeface="+mn-ea"/>
                <a:cs typeface="+mn-cs"/>
              </a:defRPr>
            </a:lvl2pPr>
            <a:lvl3pPr marL="134960" indent="-134960" algn="l" defTabSz="816337" rtl="0" eaLnBrk="1" latinLnBrk="0" hangingPunct="1">
              <a:spcBef>
                <a:spcPts val="300"/>
              </a:spcBef>
              <a:buClr>
                <a:schemeClr val="accent1"/>
              </a:buClr>
              <a:buSzPct val="100000"/>
              <a:buFont typeface="Wingdings" pitchFamily="2" charset="2"/>
              <a:buChar char=""/>
              <a:defRPr sz="1349" kern="1200">
                <a:solidFill>
                  <a:schemeClr val="tx1"/>
                </a:solidFill>
                <a:latin typeface="+mn-lt"/>
                <a:ea typeface="+mn-ea"/>
                <a:cs typeface="+mn-cs"/>
              </a:defRPr>
            </a:lvl3pPr>
            <a:lvl4pPr marL="269919" indent="-134960" algn="l" defTabSz="816337" rtl="0" eaLnBrk="1" latinLnBrk="0" hangingPunct="1">
              <a:spcBef>
                <a:spcPts val="300"/>
              </a:spcBef>
              <a:buClr>
                <a:schemeClr val="accent2"/>
              </a:buClr>
              <a:buSzPct val="100000"/>
              <a:buFont typeface="Arial" pitchFamily="34" charset="0"/>
              <a:buChar char="–"/>
              <a:defRPr sz="1125" b="0" kern="1200">
                <a:solidFill>
                  <a:schemeClr val="bg2">
                    <a:lumMod val="25000"/>
                  </a:schemeClr>
                </a:solidFill>
                <a:latin typeface="+mn-lt"/>
                <a:ea typeface="+mn-ea"/>
                <a:cs typeface="+mn-cs"/>
              </a:defRPr>
            </a:lvl4pPr>
            <a:lvl5pPr marL="404879" indent="-134960" algn="l" defTabSz="816337" rtl="0" eaLnBrk="1" latinLnBrk="0" hangingPunct="1">
              <a:spcBef>
                <a:spcPts val="188"/>
              </a:spcBef>
              <a:buClr>
                <a:schemeClr val="accent2"/>
              </a:buClr>
              <a:buSzPct val="100000"/>
              <a:buFont typeface="Courier New" pitchFamily="49" charset="0"/>
              <a:buChar char="o"/>
              <a:defRPr sz="1125" b="0" kern="1200">
                <a:solidFill>
                  <a:schemeClr val="bg2">
                    <a:lumMod val="25000"/>
                  </a:schemeClr>
                </a:solidFill>
                <a:latin typeface="+mn-lt"/>
                <a:ea typeface="+mn-ea"/>
                <a:cs typeface="+mn-cs"/>
              </a:defRPr>
            </a:lvl5pPr>
            <a:lvl6pPr marL="2244927" indent="-204084" algn="l" defTabSz="816337" rtl="0" eaLnBrk="1" latinLnBrk="0" hangingPunct="1">
              <a:spcBef>
                <a:spcPct val="20000"/>
              </a:spcBef>
              <a:buFont typeface="Arial" pitchFamily="34" charset="0"/>
              <a:buChar char="•"/>
              <a:defRPr sz="1799" kern="1200">
                <a:solidFill>
                  <a:schemeClr val="tx1"/>
                </a:solidFill>
                <a:latin typeface="+mn-lt"/>
                <a:ea typeface="+mn-ea"/>
                <a:cs typeface="+mn-cs"/>
              </a:defRPr>
            </a:lvl6pPr>
            <a:lvl7pPr marL="2653095" indent="-204084" algn="l" defTabSz="816337" rtl="0" eaLnBrk="1" latinLnBrk="0" hangingPunct="1">
              <a:spcBef>
                <a:spcPct val="20000"/>
              </a:spcBef>
              <a:buFont typeface="Arial" pitchFamily="34" charset="0"/>
              <a:buChar char="•"/>
              <a:defRPr sz="1799" kern="1200">
                <a:solidFill>
                  <a:schemeClr val="tx1"/>
                </a:solidFill>
                <a:latin typeface="+mn-lt"/>
                <a:ea typeface="+mn-ea"/>
                <a:cs typeface="+mn-cs"/>
              </a:defRPr>
            </a:lvl7pPr>
            <a:lvl8pPr marL="3061264" indent="-204084" algn="l" defTabSz="816337" rtl="0" eaLnBrk="1" latinLnBrk="0" hangingPunct="1">
              <a:spcBef>
                <a:spcPct val="20000"/>
              </a:spcBef>
              <a:buFont typeface="Arial" pitchFamily="34" charset="0"/>
              <a:buChar char="•"/>
              <a:defRPr sz="1799" kern="1200">
                <a:solidFill>
                  <a:schemeClr val="tx1"/>
                </a:solidFill>
                <a:latin typeface="+mn-lt"/>
                <a:ea typeface="+mn-ea"/>
                <a:cs typeface="+mn-cs"/>
              </a:defRPr>
            </a:lvl8pPr>
            <a:lvl9pPr marL="3469433" indent="-204084" algn="l" defTabSz="816337" rtl="0" eaLnBrk="1" latinLnBrk="0" hangingPunct="1">
              <a:spcBef>
                <a:spcPct val="20000"/>
              </a:spcBef>
              <a:buFont typeface="Arial" pitchFamily="34" charset="0"/>
              <a:buChar char="•"/>
              <a:defRPr sz="1799" kern="1200">
                <a:solidFill>
                  <a:schemeClr val="tx1"/>
                </a:solidFill>
                <a:latin typeface="+mn-lt"/>
                <a:ea typeface="+mn-ea"/>
                <a:cs typeface="+mn-cs"/>
              </a:defRPr>
            </a:lvl9pPr>
          </a:lstStyle>
          <a:p>
            <a:pPr lvl="1" algn="ctr">
              <a:spcBef>
                <a:spcPct val="0"/>
              </a:spcBef>
              <a:spcAft>
                <a:spcPct val="0"/>
              </a:spcAft>
            </a:pPr>
            <a:fld id="{29848A03-8CCA-4D36-BECE-CFE1FC63949C}" type="datetime'''201''''''4'''''''''''''''''''''''''''''''''''''''">
              <a:rPr lang="en-US" sz="1400"/>
              <a:pPr/>
              <a:t>2014</a:t>
            </a:fld>
            <a:endParaRPr lang="en-US" sz="1400" dirty="0">
              <a:sym typeface="+mn-lt"/>
            </a:endParaRPr>
          </a:p>
        </p:txBody>
      </p:sp>
      <p:sp>
        <p:nvSpPr>
          <p:cNvPr id="42" name="Text Placeholder 6"/>
          <p:cNvSpPr>
            <a:spLocks noGrp="1"/>
          </p:cNvSpPr>
          <p:nvPr>
            <p:custDataLst>
              <p:tags r:id="rId9"/>
            </p:custDataLst>
          </p:nvPr>
        </p:nvSpPr>
        <p:spPr bwMode="auto">
          <a:xfrm>
            <a:off x="3573463" y="5562601"/>
            <a:ext cx="406400" cy="212725"/>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numCol="1" spcCol="0" anchor="t" anchorCtr="0">
            <a:noAutofit/>
          </a:bodyPr>
          <a:lstStyle>
            <a:lvl1pPr marL="214355" indent="-214355" algn="l" defTabSz="816337" rtl="0" eaLnBrk="1" latinLnBrk="0" hangingPunct="1">
              <a:spcBef>
                <a:spcPts val="300"/>
              </a:spcBef>
              <a:buClr>
                <a:schemeClr val="bg2">
                  <a:lumMod val="25000"/>
                </a:schemeClr>
              </a:buClr>
              <a:buSzPct val="80000"/>
              <a:buFont typeface="Arial" charset="0"/>
              <a:buChar char="•"/>
              <a:defRPr sz="1499" b="0" kern="1200">
                <a:solidFill>
                  <a:schemeClr val="bg2">
                    <a:lumMod val="25000"/>
                  </a:schemeClr>
                </a:solidFill>
                <a:latin typeface="+mj-lt"/>
                <a:ea typeface="+mn-ea"/>
                <a:cs typeface="+mn-cs"/>
              </a:defRPr>
            </a:lvl1pPr>
            <a:lvl2pPr marL="0" indent="0" algn="l" defTabSz="816337" rtl="0" eaLnBrk="1" latinLnBrk="0" hangingPunct="1">
              <a:spcBef>
                <a:spcPts val="450"/>
              </a:spcBef>
              <a:buClr>
                <a:schemeClr val="accent1"/>
              </a:buClr>
              <a:buSzPct val="80000"/>
              <a:buFont typeface="Wingdings" pitchFamily="2" charset="2"/>
              <a:buNone/>
              <a:defRPr sz="1499" kern="1200">
                <a:solidFill>
                  <a:schemeClr val="tx1"/>
                </a:solidFill>
                <a:latin typeface="+mn-lt"/>
                <a:ea typeface="+mn-ea"/>
                <a:cs typeface="+mn-cs"/>
              </a:defRPr>
            </a:lvl2pPr>
            <a:lvl3pPr marL="134960" indent="-134960" algn="l" defTabSz="816337" rtl="0" eaLnBrk="1" latinLnBrk="0" hangingPunct="1">
              <a:spcBef>
                <a:spcPts val="300"/>
              </a:spcBef>
              <a:buClr>
                <a:schemeClr val="accent1"/>
              </a:buClr>
              <a:buSzPct val="100000"/>
              <a:buFont typeface="Wingdings" pitchFamily="2" charset="2"/>
              <a:buChar char=""/>
              <a:defRPr sz="1349" kern="1200">
                <a:solidFill>
                  <a:schemeClr val="tx1"/>
                </a:solidFill>
                <a:latin typeface="+mn-lt"/>
                <a:ea typeface="+mn-ea"/>
                <a:cs typeface="+mn-cs"/>
              </a:defRPr>
            </a:lvl3pPr>
            <a:lvl4pPr marL="269919" indent="-134960" algn="l" defTabSz="816337" rtl="0" eaLnBrk="1" latinLnBrk="0" hangingPunct="1">
              <a:spcBef>
                <a:spcPts val="300"/>
              </a:spcBef>
              <a:buClr>
                <a:schemeClr val="accent2"/>
              </a:buClr>
              <a:buSzPct val="100000"/>
              <a:buFont typeface="Arial" pitchFamily="34" charset="0"/>
              <a:buChar char="–"/>
              <a:defRPr sz="1125" b="0" kern="1200">
                <a:solidFill>
                  <a:schemeClr val="bg2">
                    <a:lumMod val="25000"/>
                  </a:schemeClr>
                </a:solidFill>
                <a:latin typeface="+mn-lt"/>
                <a:ea typeface="+mn-ea"/>
                <a:cs typeface="+mn-cs"/>
              </a:defRPr>
            </a:lvl4pPr>
            <a:lvl5pPr marL="404879" indent="-134960" algn="l" defTabSz="816337" rtl="0" eaLnBrk="1" latinLnBrk="0" hangingPunct="1">
              <a:spcBef>
                <a:spcPts val="188"/>
              </a:spcBef>
              <a:buClr>
                <a:schemeClr val="accent2"/>
              </a:buClr>
              <a:buSzPct val="100000"/>
              <a:buFont typeface="Courier New" pitchFamily="49" charset="0"/>
              <a:buChar char="o"/>
              <a:defRPr sz="1125" b="0" kern="1200">
                <a:solidFill>
                  <a:schemeClr val="bg2">
                    <a:lumMod val="25000"/>
                  </a:schemeClr>
                </a:solidFill>
                <a:latin typeface="+mn-lt"/>
                <a:ea typeface="+mn-ea"/>
                <a:cs typeface="+mn-cs"/>
              </a:defRPr>
            </a:lvl5pPr>
            <a:lvl6pPr marL="2244927" indent="-204084" algn="l" defTabSz="816337" rtl="0" eaLnBrk="1" latinLnBrk="0" hangingPunct="1">
              <a:spcBef>
                <a:spcPct val="20000"/>
              </a:spcBef>
              <a:buFont typeface="Arial" pitchFamily="34" charset="0"/>
              <a:buChar char="•"/>
              <a:defRPr sz="1799" kern="1200">
                <a:solidFill>
                  <a:schemeClr val="tx1"/>
                </a:solidFill>
                <a:latin typeface="+mn-lt"/>
                <a:ea typeface="+mn-ea"/>
                <a:cs typeface="+mn-cs"/>
              </a:defRPr>
            </a:lvl6pPr>
            <a:lvl7pPr marL="2653095" indent="-204084" algn="l" defTabSz="816337" rtl="0" eaLnBrk="1" latinLnBrk="0" hangingPunct="1">
              <a:spcBef>
                <a:spcPct val="20000"/>
              </a:spcBef>
              <a:buFont typeface="Arial" pitchFamily="34" charset="0"/>
              <a:buChar char="•"/>
              <a:defRPr sz="1799" kern="1200">
                <a:solidFill>
                  <a:schemeClr val="tx1"/>
                </a:solidFill>
                <a:latin typeface="+mn-lt"/>
                <a:ea typeface="+mn-ea"/>
                <a:cs typeface="+mn-cs"/>
              </a:defRPr>
            </a:lvl7pPr>
            <a:lvl8pPr marL="3061264" indent="-204084" algn="l" defTabSz="816337" rtl="0" eaLnBrk="1" latinLnBrk="0" hangingPunct="1">
              <a:spcBef>
                <a:spcPct val="20000"/>
              </a:spcBef>
              <a:buFont typeface="Arial" pitchFamily="34" charset="0"/>
              <a:buChar char="•"/>
              <a:defRPr sz="1799" kern="1200">
                <a:solidFill>
                  <a:schemeClr val="tx1"/>
                </a:solidFill>
                <a:latin typeface="+mn-lt"/>
                <a:ea typeface="+mn-ea"/>
                <a:cs typeface="+mn-cs"/>
              </a:defRPr>
            </a:lvl8pPr>
            <a:lvl9pPr marL="3469433" indent="-204084" algn="l" defTabSz="816337" rtl="0" eaLnBrk="1" latinLnBrk="0" hangingPunct="1">
              <a:spcBef>
                <a:spcPct val="20000"/>
              </a:spcBef>
              <a:buFont typeface="Arial" pitchFamily="34" charset="0"/>
              <a:buChar char="•"/>
              <a:defRPr sz="1799" kern="1200">
                <a:solidFill>
                  <a:schemeClr val="tx1"/>
                </a:solidFill>
                <a:latin typeface="+mn-lt"/>
                <a:ea typeface="+mn-ea"/>
                <a:cs typeface="+mn-cs"/>
              </a:defRPr>
            </a:lvl9pPr>
          </a:lstStyle>
          <a:p>
            <a:pPr lvl="1" algn="ctr">
              <a:spcBef>
                <a:spcPct val="0"/>
              </a:spcBef>
              <a:spcAft>
                <a:spcPct val="0"/>
              </a:spcAft>
            </a:pPr>
            <a:fld id="{EE1EDBFC-143C-463F-A22E-B22ACFF98B0B}" type="datetime'''2''''0''''''''''''''''24'''''''''''''''''''''''''">
              <a:rPr lang="en-US" sz="1400"/>
              <a:pPr/>
              <a:t>2024</a:t>
            </a:fld>
            <a:endParaRPr lang="en-US" sz="1400" dirty="0">
              <a:sym typeface="+mn-lt"/>
            </a:endParaRPr>
          </a:p>
        </p:txBody>
      </p:sp>
      <p:sp>
        <p:nvSpPr>
          <p:cNvPr id="3" name="TextBox 2"/>
          <p:cNvSpPr txBox="1"/>
          <p:nvPr/>
        </p:nvSpPr>
        <p:spPr>
          <a:xfrm>
            <a:off x="5588000" y="3166464"/>
            <a:ext cx="5046253" cy="1538883"/>
          </a:xfrm>
          <a:prstGeom prst="rect">
            <a:avLst/>
          </a:prstGeom>
          <a:noFill/>
        </p:spPr>
        <p:txBody>
          <a:bodyPr wrap="none" lIns="0" tIns="0" rIns="0" bIns="0" rtlCol="0">
            <a:spAutoFit/>
          </a:bodyPr>
          <a:lstStyle/>
          <a:p>
            <a:pPr marL="285750" indent="-285750" fontAlgn="base">
              <a:spcBef>
                <a:spcPts val="600"/>
              </a:spcBef>
              <a:spcAft>
                <a:spcPct val="0"/>
              </a:spcAft>
              <a:buClr>
                <a:schemeClr val="tx2"/>
              </a:buClr>
              <a:buSzPct val="80000"/>
              <a:buFont typeface="Wingdings" panose="05000000000000000000" pitchFamily="2" charset="2"/>
              <a:buChar char="§"/>
            </a:pPr>
            <a:r>
              <a:rPr lang="en-US" kern="0" dirty="0" smtClean="0">
                <a:ea typeface="Arial Unicode MS" pitchFamily="34" charset="-128"/>
                <a:cs typeface="Arial Unicode MS" pitchFamily="34" charset="-128"/>
              </a:rPr>
              <a:t>All apps become smart apps</a:t>
            </a:r>
            <a:br>
              <a:rPr lang="en-US" kern="0" dirty="0" smtClean="0">
                <a:ea typeface="Arial Unicode MS" pitchFamily="34" charset="-128"/>
                <a:cs typeface="Arial Unicode MS" pitchFamily="34" charset="-128"/>
              </a:rPr>
            </a:br>
            <a:endParaRPr lang="en-US" kern="0" dirty="0" smtClean="0">
              <a:ea typeface="Arial Unicode MS" pitchFamily="34" charset="-128"/>
              <a:cs typeface="Arial Unicode MS" pitchFamily="34" charset="-128"/>
            </a:endParaRPr>
          </a:p>
          <a:p>
            <a:pPr marL="285750" indent="-285750" fontAlgn="base">
              <a:spcBef>
                <a:spcPts val="600"/>
              </a:spcBef>
              <a:spcAft>
                <a:spcPct val="0"/>
              </a:spcAft>
              <a:buClr>
                <a:schemeClr val="tx2"/>
              </a:buClr>
              <a:buSzPct val="80000"/>
              <a:buFont typeface="Wingdings" panose="05000000000000000000" pitchFamily="2" charset="2"/>
              <a:buChar char="§"/>
            </a:pPr>
            <a:r>
              <a:rPr lang="en-US" kern="0" dirty="0" smtClean="0">
                <a:ea typeface="Arial Unicode MS" pitchFamily="34" charset="-128"/>
                <a:cs typeface="Arial Unicode MS" pitchFamily="34" charset="-128"/>
              </a:rPr>
              <a:t>Unstructured data drives new value creation</a:t>
            </a:r>
            <a:br>
              <a:rPr lang="en-US" kern="0" dirty="0" smtClean="0">
                <a:ea typeface="Arial Unicode MS" pitchFamily="34" charset="-128"/>
                <a:cs typeface="Arial Unicode MS" pitchFamily="34" charset="-128"/>
              </a:rPr>
            </a:br>
            <a:endParaRPr lang="en-US" kern="0" dirty="0" smtClean="0">
              <a:ea typeface="Arial Unicode MS" pitchFamily="34" charset="-128"/>
              <a:cs typeface="Arial Unicode MS" pitchFamily="34" charset="-128"/>
            </a:endParaRPr>
          </a:p>
          <a:p>
            <a:pPr marL="285750" indent="-285750" fontAlgn="base">
              <a:spcBef>
                <a:spcPts val="600"/>
              </a:spcBef>
              <a:spcAft>
                <a:spcPct val="0"/>
              </a:spcAft>
              <a:buClr>
                <a:schemeClr val="tx2"/>
              </a:buClr>
              <a:buSzPct val="80000"/>
              <a:buFont typeface="Wingdings" panose="05000000000000000000" pitchFamily="2" charset="2"/>
              <a:buChar char="§"/>
            </a:pPr>
            <a:r>
              <a:rPr lang="en-US" sz="1800" kern="0" dirty="0" smtClean="0">
                <a:ea typeface="Arial Unicode MS" pitchFamily="34" charset="-128"/>
                <a:cs typeface="Arial Unicode MS" pitchFamily="34" charset="-128"/>
              </a:rPr>
              <a:t>Natural language and speech as the default UI</a:t>
            </a:r>
          </a:p>
        </p:txBody>
      </p:sp>
      <p:sp>
        <p:nvSpPr>
          <p:cNvPr id="19" name="TextBox 18"/>
          <p:cNvSpPr txBox="1"/>
          <p:nvPr/>
        </p:nvSpPr>
        <p:spPr>
          <a:xfrm>
            <a:off x="7513661" y="2023167"/>
            <a:ext cx="1282402" cy="276999"/>
          </a:xfrm>
          <a:prstGeom prst="rect">
            <a:avLst/>
          </a:prstGeom>
          <a:noFill/>
        </p:spPr>
        <p:txBody>
          <a:bodyPr wrap="none" lIns="0" tIns="0" rIns="0" bIns="0" rtlCol="0">
            <a:spAutoFit/>
          </a:bodyPr>
          <a:lstStyle/>
          <a:p>
            <a:pPr algn="ctr" fontAlgn="base">
              <a:spcBef>
                <a:spcPts val="600"/>
              </a:spcBef>
              <a:spcAft>
                <a:spcPct val="0"/>
              </a:spcAft>
              <a:buClr>
                <a:srgbClr val="F0AB00"/>
              </a:buClr>
              <a:buSzPct val="80000"/>
            </a:pPr>
            <a:r>
              <a:rPr lang="en-US" b="1" kern="0" dirty="0" smtClean="0">
                <a:ea typeface="Arial Unicode MS" pitchFamily="34" charset="-128"/>
                <a:cs typeface="Arial Unicode MS" pitchFamily="34" charset="-128"/>
              </a:rPr>
              <a:t>Key Drivers</a:t>
            </a:r>
            <a:endParaRPr lang="en-US" b="1" kern="0" baseline="30000" dirty="0" smtClean="0">
              <a:ea typeface="Arial Unicode MS" pitchFamily="34" charset="-128"/>
              <a:cs typeface="Arial Unicode MS" pitchFamily="34" charset="-128"/>
            </a:endParaRPr>
          </a:p>
        </p:txBody>
      </p:sp>
    </p:spTree>
    <p:extLst>
      <p:ext uri="{BB962C8B-B14F-4D97-AF65-F5344CB8AC3E}">
        <p14:creationId xmlns:p14="http://schemas.microsoft.com/office/powerpoint/2010/main" val="315848335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extLst>
              <p:ext uri="{D42A27DB-BD31-4B8C-83A1-F6EECF244321}">
                <p14:modId xmlns:p14="http://schemas.microsoft.com/office/powerpoint/2010/main" val="1040913957"/>
              </p:ext>
            </p:extLst>
          </p:nvPr>
        </p:nvGraphicFramePr>
        <p:xfrm>
          <a:off x="2118" y="2118"/>
          <a:ext cx="2116" cy="2116"/>
        </p:xfrm>
        <a:graphic>
          <a:graphicData uri="http://schemas.openxmlformats.org/presentationml/2006/ole">
            <mc:AlternateContent xmlns:mc="http://schemas.openxmlformats.org/markup-compatibility/2006">
              <mc:Choice xmlns:v="urn:schemas-microsoft-com:vml" Requires="v">
                <p:oleObj spid="_x0000_s52227"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2118" y="2118"/>
                        <a:ext cx="2116" cy="2116"/>
                      </a:xfrm>
                      <a:prstGeom prst="rect">
                        <a:avLst/>
                      </a:prstGeom>
                    </p:spPr>
                  </p:pic>
                </p:oleObj>
              </mc:Fallback>
            </mc:AlternateContent>
          </a:graphicData>
        </a:graphic>
      </p:graphicFrame>
      <p:cxnSp>
        <p:nvCxnSpPr>
          <p:cNvPr id="3" name="Straight Arrow Connector 2"/>
          <p:cNvCxnSpPr/>
          <p:nvPr/>
        </p:nvCxnSpPr>
        <p:spPr>
          <a:xfrm>
            <a:off x="718773" y="5916641"/>
            <a:ext cx="5761271" cy="0"/>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bwMode="gray">
          <a:xfrm>
            <a:off x="1871532" y="1604797"/>
            <a:ext cx="3489923" cy="269131"/>
          </a:xfrm>
          <a:prstGeom prst="rect">
            <a:avLst/>
          </a:prstGeom>
          <a:noFill/>
          <a:ln w="6350" algn="ctr">
            <a:noFill/>
            <a:miter lim="800000"/>
            <a:headEnd/>
            <a:tailEnd/>
          </a:ln>
        </p:spPr>
        <p:txBody>
          <a:bodyPr lIns="0" tIns="0" rIns="0" bIns="0" rtlCol="0" anchor="t"/>
          <a:lstStyle/>
          <a:p>
            <a:pPr algn="ctr">
              <a:buClr>
                <a:srgbClr val="F0AB00"/>
              </a:buClr>
              <a:buSzPct val="80000"/>
              <a:tabLst>
                <a:tab pos="2172582" algn="l"/>
              </a:tabLst>
            </a:pPr>
            <a:r>
              <a:rPr lang="en-US" sz="1867" b="1" dirty="0"/>
              <a:t>ML Use Case Segmentation</a:t>
            </a:r>
            <a:endParaRPr lang="en-US" sz="1867" b="1" dirty="0"/>
          </a:p>
        </p:txBody>
      </p:sp>
      <p:sp>
        <p:nvSpPr>
          <p:cNvPr id="4" name="Title 3"/>
          <p:cNvSpPr>
            <a:spLocks noGrp="1"/>
          </p:cNvSpPr>
          <p:nvPr>
            <p:ph type="title"/>
          </p:nvPr>
        </p:nvSpPr>
        <p:spPr>
          <a:xfrm>
            <a:off x="370485" y="453893"/>
            <a:ext cx="11330323" cy="489856"/>
          </a:xfrm>
        </p:spPr>
        <p:txBody>
          <a:bodyPr/>
          <a:lstStyle/>
          <a:p>
            <a:r>
              <a:rPr lang="de-DE" sz="2400" dirty="0">
                <a:latin typeface="+mn-lt"/>
              </a:rPr>
              <a:t>SAP </a:t>
            </a:r>
            <a:r>
              <a:rPr lang="de-DE" sz="2400" dirty="0" err="1">
                <a:latin typeface="+mn-lt"/>
              </a:rPr>
              <a:t>has</a:t>
            </a:r>
            <a:r>
              <a:rPr lang="de-DE" sz="2400" dirty="0">
                <a:latin typeface="+mn-lt"/>
              </a:rPr>
              <a:t> </a:t>
            </a:r>
            <a:r>
              <a:rPr lang="de-DE" sz="2400" dirty="0" err="1">
                <a:latin typeface="+mn-lt"/>
              </a:rPr>
              <a:t>identified</a:t>
            </a:r>
            <a:r>
              <a:rPr lang="de-DE" sz="2400" dirty="0">
                <a:latin typeface="+mn-lt"/>
              </a:rPr>
              <a:t> 40+ ML </a:t>
            </a:r>
            <a:r>
              <a:rPr lang="de-DE" sz="2400" dirty="0" err="1">
                <a:latin typeface="+mn-lt"/>
              </a:rPr>
              <a:t>use</a:t>
            </a:r>
            <a:r>
              <a:rPr lang="de-DE" sz="2400" dirty="0">
                <a:latin typeface="+mn-lt"/>
              </a:rPr>
              <a:t> </a:t>
            </a:r>
            <a:r>
              <a:rPr lang="de-DE" sz="2400" dirty="0" err="1">
                <a:latin typeface="+mn-lt"/>
              </a:rPr>
              <a:t>cases</a:t>
            </a:r>
            <a:r>
              <a:rPr lang="de-DE" sz="2400" dirty="0">
                <a:latin typeface="+mn-lt"/>
              </a:rPr>
              <a:t>, and </a:t>
            </a:r>
            <a:r>
              <a:rPr lang="de-DE" sz="2400" dirty="0" err="1">
                <a:latin typeface="+mn-lt"/>
              </a:rPr>
              <a:t>the</a:t>
            </a:r>
            <a:r>
              <a:rPr lang="de-DE" sz="2400" dirty="0">
                <a:latin typeface="+mn-lt"/>
              </a:rPr>
              <a:t> top </a:t>
            </a:r>
            <a:r>
              <a:rPr lang="de-DE" sz="2400" dirty="0" err="1">
                <a:latin typeface="+mn-lt"/>
              </a:rPr>
              <a:t>four</a:t>
            </a:r>
            <a:r>
              <a:rPr lang="de-DE" sz="2400" dirty="0">
                <a:latin typeface="+mn-lt"/>
              </a:rPr>
              <a:t> </a:t>
            </a:r>
            <a:r>
              <a:rPr lang="de-DE" sz="2400" dirty="0" err="1">
                <a:latin typeface="+mn-lt"/>
              </a:rPr>
              <a:t>are</a:t>
            </a:r>
            <a:r>
              <a:rPr lang="de-DE" sz="2400" dirty="0">
                <a:latin typeface="+mn-lt"/>
              </a:rPr>
              <a:t> </a:t>
            </a:r>
            <a:r>
              <a:rPr lang="de-DE" sz="2400" dirty="0" err="1">
                <a:latin typeface="+mn-lt"/>
              </a:rPr>
              <a:t>kicking</a:t>
            </a:r>
            <a:r>
              <a:rPr lang="de-DE" sz="2400" dirty="0">
                <a:latin typeface="+mn-lt"/>
              </a:rPr>
              <a:t> off </a:t>
            </a:r>
            <a:r>
              <a:rPr lang="de-DE" sz="2400" dirty="0" err="1">
                <a:latin typeface="+mn-lt"/>
              </a:rPr>
              <a:t>development</a:t>
            </a:r>
            <a:r>
              <a:rPr lang="de-DE" sz="2400" dirty="0">
                <a:latin typeface="+mn-lt"/>
              </a:rPr>
              <a:t> </a:t>
            </a:r>
            <a:r>
              <a:rPr lang="de-DE" sz="2400" dirty="0" err="1">
                <a:latin typeface="+mn-lt"/>
              </a:rPr>
              <a:t>week</a:t>
            </a:r>
            <a:r>
              <a:rPr lang="de-DE" sz="2400" dirty="0">
                <a:latin typeface="+mn-lt"/>
              </a:rPr>
              <a:t> </a:t>
            </a:r>
            <a:r>
              <a:rPr lang="de-DE" sz="2400" dirty="0" err="1">
                <a:latin typeface="+mn-lt"/>
              </a:rPr>
              <a:t>of</a:t>
            </a:r>
            <a:r>
              <a:rPr lang="de-DE" sz="2400" dirty="0">
                <a:latin typeface="+mn-lt"/>
              </a:rPr>
              <a:t> Jan </a:t>
            </a:r>
            <a:r>
              <a:rPr lang="de-DE" sz="2400" dirty="0">
                <a:latin typeface="+mn-lt"/>
              </a:rPr>
              <a:t>18 </a:t>
            </a:r>
            <a:r>
              <a:rPr lang="de-DE" sz="2400" dirty="0" err="1">
                <a:latin typeface="+mn-lt"/>
              </a:rPr>
              <a:t>towards</a:t>
            </a:r>
            <a:r>
              <a:rPr lang="de-DE" sz="2400" dirty="0">
                <a:latin typeface="+mn-lt"/>
              </a:rPr>
              <a:t> SAPPHIRE</a:t>
            </a:r>
            <a:endParaRPr lang="de-DE" sz="2400" dirty="0">
              <a:latin typeface="+mn-lt"/>
            </a:endParaRPr>
          </a:p>
        </p:txBody>
      </p:sp>
      <p:pic>
        <p:nvPicPr>
          <p:cNvPr id="7" name="Picture 6"/>
          <p:cNvPicPr>
            <a:picLocks noChangeAspect="1"/>
          </p:cNvPicPr>
          <p:nvPr/>
        </p:nvPicPr>
        <p:blipFill rotWithShape="1">
          <a:blip r:embed="rId7" cstate="print">
            <a:extLst>
              <a:ext uri="{28A0092B-C50C-407E-A947-70E740481C1C}">
                <a14:useLocalDpi xmlns:a14="http://schemas.microsoft.com/office/drawing/2010/main" val="0"/>
              </a:ext>
            </a:extLst>
          </a:blip>
          <a:srcRect/>
          <a:stretch/>
        </p:blipFill>
        <p:spPr>
          <a:xfrm>
            <a:off x="808567" y="2001457"/>
            <a:ext cx="5600699" cy="3744416"/>
          </a:xfrm>
          <a:prstGeom prst="rect">
            <a:avLst/>
          </a:prstGeom>
        </p:spPr>
      </p:pic>
      <p:sp>
        <p:nvSpPr>
          <p:cNvPr id="9" name="Rectangle 8"/>
          <p:cNvSpPr/>
          <p:nvPr/>
        </p:nvSpPr>
        <p:spPr bwMode="gray">
          <a:xfrm>
            <a:off x="7103273" y="1604797"/>
            <a:ext cx="4765929" cy="1893208"/>
          </a:xfrm>
          <a:prstGeom prst="rect">
            <a:avLst/>
          </a:prstGeom>
          <a:noFill/>
          <a:ln w="6350" algn="ctr">
            <a:noFill/>
            <a:miter lim="800000"/>
            <a:headEnd/>
            <a:tailEnd/>
          </a:ln>
        </p:spPr>
        <p:txBody>
          <a:bodyPr lIns="0" tIns="0" rIns="0" bIns="0" rtlCol="0" anchor="t"/>
          <a:lstStyle/>
          <a:p>
            <a:pPr algn="ctr">
              <a:buClr>
                <a:srgbClr val="F0AB00"/>
              </a:buClr>
              <a:buSzPct val="80000"/>
              <a:tabLst>
                <a:tab pos="2172582" algn="l"/>
              </a:tabLst>
            </a:pPr>
            <a:r>
              <a:rPr lang="en-US" sz="1867" b="1" dirty="0"/>
              <a:t>Immediate Start </a:t>
            </a:r>
            <a:r>
              <a:rPr lang="de-DE" sz="1867" b="1" dirty="0" err="1"/>
              <a:t>towards</a:t>
            </a:r>
            <a:r>
              <a:rPr lang="de-DE" sz="1867" b="1" dirty="0"/>
              <a:t> SAPPHIRE</a:t>
            </a:r>
            <a:br>
              <a:rPr lang="de-DE" sz="1867" b="1" dirty="0"/>
            </a:br>
            <a:endParaRPr lang="de-DE" sz="1333" b="1" dirty="0"/>
          </a:p>
          <a:p>
            <a:pPr marL="228594" indent="-228594">
              <a:buClr>
                <a:schemeClr val="accent3"/>
              </a:buClr>
              <a:buFont typeface="Wingdings" panose="05000000000000000000" pitchFamily="2" charset="2"/>
              <a:buChar char="§"/>
            </a:pPr>
            <a:r>
              <a:rPr lang="en-US" sz="1600" b="1" dirty="0"/>
              <a:t>Success Factors</a:t>
            </a:r>
            <a:r>
              <a:rPr lang="de-DE" sz="1600" dirty="0"/>
              <a:t> </a:t>
            </a:r>
            <a:r>
              <a:rPr lang="en-US" sz="1600" dirty="0"/>
              <a:t>CV </a:t>
            </a:r>
            <a:r>
              <a:rPr lang="en-US" sz="1600" dirty="0"/>
              <a:t>matching </a:t>
            </a:r>
            <a:r>
              <a:rPr lang="en-US" sz="1600" dirty="0"/>
              <a:t>(Hiring 2.0)</a:t>
            </a:r>
            <a:endParaRPr lang="de-DE" sz="1600" dirty="0"/>
          </a:p>
          <a:p>
            <a:pPr marL="228594" indent="-228594">
              <a:buClr>
                <a:schemeClr val="accent3"/>
              </a:buClr>
              <a:buFont typeface="Wingdings" panose="05000000000000000000" pitchFamily="2" charset="2"/>
              <a:buChar char="§"/>
            </a:pPr>
            <a:endParaRPr lang="en-US" sz="667" b="1" dirty="0"/>
          </a:p>
          <a:p>
            <a:pPr marL="228594" indent="-228594">
              <a:buClr>
                <a:schemeClr val="accent3"/>
              </a:buClr>
              <a:buFont typeface="Wingdings" panose="05000000000000000000" pitchFamily="2" charset="2"/>
              <a:buChar char="§"/>
            </a:pPr>
            <a:r>
              <a:rPr lang="en-US" sz="1600" b="1" dirty="0"/>
              <a:t>Cloud for Customer </a:t>
            </a:r>
            <a:r>
              <a:rPr lang="de-DE" sz="1600" dirty="0" err="1"/>
              <a:t>automated</a:t>
            </a:r>
            <a:r>
              <a:rPr lang="de-DE" sz="1600" dirty="0"/>
              <a:t> </a:t>
            </a:r>
            <a:r>
              <a:rPr lang="de-DE" sz="1600" dirty="0" err="1"/>
              <a:t>sales</a:t>
            </a:r>
            <a:r>
              <a:rPr lang="de-DE" sz="1600" dirty="0"/>
              <a:t> </a:t>
            </a:r>
            <a:r>
              <a:rPr lang="de-DE" sz="1600" dirty="0" err="1"/>
              <a:t>forecast</a:t>
            </a:r>
            <a:endParaRPr lang="de-DE" sz="1600" dirty="0"/>
          </a:p>
          <a:p>
            <a:pPr marL="228594" indent="-228594">
              <a:buClr>
                <a:schemeClr val="accent3"/>
              </a:buClr>
              <a:buFont typeface="Wingdings" panose="05000000000000000000" pitchFamily="2" charset="2"/>
              <a:buChar char="§"/>
            </a:pPr>
            <a:r>
              <a:rPr lang="de-DE" sz="1600" dirty="0"/>
              <a:t>Cloud </a:t>
            </a:r>
            <a:r>
              <a:rPr lang="de-DE" sz="1600" dirty="0" err="1"/>
              <a:t>for</a:t>
            </a:r>
            <a:r>
              <a:rPr lang="de-DE" sz="1600" dirty="0"/>
              <a:t> Customer </a:t>
            </a:r>
            <a:r>
              <a:rPr lang="de-DE" sz="1600" dirty="0" err="1"/>
              <a:t>social</a:t>
            </a:r>
            <a:r>
              <a:rPr lang="de-DE" sz="1600" dirty="0"/>
              <a:t> </a:t>
            </a:r>
            <a:r>
              <a:rPr lang="de-DE" sz="1600" dirty="0" err="1"/>
              <a:t>buzz</a:t>
            </a:r>
            <a:r>
              <a:rPr lang="de-DE" sz="1600" dirty="0"/>
              <a:t> </a:t>
            </a:r>
            <a:r>
              <a:rPr lang="de-DE" sz="1600" dirty="0" err="1"/>
              <a:t>clustering</a:t>
            </a:r>
            <a:endParaRPr lang="de-DE" sz="1600" dirty="0"/>
          </a:p>
          <a:p>
            <a:pPr marL="228594" indent="-228594">
              <a:buClr>
                <a:schemeClr val="accent3"/>
              </a:buClr>
              <a:buFont typeface="Wingdings" panose="05000000000000000000" pitchFamily="2" charset="2"/>
              <a:buChar char="§"/>
            </a:pPr>
            <a:endParaRPr lang="en-US" sz="667" b="1" dirty="0"/>
          </a:p>
          <a:p>
            <a:pPr marL="228594" indent="-228594">
              <a:buClr>
                <a:schemeClr val="accent3"/>
              </a:buClr>
              <a:buFont typeface="Wingdings" panose="05000000000000000000" pitchFamily="2" charset="2"/>
              <a:buChar char="§"/>
            </a:pPr>
            <a:r>
              <a:rPr lang="en-US" sz="1600" b="1" dirty="0" err="1"/>
              <a:t>Hybris</a:t>
            </a:r>
            <a:r>
              <a:rPr lang="en-US" sz="1600" b="1" dirty="0"/>
              <a:t> </a:t>
            </a:r>
            <a:r>
              <a:rPr lang="en-SG" sz="1600" dirty="0" err="1"/>
              <a:t>yProfile</a:t>
            </a:r>
            <a:r>
              <a:rPr lang="en-SG" sz="1600" dirty="0"/>
              <a:t> smart customer profile</a:t>
            </a:r>
            <a:endParaRPr lang="de-DE" sz="1600" dirty="0"/>
          </a:p>
          <a:p>
            <a:pPr algn="ctr">
              <a:buClr>
                <a:srgbClr val="F0AB00"/>
              </a:buClr>
              <a:buSzPct val="80000"/>
              <a:tabLst>
                <a:tab pos="2172582" algn="l"/>
              </a:tabLst>
            </a:pPr>
            <a:endParaRPr lang="en-US" sz="1600" b="1" dirty="0"/>
          </a:p>
        </p:txBody>
      </p:sp>
      <p:sp>
        <p:nvSpPr>
          <p:cNvPr id="12" name="TextBox 11"/>
          <p:cNvSpPr txBox="1"/>
          <p:nvPr/>
        </p:nvSpPr>
        <p:spPr bwMode="gray">
          <a:xfrm>
            <a:off x="2735628" y="5772410"/>
            <a:ext cx="1795811" cy="288465"/>
          </a:xfrm>
          <a:prstGeom prst="rect">
            <a:avLst/>
          </a:prstGeom>
          <a:solidFill>
            <a:schemeClr val="bg1"/>
          </a:solidFill>
        </p:spPr>
        <p:txBody>
          <a:bodyPr vert="horz" wrap="none" lIns="0" tIns="0" rIns="0" bIns="0" rtlCol="0">
            <a:noAutofit/>
          </a:bodyPr>
          <a:lstStyle/>
          <a:p>
            <a:pPr algn="ctr" defTabSz="1088749"/>
            <a:r>
              <a:rPr lang="de-DE" sz="1600" dirty="0" err="1">
                <a:latin typeface="Arial" panose="020B0604020202020204" pitchFamily="34" charset="0"/>
                <a:cs typeface="Arial" panose="020B0604020202020204" pitchFamily="34" charset="0"/>
              </a:rPr>
              <a:t>Ability</a:t>
            </a:r>
            <a:r>
              <a:rPr lang="de-DE" sz="1600" dirty="0">
                <a:latin typeface="Arial" panose="020B0604020202020204" pitchFamily="34" charset="0"/>
                <a:cs typeface="Arial" panose="020B0604020202020204" pitchFamily="34" charset="0"/>
              </a:rPr>
              <a:t> </a:t>
            </a:r>
            <a:r>
              <a:rPr lang="de-DE" sz="1600" dirty="0" err="1">
                <a:latin typeface="Arial" panose="020B0604020202020204" pitchFamily="34" charset="0"/>
                <a:cs typeface="Arial" panose="020B0604020202020204" pitchFamily="34" charset="0"/>
              </a:rPr>
              <a:t>to</a:t>
            </a:r>
            <a:r>
              <a:rPr lang="de-DE" sz="1600" dirty="0">
                <a:latin typeface="Arial" panose="020B0604020202020204" pitchFamily="34" charset="0"/>
                <a:cs typeface="Arial" panose="020B0604020202020204" pitchFamily="34" charset="0"/>
              </a:rPr>
              <a:t> </a:t>
            </a:r>
            <a:r>
              <a:rPr lang="de-DE" sz="1600" dirty="0" err="1">
                <a:latin typeface="Arial" panose="020B0604020202020204" pitchFamily="34" charset="0"/>
                <a:cs typeface="Arial" panose="020B0604020202020204" pitchFamily="34" charset="0"/>
              </a:rPr>
              <a:t>execute</a:t>
            </a:r>
            <a:endParaRPr lang="de-DE" sz="1600" dirty="0">
              <a:latin typeface="Arial" panose="020B0604020202020204" pitchFamily="34" charset="0"/>
              <a:cs typeface="Arial" panose="020B0604020202020204" pitchFamily="34" charset="0"/>
            </a:endParaRPr>
          </a:p>
        </p:txBody>
      </p:sp>
      <p:sp>
        <p:nvSpPr>
          <p:cNvPr id="11" name="Rectangle 10"/>
          <p:cNvSpPr/>
          <p:nvPr/>
        </p:nvSpPr>
        <p:spPr bwMode="gray">
          <a:xfrm>
            <a:off x="7103273" y="3526697"/>
            <a:ext cx="4765929" cy="2890891"/>
          </a:xfrm>
          <a:prstGeom prst="rect">
            <a:avLst/>
          </a:prstGeom>
          <a:noFill/>
          <a:ln w="6350" algn="ctr">
            <a:noFill/>
            <a:miter lim="800000"/>
            <a:headEnd/>
            <a:tailEnd/>
          </a:ln>
        </p:spPr>
        <p:txBody>
          <a:bodyPr lIns="0" tIns="0" rIns="0" bIns="0" rtlCol="0" anchor="t"/>
          <a:lstStyle/>
          <a:p>
            <a:pPr algn="ctr">
              <a:buClr>
                <a:srgbClr val="F0AB00"/>
              </a:buClr>
              <a:buSzPct val="80000"/>
              <a:tabLst>
                <a:tab pos="2172582" algn="l"/>
              </a:tabLst>
            </a:pPr>
            <a:r>
              <a:rPr lang="en-US" b="1" dirty="0"/>
              <a:t>Rapid Further Validation</a:t>
            </a:r>
            <a:br>
              <a:rPr lang="en-US" b="1" dirty="0"/>
            </a:br>
            <a:endParaRPr lang="en-US" sz="1333" b="1" dirty="0"/>
          </a:p>
          <a:p>
            <a:pPr marL="228594" indent="-228594">
              <a:buClr>
                <a:schemeClr val="accent3"/>
              </a:buClr>
              <a:buFont typeface="Wingdings" panose="05000000000000000000" pitchFamily="2" charset="2"/>
              <a:buChar char="§"/>
            </a:pPr>
            <a:r>
              <a:rPr lang="de-DE" sz="1600" b="1" dirty="0"/>
              <a:t>JAM </a:t>
            </a:r>
            <a:r>
              <a:rPr lang="en-SG" sz="1600" dirty="0"/>
              <a:t>automatic employee engagement</a:t>
            </a:r>
          </a:p>
          <a:p>
            <a:pPr marL="228594" indent="-228594">
              <a:buClr>
                <a:schemeClr val="accent3"/>
              </a:buClr>
              <a:buFont typeface="Wingdings" panose="05000000000000000000" pitchFamily="2" charset="2"/>
              <a:buChar char="§"/>
            </a:pPr>
            <a:r>
              <a:rPr lang="en-US" sz="1600" dirty="0"/>
              <a:t>JAM </a:t>
            </a:r>
            <a:r>
              <a:rPr lang="en-SG" sz="1600" dirty="0"/>
              <a:t>social recommendations/personalization</a:t>
            </a:r>
            <a:endParaRPr lang="de-DE" sz="1600" dirty="0"/>
          </a:p>
          <a:p>
            <a:pPr marL="228594" indent="-228594">
              <a:buClr>
                <a:schemeClr val="accent3"/>
              </a:buClr>
              <a:buFont typeface="Wingdings" panose="05000000000000000000" pitchFamily="2" charset="2"/>
              <a:buChar char="§"/>
            </a:pPr>
            <a:endParaRPr lang="en-US" sz="667" b="1" dirty="0"/>
          </a:p>
          <a:p>
            <a:pPr marL="228594" indent="-228594">
              <a:buClr>
                <a:schemeClr val="accent3"/>
              </a:buClr>
              <a:buFont typeface="Wingdings" panose="05000000000000000000" pitchFamily="2" charset="2"/>
              <a:buChar char="§"/>
            </a:pPr>
            <a:r>
              <a:rPr lang="en-US" sz="1600" b="1" dirty="0"/>
              <a:t>SFSF </a:t>
            </a:r>
            <a:r>
              <a:rPr lang="en-US" sz="1600" dirty="0"/>
              <a:t>configuration </a:t>
            </a:r>
            <a:r>
              <a:rPr lang="en-US" sz="1600" dirty="0"/>
              <a:t>recommendation engine</a:t>
            </a:r>
          </a:p>
          <a:p>
            <a:pPr marL="228594" indent="-228594">
              <a:buClr>
                <a:schemeClr val="accent3"/>
              </a:buClr>
              <a:buFont typeface="Wingdings" panose="05000000000000000000" pitchFamily="2" charset="2"/>
              <a:buChar char="§"/>
            </a:pPr>
            <a:r>
              <a:rPr lang="en-US" sz="1600" dirty="0"/>
              <a:t>SFSF </a:t>
            </a:r>
            <a:r>
              <a:rPr lang="en-US" sz="1600" dirty="0"/>
              <a:t>customer </a:t>
            </a:r>
            <a:r>
              <a:rPr lang="en-US" sz="1600" dirty="0"/>
              <a:t>community idea tagging</a:t>
            </a:r>
          </a:p>
          <a:p>
            <a:pPr marL="228594" indent="-228594">
              <a:buClr>
                <a:schemeClr val="accent3"/>
              </a:buClr>
              <a:buFont typeface="Wingdings" panose="05000000000000000000" pitchFamily="2" charset="2"/>
              <a:buChar char="§"/>
            </a:pPr>
            <a:endParaRPr lang="en-US" sz="667" b="1" dirty="0"/>
          </a:p>
          <a:p>
            <a:pPr marL="228594" indent="-228594">
              <a:buClr>
                <a:schemeClr val="accent3"/>
              </a:buClr>
              <a:buFont typeface="Wingdings" panose="05000000000000000000" pitchFamily="2" charset="2"/>
              <a:buChar char="§"/>
            </a:pPr>
            <a:r>
              <a:rPr lang="en-US" sz="1600" b="1" dirty="0"/>
              <a:t>S/4 HANA </a:t>
            </a:r>
            <a:r>
              <a:rPr lang="en-US" sz="1600" b="1" dirty="0" err="1"/>
              <a:t>sFin</a:t>
            </a:r>
            <a:r>
              <a:rPr lang="en-US" sz="1600" b="1" dirty="0"/>
              <a:t> </a:t>
            </a:r>
            <a:r>
              <a:rPr lang="de-DE" sz="1600" dirty="0" err="1"/>
              <a:t>invoice</a:t>
            </a:r>
            <a:r>
              <a:rPr lang="de-DE" sz="1600" dirty="0"/>
              <a:t> </a:t>
            </a:r>
            <a:r>
              <a:rPr lang="de-DE" sz="1600" dirty="0" err="1"/>
              <a:t>matching</a:t>
            </a:r>
            <a:endParaRPr lang="de-DE" sz="1600" dirty="0"/>
          </a:p>
          <a:p>
            <a:pPr marL="228594" indent="-228594">
              <a:buClr>
                <a:schemeClr val="accent3"/>
              </a:buClr>
              <a:buFont typeface="Wingdings" panose="05000000000000000000" pitchFamily="2" charset="2"/>
              <a:buChar char="§"/>
            </a:pPr>
            <a:r>
              <a:rPr lang="de-DE" sz="1600" dirty="0"/>
              <a:t>S/4 HANA </a:t>
            </a:r>
            <a:r>
              <a:rPr lang="en-US" sz="1600" dirty="0" err="1"/>
              <a:t>sFin</a:t>
            </a:r>
            <a:r>
              <a:rPr lang="en-US" sz="1600" dirty="0"/>
              <a:t> </a:t>
            </a:r>
            <a:r>
              <a:rPr lang="en-US" sz="1600" dirty="0"/>
              <a:t>fraud prediction</a:t>
            </a:r>
            <a:endParaRPr lang="en-US" sz="1600" dirty="0"/>
          </a:p>
          <a:p>
            <a:pPr marL="228594" indent="-228594">
              <a:buClr>
                <a:schemeClr val="accent3"/>
              </a:buClr>
              <a:buFont typeface="Wingdings" panose="05000000000000000000" pitchFamily="2" charset="2"/>
              <a:buChar char="§"/>
            </a:pPr>
            <a:r>
              <a:rPr lang="de-DE" sz="1600" dirty="0"/>
              <a:t>S/4 HANA </a:t>
            </a:r>
            <a:r>
              <a:rPr lang="en-US" sz="1600" dirty="0" err="1"/>
              <a:t>sFin</a:t>
            </a:r>
            <a:r>
              <a:rPr lang="en-US" sz="1600" dirty="0"/>
              <a:t> </a:t>
            </a:r>
            <a:r>
              <a:rPr lang="en-US" sz="1600" dirty="0"/>
              <a:t>risk </a:t>
            </a:r>
            <a:r>
              <a:rPr lang="en-US" sz="1600" dirty="0"/>
              <a:t>prediction</a:t>
            </a:r>
          </a:p>
          <a:p>
            <a:pPr marL="228594" indent="-228594">
              <a:buClr>
                <a:schemeClr val="accent3"/>
              </a:buClr>
              <a:buFont typeface="Wingdings" panose="05000000000000000000" pitchFamily="2" charset="2"/>
              <a:buChar char="§"/>
            </a:pPr>
            <a:endParaRPr lang="en-SG" sz="667" b="1" dirty="0"/>
          </a:p>
          <a:p>
            <a:pPr marL="228594" indent="-228594">
              <a:buClr>
                <a:schemeClr val="accent3"/>
              </a:buClr>
              <a:buFont typeface="Wingdings" panose="05000000000000000000" pitchFamily="2" charset="2"/>
              <a:buChar char="§"/>
            </a:pPr>
            <a:r>
              <a:rPr lang="en-SG" sz="1600" b="1" dirty="0" err="1"/>
              <a:t>IoT</a:t>
            </a:r>
            <a:r>
              <a:rPr lang="en-SG" sz="1600" b="1" dirty="0"/>
              <a:t> </a:t>
            </a:r>
            <a:r>
              <a:rPr lang="en-SG" sz="1600" dirty="0"/>
              <a:t>predictive maintenance</a:t>
            </a:r>
            <a:endParaRPr lang="de-DE" sz="1600" b="1" dirty="0">
              <a:solidFill>
                <a:srgbClr val="FFFFFF"/>
              </a:solidFill>
              <a:cs typeface="Arial" panose="020B0604020202020204" pitchFamily="34" charset="0"/>
            </a:endParaRPr>
          </a:p>
        </p:txBody>
      </p:sp>
      <p:sp>
        <p:nvSpPr>
          <p:cNvPr id="5" name="TextBox 4"/>
          <p:cNvSpPr txBox="1"/>
          <p:nvPr/>
        </p:nvSpPr>
        <p:spPr bwMode="gray">
          <a:xfrm>
            <a:off x="430309" y="6322021"/>
            <a:ext cx="1908313" cy="261753"/>
          </a:xfrm>
          <a:prstGeom prst="rect">
            <a:avLst/>
          </a:prstGeom>
        </p:spPr>
        <p:txBody>
          <a:bodyPr vert="horz" wrap="none" lIns="0" tIns="0" rIns="0" bIns="0" rtlCol="0">
            <a:noAutofit/>
          </a:bodyPr>
          <a:lstStyle/>
          <a:p>
            <a:pPr defTabSz="1088749"/>
            <a:r>
              <a:rPr lang="en-SG" sz="1333" dirty="0">
                <a:latin typeface="Arial" panose="020B0604020202020204" pitchFamily="34" charset="0"/>
                <a:cs typeface="Arial" panose="020B0604020202020204" pitchFamily="34" charset="0"/>
              </a:rPr>
              <a:t>Source: Use case interviews </a:t>
            </a:r>
            <a:r>
              <a:rPr lang="en-SG" sz="1333" dirty="0" err="1">
                <a:latin typeface="Arial" panose="020B0604020202020204" pitchFamily="34" charset="0"/>
                <a:cs typeface="Arial" panose="020B0604020202020204" pitchFamily="34" charset="0"/>
              </a:rPr>
              <a:t>withSAP</a:t>
            </a:r>
            <a:r>
              <a:rPr lang="en-SG" sz="1333" dirty="0">
                <a:latin typeface="Arial" panose="020B0604020202020204" pitchFamily="34" charset="0"/>
                <a:cs typeface="Arial" panose="020B0604020202020204" pitchFamily="34" charset="0"/>
              </a:rPr>
              <a:t> L1 units, ICN MLI prioritization Jan 13 2016</a:t>
            </a:r>
            <a:endParaRPr lang="de-DE" sz="1333" dirty="0">
              <a:latin typeface="Arial" panose="020B0604020202020204" pitchFamily="34" charset="0"/>
              <a:cs typeface="Arial" panose="020B0604020202020204" pitchFamily="34" charset="0"/>
            </a:endParaRPr>
          </a:p>
        </p:txBody>
      </p:sp>
      <p:cxnSp>
        <p:nvCxnSpPr>
          <p:cNvPr id="16" name="Straight Arrow Connector 15"/>
          <p:cNvCxnSpPr/>
          <p:nvPr/>
        </p:nvCxnSpPr>
        <p:spPr>
          <a:xfrm flipV="1">
            <a:off x="568984" y="2022711"/>
            <a:ext cx="0" cy="3723165"/>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bwMode="gray">
          <a:xfrm rot="16200000">
            <a:off x="-231690" y="3527549"/>
            <a:ext cx="1612459" cy="288467"/>
          </a:xfrm>
          <a:prstGeom prst="rect">
            <a:avLst/>
          </a:prstGeom>
          <a:solidFill>
            <a:schemeClr val="bg1"/>
          </a:solidFill>
        </p:spPr>
        <p:txBody>
          <a:bodyPr vert="horz" wrap="none" lIns="0" tIns="0" rIns="0" bIns="0" rtlCol="0">
            <a:noAutofit/>
          </a:bodyPr>
          <a:lstStyle/>
          <a:p>
            <a:pPr algn="ctr" defTabSz="1088749"/>
            <a:r>
              <a:rPr lang="de-DE" sz="1600" dirty="0" err="1">
                <a:latin typeface="Arial" panose="020B0604020202020204" pitchFamily="34" charset="0"/>
                <a:cs typeface="Arial" panose="020B0604020202020204" pitchFamily="34" charset="0"/>
              </a:rPr>
              <a:t>Attractiveness</a:t>
            </a:r>
            <a:endParaRPr lang="de-DE"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0500608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smtClean="0"/>
              <a:t>Paid </a:t>
            </a:r>
            <a:r>
              <a:rPr lang="en-US" sz="2400" dirty="0" err="1" smtClean="0"/>
              <a:t>PoC</a:t>
            </a:r>
            <a:r>
              <a:rPr lang="en-US" sz="2400" dirty="0" smtClean="0"/>
              <a:t>: Bayer Crop Science looking to detect products in images </a:t>
            </a:r>
            <a:br>
              <a:rPr lang="en-US" sz="2400" dirty="0" smtClean="0"/>
            </a:br>
            <a:r>
              <a:rPr lang="en-US" sz="2400" dirty="0" smtClean="0"/>
              <a:t>to check safety &amp; create digital sales channel for reorders</a:t>
            </a:r>
            <a:endParaRPr lang="en-US" sz="2400" dirty="0"/>
          </a:p>
        </p:txBody>
      </p:sp>
      <p:sp>
        <p:nvSpPr>
          <p:cNvPr id="4" name="Footer Placeholder 3"/>
          <p:cNvSpPr>
            <a:spLocks noGrp="1"/>
          </p:cNvSpPr>
          <p:nvPr>
            <p:ph type="ftr" sz="quarter" idx="3"/>
          </p:nvPr>
        </p:nvSpPr>
        <p:spPr/>
        <p:txBody>
          <a:bodyPr/>
          <a:lstStyle/>
          <a:p>
            <a:r>
              <a:rPr lang="de-DE" dirty="0" err="1" smtClean="0">
                <a:solidFill>
                  <a:srgbClr val="000000">
                    <a:lumMod val="65000"/>
                    <a:lumOff val="35000"/>
                  </a:srgbClr>
                </a:solidFill>
              </a:rPr>
              <a:t>Confidential</a:t>
            </a:r>
            <a:endParaRPr lang="de-DE" dirty="0">
              <a:solidFill>
                <a:srgbClr val="000000">
                  <a:lumMod val="65000"/>
                  <a:lumOff val="35000"/>
                </a:srgbClr>
              </a:solidFill>
            </a:endParaRPr>
          </a:p>
        </p:txBody>
      </p:sp>
      <p:sp>
        <p:nvSpPr>
          <p:cNvPr id="5" name="Slide Number Placeholder 4"/>
          <p:cNvSpPr>
            <a:spLocks noGrp="1"/>
          </p:cNvSpPr>
          <p:nvPr>
            <p:ph type="sldNum" sz="quarter" idx="4"/>
          </p:nvPr>
        </p:nvSpPr>
        <p:spPr/>
        <p:txBody>
          <a:bodyPr/>
          <a:lstStyle/>
          <a:p>
            <a:fld id="{52D116E8-C1B7-4800-ACA1-0CD42BEC2FD7}" type="slidenum">
              <a:rPr lang="en-US" sz="750" smtClean="0">
                <a:solidFill>
                  <a:srgbClr val="CCCCCC">
                    <a:lumMod val="25000"/>
                  </a:srgbClr>
                </a:solidFill>
              </a:rPr>
              <a:pPr/>
              <a:t>38</a:t>
            </a:fld>
            <a:endParaRPr lang="en-US" dirty="0">
              <a:solidFill>
                <a:srgbClr val="000000">
                  <a:tint val="75000"/>
                </a:srgbClr>
              </a:solidFill>
            </a:endParaRPr>
          </a:p>
        </p:txBody>
      </p:sp>
      <p:sp>
        <p:nvSpPr>
          <p:cNvPr id="6" name="Content Placeholder 8"/>
          <p:cNvSpPr txBox="1">
            <a:spLocks/>
          </p:cNvSpPr>
          <p:nvPr/>
        </p:nvSpPr>
        <p:spPr>
          <a:xfrm>
            <a:off x="677334" y="2279689"/>
            <a:ext cx="3086309" cy="682004"/>
          </a:xfrm>
          <a:prstGeom prst="rect">
            <a:avLst/>
          </a:prstGeom>
        </p:spPr>
        <p:txBody>
          <a:bodyPr/>
          <a:lstStyle>
            <a:lvl1pPr marL="285721" indent="-285721" algn="l" defTabSz="1088449" rtl="0" eaLnBrk="1" latinLnBrk="0" hangingPunct="1">
              <a:spcBef>
                <a:spcPts val="400"/>
              </a:spcBef>
              <a:buClr>
                <a:schemeClr val="bg2">
                  <a:lumMod val="25000"/>
                </a:schemeClr>
              </a:buClr>
              <a:buSzPct val="80000"/>
              <a:buFont typeface="Arial" charset="0"/>
              <a:buChar char="•"/>
              <a:defRPr sz="1999" b="0" kern="1200">
                <a:solidFill>
                  <a:schemeClr val="bg2">
                    <a:lumMod val="25000"/>
                  </a:schemeClr>
                </a:solidFill>
                <a:latin typeface="+mj-lt"/>
                <a:ea typeface="+mn-ea"/>
                <a:cs typeface="+mn-cs"/>
              </a:defRPr>
            </a:lvl1pPr>
            <a:lvl2pPr marL="0" indent="0" algn="l" defTabSz="1088449" rtl="0" eaLnBrk="1" latinLnBrk="0" hangingPunct="1">
              <a:spcBef>
                <a:spcPts val="600"/>
              </a:spcBef>
              <a:buClr>
                <a:schemeClr val="accent1"/>
              </a:buClr>
              <a:buSzPct val="80000"/>
              <a:buFont typeface="Wingdings" pitchFamily="2" charset="2"/>
              <a:buNone/>
              <a:defRPr sz="1999" kern="1200">
                <a:solidFill>
                  <a:schemeClr val="tx1"/>
                </a:solidFill>
                <a:latin typeface="+mn-lt"/>
                <a:ea typeface="+mn-ea"/>
                <a:cs typeface="+mn-cs"/>
              </a:defRPr>
            </a:lvl2pPr>
            <a:lvl3pPr marL="179946" indent="-179946" algn="l" defTabSz="1088449" rtl="0" eaLnBrk="1" latinLnBrk="0" hangingPunct="1">
              <a:spcBef>
                <a:spcPts val="400"/>
              </a:spcBef>
              <a:buClr>
                <a:schemeClr val="accent1"/>
              </a:buClr>
              <a:buSzPct val="100000"/>
              <a:buFont typeface="Wingdings" pitchFamily="2" charset="2"/>
              <a:buChar char=""/>
              <a:defRPr sz="1799" kern="1200">
                <a:solidFill>
                  <a:schemeClr val="tx1"/>
                </a:solidFill>
                <a:latin typeface="+mn-lt"/>
                <a:ea typeface="+mn-ea"/>
                <a:cs typeface="+mn-cs"/>
              </a:defRPr>
            </a:lvl3pPr>
            <a:lvl4pPr marL="359892" indent="-179946" algn="l" defTabSz="1088449" rtl="0" eaLnBrk="1" latinLnBrk="0" hangingPunct="1">
              <a:spcBef>
                <a:spcPts val="400"/>
              </a:spcBef>
              <a:buClr>
                <a:schemeClr val="accent2"/>
              </a:buClr>
              <a:buSzPct val="100000"/>
              <a:buFont typeface="Arial" pitchFamily="34" charset="0"/>
              <a:buChar char="–"/>
              <a:defRPr sz="1500" b="0" kern="1200">
                <a:solidFill>
                  <a:schemeClr val="bg2">
                    <a:lumMod val="25000"/>
                  </a:schemeClr>
                </a:solidFill>
                <a:latin typeface="+mn-lt"/>
                <a:ea typeface="+mn-ea"/>
                <a:cs typeface="+mn-cs"/>
              </a:defRPr>
            </a:lvl4pPr>
            <a:lvl5pPr marL="539838" indent="-179946" algn="l" defTabSz="1088449" rtl="0" eaLnBrk="1" latinLnBrk="0" hangingPunct="1">
              <a:spcBef>
                <a:spcPts val="250"/>
              </a:spcBef>
              <a:buClr>
                <a:schemeClr val="accent2"/>
              </a:buClr>
              <a:buSzPct val="100000"/>
              <a:buFont typeface="Courier New" pitchFamily="49" charset="0"/>
              <a:buChar char="o"/>
              <a:defRPr sz="1500" b="0" kern="1200">
                <a:solidFill>
                  <a:schemeClr val="bg2">
                    <a:lumMod val="25000"/>
                  </a:schemeClr>
                </a:solidFill>
                <a:latin typeface="+mn-lt"/>
                <a:ea typeface="+mn-ea"/>
                <a:cs typeface="+mn-cs"/>
              </a:defRPr>
            </a:lvl5pPr>
            <a:lvl6pPr marL="2993236" indent="-272112" algn="l" defTabSz="1088449" rtl="0" eaLnBrk="1" latinLnBrk="0" hangingPunct="1">
              <a:spcBef>
                <a:spcPct val="20000"/>
              </a:spcBef>
              <a:buFont typeface="Arial" pitchFamily="34" charset="0"/>
              <a:buChar char="•"/>
              <a:defRPr sz="2399" kern="1200">
                <a:solidFill>
                  <a:schemeClr val="tx1"/>
                </a:solidFill>
                <a:latin typeface="+mn-lt"/>
                <a:ea typeface="+mn-ea"/>
                <a:cs typeface="+mn-cs"/>
              </a:defRPr>
            </a:lvl6pPr>
            <a:lvl7pPr marL="3537460" indent="-272112" algn="l" defTabSz="1088449" rtl="0" eaLnBrk="1" latinLnBrk="0" hangingPunct="1">
              <a:spcBef>
                <a:spcPct val="20000"/>
              </a:spcBef>
              <a:buFont typeface="Arial" pitchFamily="34" charset="0"/>
              <a:buChar char="•"/>
              <a:defRPr sz="2399" kern="1200">
                <a:solidFill>
                  <a:schemeClr val="tx1"/>
                </a:solidFill>
                <a:latin typeface="+mn-lt"/>
                <a:ea typeface="+mn-ea"/>
                <a:cs typeface="+mn-cs"/>
              </a:defRPr>
            </a:lvl7pPr>
            <a:lvl8pPr marL="4081685" indent="-272112" algn="l" defTabSz="1088449" rtl="0" eaLnBrk="1" latinLnBrk="0" hangingPunct="1">
              <a:spcBef>
                <a:spcPct val="20000"/>
              </a:spcBef>
              <a:buFont typeface="Arial" pitchFamily="34" charset="0"/>
              <a:buChar char="•"/>
              <a:defRPr sz="2399" kern="1200">
                <a:solidFill>
                  <a:schemeClr val="tx1"/>
                </a:solidFill>
                <a:latin typeface="+mn-lt"/>
                <a:ea typeface="+mn-ea"/>
                <a:cs typeface="+mn-cs"/>
              </a:defRPr>
            </a:lvl8pPr>
            <a:lvl9pPr marL="4625910" indent="-272112" algn="l" defTabSz="1088449" rtl="0" eaLnBrk="1" latinLnBrk="0" hangingPunct="1">
              <a:spcBef>
                <a:spcPct val="20000"/>
              </a:spcBef>
              <a:buFont typeface="Arial" pitchFamily="34" charset="0"/>
              <a:buChar char="•"/>
              <a:defRPr sz="2399" kern="1200">
                <a:solidFill>
                  <a:schemeClr val="tx1"/>
                </a:solidFill>
                <a:latin typeface="+mn-lt"/>
                <a:ea typeface="+mn-ea"/>
                <a:cs typeface="+mn-cs"/>
              </a:defRPr>
            </a:lvl9pPr>
          </a:lstStyle>
          <a:p>
            <a:pPr marL="131763" indent="-131763" defTabSz="914400" eaLnBrk="0" fontAlgn="base" hangingPunct="0">
              <a:spcBef>
                <a:spcPts val="800"/>
              </a:spcBef>
              <a:buClr>
                <a:schemeClr val="accent3"/>
              </a:buClr>
              <a:buSzTx/>
              <a:buFont typeface="Wingdings" panose="05000000000000000000" pitchFamily="2" charset="2"/>
              <a:buChar char="§"/>
            </a:pPr>
            <a:r>
              <a:rPr lang="en-US" altLang="en-US" sz="1400" b="1" dirty="0" smtClean="0">
                <a:solidFill>
                  <a:schemeClr val="tx1"/>
                </a:solidFill>
                <a:ea typeface="Calibri" panose="020F0502020204030204" pitchFamily="34" charset="0"/>
                <a:cs typeface="Times New Roman" panose="02020603050405020304" pitchFamily="18" charset="0"/>
              </a:rPr>
              <a:t>Problem</a:t>
            </a:r>
          </a:p>
          <a:p>
            <a:pPr marL="355600" lvl="1" indent="-177800" defTabSz="914400" eaLnBrk="0" fontAlgn="base" hangingPunct="0">
              <a:spcBef>
                <a:spcPts val="400"/>
              </a:spcBef>
              <a:buClr>
                <a:schemeClr val="accent3"/>
              </a:buClr>
              <a:buSzTx/>
              <a:buFont typeface="Symbol" panose="05050102010706020507" pitchFamily="18" charset="2"/>
              <a:buChar char="-"/>
            </a:pPr>
            <a:r>
              <a:rPr lang="en-US" altLang="en-US" sz="1400" dirty="0">
                <a:ea typeface="Calibri" panose="020F0502020204030204" pitchFamily="34" charset="0"/>
                <a:cs typeface="Times New Roman" panose="02020603050405020304" pitchFamily="18" charset="0"/>
              </a:rPr>
              <a:t>Crop science products can be hazardous unless stored correctly</a:t>
            </a:r>
          </a:p>
          <a:p>
            <a:pPr marL="355600" lvl="1" indent="-177800" defTabSz="914400" eaLnBrk="0" fontAlgn="base" hangingPunct="0">
              <a:spcBef>
                <a:spcPts val="400"/>
              </a:spcBef>
              <a:buClr>
                <a:schemeClr val="accent3"/>
              </a:buClr>
              <a:buSzTx/>
              <a:buFont typeface="Symbol" panose="05050102010706020507" pitchFamily="18" charset="2"/>
              <a:buChar char="-"/>
            </a:pPr>
            <a:r>
              <a:rPr lang="en-US" altLang="en-US" sz="1400" dirty="0">
                <a:ea typeface="Calibri" panose="020F0502020204030204" pitchFamily="34" charset="0"/>
                <a:cs typeface="Times New Roman" panose="02020603050405020304" pitchFamily="18" charset="0"/>
              </a:rPr>
              <a:t>Checking storage </a:t>
            </a:r>
            <a:r>
              <a:rPr lang="en-US" altLang="en-US" sz="1400" dirty="0" smtClean="0">
                <a:ea typeface="Calibri" panose="020F0502020204030204" pitchFamily="34" charset="0"/>
                <a:cs typeface="Times New Roman" panose="02020603050405020304" pitchFamily="18" charset="0"/>
              </a:rPr>
              <a:t>compliance </a:t>
            </a:r>
            <a:r>
              <a:rPr lang="en-US" altLang="en-US" sz="1400" dirty="0">
                <a:ea typeface="Calibri" panose="020F0502020204030204" pitchFamily="34" charset="0"/>
                <a:cs typeface="Times New Roman" panose="02020603050405020304" pitchFamily="18" charset="0"/>
              </a:rPr>
              <a:t>is hard</a:t>
            </a:r>
          </a:p>
          <a:p>
            <a:pPr marL="355600" lvl="1" indent="-177800" defTabSz="914400" eaLnBrk="0" fontAlgn="base" hangingPunct="0">
              <a:spcBef>
                <a:spcPts val="400"/>
              </a:spcBef>
              <a:buClr>
                <a:schemeClr val="accent3"/>
              </a:buClr>
              <a:buSzTx/>
              <a:buFont typeface="Symbol" panose="05050102010706020507" pitchFamily="18" charset="2"/>
              <a:buChar char="-"/>
            </a:pPr>
            <a:r>
              <a:rPr lang="en-US" altLang="en-US" sz="1400" dirty="0" smtClean="0">
                <a:ea typeface="Calibri" panose="020F0502020204030204" pitchFamily="34" charset="0"/>
                <a:cs typeface="Times New Roman" panose="02020603050405020304" pitchFamily="18" charset="0"/>
              </a:rPr>
              <a:t>Re-orders driven by  fluid levels on-site</a:t>
            </a:r>
            <a:endParaRPr lang="en-US" altLang="en-US" sz="1400" dirty="0">
              <a:ea typeface="Calibri" panose="020F0502020204030204" pitchFamily="34" charset="0"/>
              <a:cs typeface="Times New Roman" panose="02020603050405020304" pitchFamily="18" charset="0"/>
            </a:endParaRPr>
          </a:p>
          <a:p>
            <a:pPr marL="131763" indent="-131763" defTabSz="914400" eaLnBrk="0" fontAlgn="base" hangingPunct="0">
              <a:spcBef>
                <a:spcPts val="800"/>
              </a:spcBef>
              <a:buClr>
                <a:schemeClr val="accent3"/>
              </a:buClr>
              <a:buSzTx/>
              <a:buFont typeface="Wingdings" panose="05000000000000000000" pitchFamily="2" charset="2"/>
              <a:buChar char="§"/>
            </a:pPr>
            <a:r>
              <a:rPr lang="en-US" altLang="en-US" sz="1400" b="1" dirty="0" smtClean="0">
                <a:solidFill>
                  <a:schemeClr val="tx1"/>
                </a:solidFill>
                <a:ea typeface="Calibri" panose="020F0502020204030204" pitchFamily="34" charset="0"/>
                <a:cs typeface="Times New Roman" panose="02020603050405020304" pitchFamily="18" charset="0"/>
              </a:rPr>
              <a:t>Solution</a:t>
            </a:r>
            <a:r>
              <a:rPr lang="en-US" altLang="en-US" sz="1400" dirty="0" smtClean="0">
                <a:solidFill>
                  <a:schemeClr val="tx1"/>
                </a:solidFill>
                <a:ea typeface="Calibri" panose="020F0502020204030204" pitchFamily="34" charset="0"/>
                <a:cs typeface="Times New Roman" panose="02020603050405020304" pitchFamily="18" charset="0"/>
              </a:rPr>
              <a:t>: Empower farmers with mobile app</a:t>
            </a:r>
          </a:p>
          <a:p>
            <a:pPr marL="355600" lvl="1" indent="-177800" defTabSz="914400" eaLnBrk="0" fontAlgn="base" hangingPunct="0">
              <a:spcBef>
                <a:spcPts val="400"/>
              </a:spcBef>
              <a:buClr>
                <a:schemeClr val="accent3"/>
              </a:buClr>
              <a:buSzTx/>
              <a:buFont typeface="Symbol" panose="05050102010706020507" pitchFamily="18" charset="2"/>
              <a:buChar char="-"/>
            </a:pPr>
            <a:r>
              <a:rPr lang="en-US" altLang="en-US" sz="1400" dirty="0" smtClean="0">
                <a:solidFill>
                  <a:schemeClr val="tx1"/>
                </a:solidFill>
                <a:ea typeface="Calibri" panose="020F0502020204030204" pitchFamily="34" charset="0"/>
                <a:cs typeface="Times New Roman" panose="02020603050405020304" pitchFamily="18" charset="0"/>
              </a:rPr>
              <a:t>Identify products with computer vision</a:t>
            </a:r>
          </a:p>
          <a:p>
            <a:pPr marL="355600" lvl="1" indent="-177800" defTabSz="914400" eaLnBrk="0" fontAlgn="base" hangingPunct="0">
              <a:spcBef>
                <a:spcPts val="400"/>
              </a:spcBef>
              <a:buClr>
                <a:schemeClr val="accent3"/>
              </a:buClr>
              <a:buSzTx/>
              <a:buFont typeface="Symbol" panose="05050102010706020507" pitchFamily="18" charset="2"/>
              <a:buChar char="-"/>
            </a:pPr>
            <a:r>
              <a:rPr lang="en-US" altLang="en-US" sz="1400" dirty="0" smtClean="0">
                <a:solidFill>
                  <a:schemeClr val="tx1"/>
                </a:solidFill>
                <a:ea typeface="Calibri" panose="020F0502020204030204" pitchFamily="34" charset="0"/>
                <a:cs typeface="Times New Roman" panose="02020603050405020304" pitchFamily="18" charset="0"/>
              </a:rPr>
              <a:t>Lookup and validate storage compliance</a:t>
            </a:r>
          </a:p>
          <a:p>
            <a:pPr marL="355600" lvl="1" indent="-177800" defTabSz="914400" eaLnBrk="0" fontAlgn="base" hangingPunct="0">
              <a:spcBef>
                <a:spcPts val="400"/>
              </a:spcBef>
              <a:buClr>
                <a:schemeClr val="accent3"/>
              </a:buClr>
              <a:buSzTx/>
              <a:buFont typeface="Symbol" panose="05050102010706020507" pitchFamily="18" charset="2"/>
              <a:buChar char="-"/>
            </a:pPr>
            <a:r>
              <a:rPr lang="en-US" altLang="en-US" sz="1400" dirty="0" smtClean="0">
                <a:solidFill>
                  <a:schemeClr val="tx1"/>
                </a:solidFill>
                <a:ea typeface="Calibri" panose="020F0502020204030204" pitchFamily="34" charset="0"/>
                <a:cs typeface="Times New Roman" panose="02020603050405020304" pitchFamily="18" charset="0"/>
              </a:rPr>
              <a:t>Create digital channel for instant re-orders</a:t>
            </a:r>
          </a:p>
        </p:txBody>
      </p:sp>
      <p:sp>
        <p:nvSpPr>
          <p:cNvPr id="7" name="TextBox 6"/>
          <p:cNvSpPr txBox="1"/>
          <p:nvPr/>
        </p:nvSpPr>
        <p:spPr>
          <a:xfrm>
            <a:off x="1695452" y="1847023"/>
            <a:ext cx="806311" cy="215444"/>
          </a:xfrm>
          <a:prstGeom prst="rect">
            <a:avLst/>
          </a:prstGeom>
          <a:noFill/>
        </p:spPr>
        <p:txBody>
          <a:bodyPr wrap="none" lIns="0" tIns="0" rIns="0" bIns="0" rtlCol="0">
            <a:spAutoFit/>
          </a:bodyPr>
          <a:lstStyle/>
          <a:p>
            <a:pPr fontAlgn="base">
              <a:spcBef>
                <a:spcPts val="600"/>
              </a:spcBef>
              <a:spcAft>
                <a:spcPct val="0"/>
              </a:spcAft>
              <a:buClr>
                <a:srgbClr val="F0AB00"/>
              </a:buClr>
              <a:buSzPct val="80000"/>
            </a:pPr>
            <a:r>
              <a:rPr lang="en-US" sz="1400" b="1" kern="0" dirty="0" smtClean="0">
                <a:ea typeface="Arial Unicode MS" pitchFamily="34" charset="-128"/>
                <a:cs typeface="Arial Unicode MS" pitchFamily="34" charset="-128"/>
              </a:rPr>
              <a:t>Use Case</a:t>
            </a:r>
          </a:p>
        </p:txBody>
      </p:sp>
      <p:sp>
        <p:nvSpPr>
          <p:cNvPr id="8" name="TextBox 7"/>
          <p:cNvSpPr txBox="1"/>
          <p:nvPr/>
        </p:nvSpPr>
        <p:spPr>
          <a:xfrm>
            <a:off x="9329982" y="1847023"/>
            <a:ext cx="1380185" cy="215444"/>
          </a:xfrm>
          <a:prstGeom prst="rect">
            <a:avLst/>
          </a:prstGeom>
          <a:noFill/>
        </p:spPr>
        <p:txBody>
          <a:bodyPr wrap="none" lIns="0" tIns="0" rIns="0" bIns="0" rtlCol="0">
            <a:spAutoFit/>
          </a:bodyPr>
          <a:lstStyle/>
          <a:p>
            <a:pPr algn="ctr" fontAlgn="base">
              <a:spcBef>
                <a:spcPts val="600"/>
              </a:spcBef>
              <a:spcAft>
                <a:spcPct val="0"/>
              </a:spcAft>
              <a:buClr>
                <a:srgbClr val="F0AB00"/>
              </a:buClr>
              <a:buSzPct val="80000"/>
            </a:pPr>
            <a:r>
              <a:rPr lang="en-US" sz="1400" b="1" kern="0" dirty="0" smtClean="0">
                <a:ea typeface="Arial Unicode MS" pitchFamily="34" charset="-128"/>
                <a:cs typeface="Arial Unicode MS" pitchFamily="34" charset="-128"/>
              </a:rPr>
              <a:t>Sample Output</a:t>
            </a:r>
            <a:r>
              <a:rPr lang="en-US" sz="1400" kern="0" baseline="30000" dirty="0" smtClean="0">
                <a:ea typeface="Arial Unicode MS" pitchFamily="34" charset="-128"/>
                <a:cs typeface="Arial Unicode MS" pitchFamily="34" charset="-128"/>
              </a:rPr>
              <a:t>2)</a:t>
            </a:r>
          </a:p>
        </p:txBody>
      </p:sp>
      <p:cxnSp>
        <p:nvCxnSpPr>
          <p:cNvPr id="9" name="Straight Connector 8"/>
          <p:cNvCxnSpPr/>
          <p:nvPr/>
        </p:nvCxnSpPr>
        <p:spPr>
          <a:xfrm>
            <a:off x="829734" y="2128727"/>
            <a:ext cx="2933909"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8401937" y="2128727"/>
            <a:ext cx="3133896"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pic>
        <p:nvPicPr>
          <p:cNvPr id="14" name="Picture 13"/>
          <p:cNvPicPr>
            <a:picLocks noChangeAspect="1"/>
          </p:cNvPicPr>
          <p:nvPr/>
        </p:nvPicPr>
        <p:blipFill rotWithShape="1">
          <a:blip r:embed="rId2" cstate="print">
            <a:extLst>
              <a:ext uri="{28A0092B-C50C-407E-A947-70E740481C1C}">
                <a14:useLocalDpi xmlns:a14="http://schemas.microsoft.com/office/drawing/2010/main"/>
              </a:ext>
            </a:extLst>
          </a:blip>
          <a:srcRect r="4143"/>
          <a:stretch/>
        </p:blipFill>
        <p:spPr>
          <a:xfrm>
            <a:off x="8401937" y="2324100"/>
            <a:ext cx="3133896" cy="3742488"/>
          </a:xfrm>
          <a:prstGeom prst="rect">
            <a:avLst/>
          </a:prstGeom>
        </p:spPr>
      </p:pic>
      <p:pic>
        <p:nvPicPr>
          <p:cNvPr id="17" name="Picture 16"/>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361552" y="2354567"/>
            <a:ext cx="1239037" cy="1858556"/>
          </a:xfrm>
          <a:prstGeom prst="rect">
            <a:avLst/>
          </a:prstGeom>
        </p:spPr>
      </p:pic>
      <p:pic>
        <p:nvPicPr>
          <p:cNvPr id="18" name="Picture 17"/>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481533" y="4429760"/>
            <a:ext cx="1362332" cy="1579880"/>
          </a:xfrm>
          <a:prstGeom prst="rect">
            <a:avLst/>
          </a:prstGeom>
        </p:spPr>
      </p:pic>
      <p:pic>
        <p:nvPicPr>
          <p:cNvPr id="19" name="Picture 18"/>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713417" y="2533448"/>
            <a:ext cx="822247" cy="1543253"/>
          </a:xfrm>
          <a:prstGeom prst="rect">
            <a:avLst/>
          </a:prstGeom>
        </p:spPr>
      </p:pic>
      <p:pic>
        <p:nvPicPr>
          <p:cNvPr id="20" name="Picture 19"/>
          <p:cNvPicPr>
            <a:picLocks noChangeAspect="1"/>
          </p:cNvPicPr>
          <p:nvPr/>
        </p:nvPicPr>
        <p:blipFill>
          <a:blip r:embed="rId6" cstate="print">
            <a:extLst>
              <a:ext uri="{BEBA8EAE-BF5A-486C-A8C5-ECC9F3942E4B}">
                <a14:imgProps xmlns:a14="http://schemas.microsoft.com/office/drawing/2010/main">
                  <a14:imgLayer r:embed="rId7">
                    <a14:imgEffect>
                      <a14:backgroundRemoval t="3683" b="98017" l="10000" r="90000"/>
                    </a14:imgEffect>
                  </a14:imgLayer>
                </a14:imgProps>
              </a:ext>
              <a:ext uri="{28A0092B-C50C-407E-A947-70E740481C1C}">
                <a14:useLocalDpi xmlns:a14="http://schemas.microsoft.com/office/drawing/2010/main"/>
              </a:ext>
            </a:extLst>
          </a:blip>
          <a:stretch>
            <a:fillRect/>
          </a:stretch>
        </p:blipFill>
        <p:spPr>
          <a:xfrm>
            <a:off x="5211586" y="2476277"/>
            <a:ext cx="1707445" cy="1615137"/>
          </a:xfrm>
          <a:prstGeom prst="rect">
            <a:avLst/>
          </a:prstGeom>
        </p:spPr>
      </p:pic>
      <p:pic>
        <p:nvPicPr>
          <p:cNvPr id="21" name="Picture 20"/>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6226633" y="4429760"/>
            <a:ext cx="1228768" cy="1549400"/>
          </a:xfrm>
          <a:prstGeom prst="rect">
            <a:avLst/>
          </a:prstGeom>
        </p:spPr>
      </p:pic>
      <p:cxnSp>
        <p:nvCxnSpPr>
          <p:cNvPr id="10" name="Straight Connector 9"/>
          <p:cNvCxnSpPr/>
          <p:nvPr/>
        </p:nvCxnSpPr>
        <p:spPr>
          <a:xfrm>
            <a:off x="4624918" y="2128727"/>
            <a:ext cx="288078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5200651" y="1847023"/>
            <a:ext cx="1141338" cy="215444"/>
          </a:xfrm>
          <a:prstGeom prst="rect">
            <a:avLst/>
          </a:prstGeom>
          <a:noFill/>
        </p:spPr>
        <p:txBody>
          <a:bodyPr wrap="none" lIns="0" tIns="0" rIns="0" bIns="0" rtlCol="0">
            <a:spAutoFit/>
          </a:bodyPr>
          <a:lstStyle/>
          <a:p>
            <a:pPr fontAlgn="base">
              <a:spcBef>
                <a:spcPts val="600"/>
              </a:spcBef>
              <a:spcAft>
                <a:spcPct val="0"/>
              </a:spcAft>
              <a:buClr>
                <a:srgbClr val="F0AB00"/>
              </a:buClr>
              <a:buSzPct val="80000"/>
            </a:pPr>
            <a:r>
              <a:rPr lang="en-US" sz="1400" b="1" kern="0" dirty="0" smtClean="0">
                <a:ea typeface="Arial Unicode MS" pitchFamily="34" charset="-128"/>
                <a:cs typeface="Arial Unicode MS" pitchFamily="34" charset="-128"/>
              </a:rPr>
              <a:t>Training Set</a:t>
            </a:r>
            <a:r>
              <a:rPr lang="en-US" sz="1400" kern="0" baseline="30000" dirty="0" smtClean="0">
                <a:ea typeface="Arial Unicode MS" pitchFamily="34" charset="-128"/>
                <a:cs typeface="Arial Unicode MS" pitchFamily="34" charset="-128"/>
              </a:rPr>
              <a:t>1)</a:t>
            </a:r>
          </a:p>
        </p:txBody>
      </p:sp>
      <p:sp>
        <p:nvSpPr>
          <p:cNvPr id="26" name="TextBox 25"/>
          <p:cNvSpPr txBox="1"/>
          <p:nvPr/>
        </p:nvSpPr>
        <p:spPr>
          <a:xfrm>
            <a:off x="392690" y="6414053"/>
            <a:ext cx="8263481" cy="161583"/>
          </a:xfrm>
          <a:prstGeom prst="rect">
            <a:avLst/>
          </a:prstGeom>
          <a:noFill/>
        </p:spPr>
        <p:txBody>
          <a:bodyPr wrap="none" lIns="0" tIns="0" rIns="0" bIns="0" rtlCol="0" anchor="b">
            <a:spAutoFit/>
          </a:bodyPr>
          <a:lstStyle/>
          <a:p>
            <a:pPr fontAlgn="base">
              <a:spcBef>
                <a:spcPts val="600"/>
              </a:spcBef>
              <a:spcAft>
                <a:spcPct val="0"/>
              </a:spcAft>
              <a:buClr>
                <a:srgbClr val="F0AB00"/>
              </a:buClr>
              <a:buSzPct val="80000"/>
            </a:pPr>
            <a:r>
              <a:rPr lang="en-US" sz="1050" kern="0" dirty="0" smtClean="0">
                <a:ea typeface="Arial Unicode MS" pitchFamily="34" charset="-128"/>
                <a:cs typeface="Arial Unicode MS" pitchFamily="34" charset="-128"/>
              </a:rPr>
              <a:t>1) Minimal training set of 8 package shots provided by customer, augmented by team with rotations/shears </a:t>
            </a:r>
            <a:r>
              <a:rPr lang="en-US" sz="1050" kern="0" dirty="0" err="1" smtClean="0">
                <a:ea typeface="Arial Unicode MS" pitchFamily="34" charset="-128"/>
                <a:cs typeface="Arial Unicode MS" pitchFamily="34" charset="-128"/>
              </a:rPr>
              <a:t>etc</a:t>
            </a:r>
            <a:r>
              <a:rPr lang="en-US" sz="1050" kern="0" dirty="0" smtClean="0">
                <a:ea typeface="Arial Unicode MS" pitchFamily="34" charset="-128"/>
                <a:cs typeface="Arial Unicode MS" pitchFamily="34" charset="-128"/>
              </a:rPr>
              <a:t>  2)  After ten days of project</a:t>
            </a:r>
            <a:endParaRPr lang="en-US" sz="1050" kern="0" dirty="0">
              <a:ea typeface="Arial Unicode MS" pitchFamily="34" charset="-128"/>
              <a:cs typeface="Arial Unicode MS" pitchFamily="34" charset="-128"/>
            </a:endParaRPr>
          </a:p>
        </p:txBody>
      </p:sp>
      <p:pic>
        <p:nvPicPr>
          <p:cNvPr id="23" name="Picture 22">
            <a:hlinkClick r:id="" action="ppaction://noaction"/>
          </p:cNvPr>
          <p:cNvPicPr>
            <a:picLocks noChangeAspect="1"/>
          </p:cNvPicPr>
          <p:nvPr/>
        </p:nvPicPr>
        <p:blipFill rotWithShape="1">
          <a:blip r:embed="rId9">
            <a:extLst>
              <a:ext uri="{28A0092B-C50C-407E-A947-70E740481C1C}">
                <a14:useLocalDpi xmlns:a14="http://schemas.microsoft.com/office/drawing/2010/main" val="0"/>
              </a:ext>
            </a:extLst>
          </a:blip>
          <a:srcRect/>
          <a:stretch/>
        </p:blipFill>
        <p:spPr>
          <a:xfrm>
            <a:off x="10940521" y="387288"/>
            <a:ext cx="1018207" cy="704912"/>
          </a:xfrm>
          <a:prstGeom prst="rect">
            <a:avLst/>
          </a:prstGeom>
        </p:spPr>
      </p:pic>
    </p:spTree>
    <p:extLst>
      <p:ext uri="{BB962C8B-B14F-4D97-AF65-F5344CB8AC3E}">
        <p14:creationId xmlns:p14="http://schemas.microsoft.com/office/powerpoint/2010/main" val="61411151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smtClean="0"/>
              <a:t>Paid PoC: Bayer Crop Science - outcomes</a:t>
            </a:r>
            <a:endParaRPr lang="en-US" sz="2400" dirty="0"/>
          </a:p>
        </p:txBody>
      </p:sp>
      <p:sp>
        <p:nvSpPr>
          <p:cNvPr id="4" name="Footer Placeholder 3"/>
          <p:cNvSpPr>
            <a:spLocks noGrp="1"/>
          </p:cNvSpPr>
          <p:nvPr>
            <p:ph type="ftr" sz="quarter" idx="3"/>
          </p:nvPr>
        </p:nvSpPr>
        <p:spPr/>
        <p:txBody>
          <a:bodyPr/>
          <a:lstStyle/>
          <a:p>
            <a:r>
              <a:rPr lang="de-DE" dirty="0" err="1" smtClean="0">
                <a:solidFill>
                  <a:srgbClr val="000000">
                    <a:lumMod val="65000"/>
                    <a:lumOff val="35000"/>
                  </a:srgbClr>
                </a:solidFill>
              </a:rPr>
              <a:t>Confidential</a:t>
            </a:r>
            <a:endParaRPr lang="de-DE" dirty="0">
              <a:solidFill>
                <a:srgbClr val="000000">
                  <a:lumMod val="65000"/>
                  <a:lumOff val="35000"/>
                </a:srgbClr>
              </a:solidFill>
            </a:endParaRPr>
          </a:p>
        </p:txBody>
      </p:sp>
      <p:sp>
        <p:nvSpPr>
          <p:cNvPr id="5" name="Slide Number Placeholder 4"/>
          <p:cNvSpPr>
            <a:spLocks noGrp="1"/>
          </p:cNvSpPr>
          <p:nvPr>
            <p:ph type="sldNum" sz="quarter" idx="4"/>
          </p:nvPr>
        </p:nvSpPr>
        <p:spPr/>
        <p:txBody>
          <a:bodyPr/>
          <a:lstStyle/>
          <a:p>
            <a:fld id="{52D116E8-C1B7-4800-ACA1-0CD42BEC2FD7}" type="slidenum">
              <a:rPr lang="en-US" sz="750" smtClean="0">
                <a:solidFill>
                  <a:srgbClr val="CCCCCC">
                    <a:lumMod val="25000"/>
                  </a:srgbClr>
                </a:solidFill>
              </a:rPr>
              <a:pPr/>
              <a:t>39</a:t>
            </a:fld>
            <a:endParaRPr lang="en-US" dirty="0">
              <a:solidFill>
                <a:srgbClr val="000000">
                  <a:tint val="75000"/>
                </a:srgbClr>
              </a:solidFill>
            </a:endParaRPr>
          </a:p>
        </p:txBody>
      </p:sp>
      <p:sp>
        <p:nvSpPr>
          <p:cNvPr id="6" name="Content Placeholder 8"/>
          <p:cNvSpPr txBox="1">
            <a:spLocks/>
          </p:cNvSpPr>
          <p:nvPr/>
        </p:nvSpPr>
        <p:spPr>
          <a:xfrm>
            <a:off x="677334" y="2279689"/>
            <a:ext cx="3086309" cy="682004"/>
          </a:xfrm>
          <a:prstGeom prst="rect">
            <a:avLst/>
          </a:prstGeom>
        </p:spPr>
        <p:txBody>
          <a:bodyPr/>
          <a:lstStyle>
            <a:lvl1pPr marL="285721" indent="-285721" algn="l" defTabSz="1088449" rtl="0" eaLnBrk="1" latinLnBrk="0" hangingPunct="1">
              <a:spcBef>
                <a:spcPts val="400"/>
              </a:spcBef>
              <a:buClr>
                <a:schemeClr val="bg2">
                  <a:lumMod val="25000"/>
                </a:schemeClr>
              </a:buClr>
              <a:buSzPct val="80000"/>
              <a:buFont typeface="Arial" charset="0"/>
              <a:buChar char="•"/>
              <a:defRPr sz="1999" b="0" kern="1200">
                <a:solidFill>
                  <a:schemeClr val="bg2">
                    <a:lumMod val="25000"/>
                  </a:schemeClr>
                </a:solidFill>
                <a:latin typeface="+mj-lt"/>
                <a:ea typeface="+mn-ea"/>
                <a:cs typeface="+mn-cs"/>
              </a:defRPr>
            </a:lvl1pPr>
            <a:lvl2pPr marL="0" indent="0" algn="l" defTabSz="1088449" rtl="0" eaLnBrk="1" latinLnBrk="0" hangingPunct="1">
              <a:spcBef>
                <a:spcPts val="600"/>
              </a:spcBef>
              <a:buClr>
                <a:schemeClr val="accent1"/>
              </a:buClr>
              <a:buSzPct val="80000"/>
              <a:buFont typeface="Wingdings" pitchFamily="2" charset="2"/>
              <a:buNone/>
              <a:defRPr sz="1999" kern="1200">
                <a:solidFill>
                  <a:schemeClr val="tx1"/>
                </a:solidFill>
                <a:latin typeface="+mn-lt"/>
                <a:ea typeface="+mn-ea"/>
                <a:cs typeface="+mn-cs"/>
              </a:defRPr>
            </a:lvl2pPr>
            <a:lvl3pPr marL="179946" indent="-179946" algn="l" defTabSz="1088449" rtl="0" eaLnBrk="1" latinLnBrk="0" hangingPunct="1">
              <a:spcBef>
                <a:spcPts val="400"/>
              </a:spcBef>
              <a:buClr>
                <a:schemeClr val="accent1"/>
              </a:buClr>
              <a:buSzPct val="100000"/>
              <a:buFont typeface="Wingdings" pitchFamily="2" charset="2"/>
              <a:buChar char=""/>
              <a:defRPr sz="1799" kern="1200">
                <a:solidFill>
                  <a:schemeClr val="tx1"/>
                </a:solidFill>
                <a:latin typeface="+mn-lt"/>
                <a:ea typeface="+mn-ea"/>
                <a:cs typeface="+mn-cs"/>
              </a:defRPr>
            </a:lvl3pPr>
            <a:lvl4pPr marL="359892" indent="-179946" algn="l" defTabSz="1088449" rtl="0" eaLnBrk="1" latinLnBrk="0" hangingPunct="1">
              <a:spcBef>
                <a:spcPts val="400"/>
              </a:spcBef>
              <a:buClr>
                <a:schemeClr val="accent2"/>
              </a:buClr>
              <a:buSzPct val="100000"/>
              <a:buFont typeface="Arial" pitchFamily="34" charset="0"/>
              <a:buChar char="–"/>
              <a:defRPr sz="1500" b="0" kern="1200">
                <a:solidFill>
                  <a:schemeClr val="bg2">
                    <a:lumMod val="25000"/>
                  </a:schemeClr>
                </a:solidFill>
                <a:latin typeface="+mn-lt"/>
                <a:ea typeface="+mn-ea"/>
                <a:cs typeface="+mn-cs"/>
              </a:defRPr>
            </a:lvl4pPr>
            <a:lvl5pPr marL="539838" indent="-179946" algn="l" defTabSz="1088449" rtl="0" eaLnBrk="1" latinLnBrk="0" hangingPunct="1">
              <a:spcBef>
                <a:spcPts val="250"/>
              </a:spcBef>
              <a:buClr>
                <a:schemeClr val="accent2"/>
              </a:buClr>
              <a:buSzPct val="100000"/>
              <a:buFont typeface="Courier New" pitchFamily="49" charset="0"/>
              <a:buChar char="o"/>
              <a:defRPr sz="1500" b="0" kern="1200">
                <a:solidFill>
                  <a:schemeClr val="bg2">
                    <a:lumMod val="25000"/>
                  </a:schemeClr>
                </a:solidFill>
                <a:latin typeface="+mn-lt"/>
                <a:ea typeface="+mn-ea"/>
                <a:cs typeface="+mn-cs"/>
              </a:defRPr>
            </a:lvl5pPr>
            <a:lvl6pPr marL="2993236" indent="-272112" algn="l" defTabSz="1088449" rtl="0" eaLnBrk="1" latinLnBrk="0" hangingPunct="1">
              <a:spcBef>
                <a:spcPct val="20000"/>
              </a:spcBef>
              <a:buFont typeface="Arial" pitchFamily="34" charset="0"/>
              <a:buChar char="•"/>
              <a:defRPr sz="2399" kern="1200">
                <a:solidFill>
                  <a:schemeClr val="tx1"/>
                </a:solidFill>
                <a:latin typeface="+mn-lt"/>
                <a:ea typeface="+mn-ea"/>
                <a:cs typeface="+mn-cs"/>
              </a:defRPr>
            </a:lvl6pPr>
            <a:lvl7pPr marL="3537460" indent="-272112" algn="l" defTabSz="1088449" rtl="0" eaLnBrk="1" latinLnBrk="0" hangingPunct="1">
              <a:spcBef>
                <a:spcPct val="20000"/>
              </a:spcBef>
              <a:buFont typeface="Arial" pitchFamily="34" charset="0"/>
              <a:buChar char="•"/>
              <a:defRPr sz="2399" kern="1200">
                <a:solidFill>
                  <a:schemeClr val="tx1"/>
                </a:solidFill>
                <a:latin typeface="+mn-lt"/>
                <a:ea typeface="+mn-ea"/>
                <a:cs typeface="+mn-cs"/>
              </a:defRPr>
            </a:lvl7pPr>
            <a:lvl8pPr marL="4081685" indent="-272112" algn="l" defTabSz="1088449" rtl="0" eaLnBrk="1" latinLnBrk="0" hangingPunct="1">
              <a:spcBef>
                <a:spcPct val="20000"/>
              </a:spcBef>
              <a:buFont typeface="Arial" pitchFamily="34" charset="0"/>
              <a:buChar char="•"/>
              <a:defRPr sz="2399" kern="1200">
                <a:solidFill>
                  <a:schemeClr val="tx1"/>
                </a:solidFill>
                <a:latin typeface="+mn-lt"/>
                <a:ea typeface="+mn-ea"/>
                <a:cs typeface="+mn-cs"/>
              </a:defRPr>
            </a:lvl8pPr>
            <a:lvl9pPr marL="4625910" indent="-272112" algn="l" defTabSz="1088449" rtl="0" eaLnBrk="1" latinLnBrk="0" hangingPunct="1">
              <a:spcBef>
                <a:spcPct val="20000"/>
              </a:spcBef>
              <a:buFont typeface="Arial" pitchFamily="34" charset="0"/>
              <a:buChar char="•"/>
              <a:defRPr sz="2399" kern="1200">
                <a:solidFill>
                  <a:schemeClr val="tx1"/>
                </a:solidFill>
                <a:latin typeface="+mn-lt"/>
                <a:ea typeface="+mn-ea"/>
                <a:cs typeface="+mn-cs"/>
              </a:defRPr>
            </a:lvl9pPr>
          </a:lstStyle>
          <a:p>
            <a:pPr marL="131763" indent="-131763" defTabSz="914400" eaLnBrk="0" fontAlgn="base" hangingPunct="0">
              <a:spcBef>
                <a:spcPts val="800"/>
              </a:spcBef>
              <a:buClr>
                <a:schemeClr val="accent3"/>
              </a:buClr>
              <a:buSzTx/>
              <a:buFont typeface="Wingdings" panose="05000000000000000000" pitchFamily="2" charset="2"/>
              <a:buChar char="§"/>
            </a:pPr>
            <a:r>
              <a:rPr lang="en-US" sz="1800" dirty="0"/>
              <a:t>On-site PoC worked </a:t>
            </a:r>
            <a:r>
              <a:rPr lang="en-US" sz="1800" dirty="0" smtClean="0"/>
              <a:t>well</a:t>
            </a:r>
          </a:p>
          <a:p>
            <a:pPr marL="131763" indent="-131763" defTabSz="914400" eaLnBrk="0" fontAlgn="base" hangingPunct="0">
              <a:spcBef>
                <a:spcPts val="800"/>
              </a:spcBef>
              <a:buClr>
                <a:schemeClr val="accent3"/>
              </a:buClr>
              <a:buSzTx/>
              <a:buFont typeface="Wingdings" panose="05000000000000000000" pitchFamily="2" charset="2"/>
              <a:buChar char="§"/>
            </a:pPr>
            <a:r>
              <a:rPr lang="en-US" sz="1800" dirty="0"/>
              <a:t>C</a:t>
            </a:r>
            <a:r>
              <a:rPr lang="en-US" sz="1800" dirty="0" smtClean="0"/>
              <a:t>urrent </a:t>
            </a:r>
            <a:r>
              <a:rPr lang="en-US" sz="1800" dirty="0" err="1"/>
              <a:t>PoC</a:t>
            </a:r>
            <a:r>
              <a:rPr lang="en-US" sz="1800" dirty="0"/>
              <a:t> </a:t>
            </a:r>
            <a:r>
              <a:rPr lang="en-US" sz="1800" dirty="0" smtClean="0"/>
              <a:t>is limited by available data (~10 </a:t>
            </a:r>
            <a:r>
              <a:rPr lang="en-US" sz="1800" dirty="0" err="1" smtClean="0"/>
              <a:t>packshots</a:t>
            </a:r>
            <a:r>
              <a:rPr lang="en-US" sz="1800" dirty="0" smtClean="0"/>
              <a:t> plus data augmentation)</a:t>
            </a:r>
          </a:p>
          <a:p>
            <a:pPr marL="131763" indent="-131763" defTabSz="914400" eaLnBrk="0" fontAlgn="base" hangingPunct="0">
              <a:spcBef>
                <a:spcPts val="800"/>
              </a:spcBef>
              <a:buClr>
                <a:schemeClr val="accent3"/>
              </a:buClr>
              <a:buSzTx/>
              <a:buFont typeface="Wingdings" panose="05000000000000000000" pitchFamily="2" charset="2"/>
              <a:buChar char="§"/>
            </a:pPr>
            <a:r>
              <a:rPr lang="en-US" sz="1800" dirty="0" smtClean="0"/>
              <a:t>Significant improvements with pictures taken onsite</a:t>
            </a:r>
          </a:p>
          <a:p>
            <a:pPr marL="131763" indent="-131763" defTabSz="914400" eaLnBrk="0" fontAlgn="base" hangingPunct="0">
              <a:spcBef>
                <a:spcPts val="800"/>
              </a:spcBef>
              <a:buClr>
                <a:schemeClr val="accent3"/>
              </a:buClr>
              <a:buSzTx/>
              <a:buFont typeface="Wingdings" panose="05000000000000000000" pitchFamily="2" charset="2"/>
              <a:buChar char="§"/>
            </a:pPr>
            <a:r>
              <a:rPr lang="en-US" sz="1800" dirty="0" smtClean="0"/>
              <a:t>Bayer </a:t>
            </a:r>
            <a:r>
              <a:rPr lang="en-US" sz="1800" dirty="0"/>
              <a:t>will work on generation of a large dataset which will enable us to train more accurate </a:t>
            </a:r>
            <a:r>
              <a:rPr lang="en-US" sz="1800" dirty="0" smtClean="0"/>
              <a:t>classifiers</a:t>
            </a:r>
            <a:endParaRPr lang="en-US" altLang="en-US" sz="1800" dirty="0" smtClean="0">
              <a:solidFill>
                <a:schemeClr val="tx1"/>
              </a:solidFill>
              <a:ea typeface="Calibri" panose="020F0502020204030204" pitchFamily="34" charset="0"/>
              <a:cs typeface="Times New Roman" panose="02020603050405020304" pitchFamily="18" charset="0"/>
            </a:endParaRPr>
          </a:p>
        </p:txBody>
      </p:sp>
      <p:sp>
        <p:nvSpPr>
          <p:cNvPr id="7" name="TextBox 6"/>
          <p:cNvSpPr txBox="1"/>
          <p:nvPr/>
        </p:nvSpPr>
        <p:spPr>
          <a:xfrm>
            <a:off x="1244259" y="1693134"/>
            <a:ext cx="1994136" cy="307777"/>
          </a:xfrm>
          <a:prstGeom prst="rect">
            <a:avLst/>
          </a:prstGeom>
          <a:noFill/>
        </p:spPr>
        <p:txBody>
          <a:bodyPr wrap="none" lIns="0" tIns="0" rIns="0" bIns="0" rtlCol="0">
            <a:spAutoFit/>
          </a:bodyPr>
          <a:lstStyle/>
          <a:p>
            <a:pPr fontAlgn="base">
              <a:spcBef>
                <a:spcPts val="600"/>
              </a:spcBef>
              <a:spcAft>
                <a:spcPct val="0"/>
              </a:spcAft>
              <a:buClr>
                <a:srgbClr val="F0AB00"/>
              </a:buClr>
              <a:buSzPct val="80000"/>
            </a:pPr>
            <a:r>
              <a:rPr lang="en-US" sz="2000" b="1" kern="0" dirty="0" smtClean="0">
                <a:ea typeface="Arial Unicode MS" pitchFamily="34" charset="-128"/>
                <a:cs typeface="Arial Unicode MS" pitchFamily="34" charset="-128"/>
              </a:rPr>
              <a:t>POC Follow Ups</a:t>
            </a:r>
          </a:p>
        </p:txBody>
      </p:sp>
      <p:cxnSp>
        <p:nvCxnSpPr>
          <p:cNvPr id="9" name="Straight Connector 8"/>
          <p:cNvCxnSpPr/>
          <p:nvPr/>
        </p:nvCxnSpPr>
        <p:spPr>
          <a:xfrm>
            <a:off x="829734" y="2128727"/>
            <a:ext cx="2933909"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392690" y="6414053"/>
            <a:ext cx="8263481" cy="161583"/>
          </a:xfrm>
          <a:prstGeom prst="rect">
            <a:avLst/>
          </a:prstGeom>
          <a:noFill/>
        </p:spPr>
        <p:txBody>
          <a:bodyPr wrap="none" lIns="0" tIns="0" rIns="0" bIns="0" rtlCol="0" anchor="b">
            <a:spAutoFit/>
          </a:bodyPr>
          <a:lstStyle/>
          <a:p>
            <a:pPr fontAlgn="base">
              <a:spcBef>
                <a:spcPts val="600"/>
              </a:spcBef>
              <a:spcAft>
                <a:spcPct val="0"/>
              </a:spcAft>
              <a:buClr>
                <a:srgbClr val="F0AB00"/>
              </a:buClr>
              <a:buSzPct val="80000"/>
            </a:pPr>
            <a:r>
              <a:rPr lang="en-US" sz="1050" kern="0" dirty="0" smtClean="0">
                <a:ea typeface="Arial Unicode MS" pitchFamily="34" charset="-128"/>
                <a:cs typeface="Arial Unicode MS" pitchFamily="34" charset="-128"/>
              </a:rPr>
              <a:t>1) Minimal training set of 8 package shots provided by customer, augmented by team with rotations/shears </a:t>
            </a:r>
            <a:r>
              <a:rPr lang="en-US" sz="1050" kern="0" dirty="0" err="1" smtClean="0">
                <a:ea typeface="Arial Unicode MS" pitchFamily="34" charset="-128"/>
                <a:cs typeface="Arial Unicode MS" pitchFamily="34" charset="-128"/>
              </a:rPr>
              <a:t>etc</a:t>
            </a:r>
            <a:r>
              <a:rPr lang="en-US" sz="1050" kern="0" dirty="0" smtClean="0">
                <a:ea typeface="Arial Unicode MS" pitchFamily="34" charset="-128"/>
                <a:cs typeface="Arial Unicode MS" pitchFamily="34" charset="-128"/>
              </a:rPr>
              <a:t>  2)  After ten days of project</a:t>
            </a:r>
            <a:endParaRPr lang="en-US" sz="1050" kern="0" dirty="0">
              <a:ea typeface="Arial Unicode MS" pitchFamily="34" charset="-128"/>
              <a:cs typeface="Arial Unicode MS" pitchFamily="34" charset="-128"/>
            </a:endParaRPr>
          </a:p>
        </p:txBody>
      </p:sp>
      <p:pic>
        <p:nvPicPr>
          <p:cNvPr id="23" name="Picture 22">
            <a:hlinkClick r:id="" action="ppaction://noaction"/>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0940521" y="387288"/>
            <a:ext cx="1018207" cy="704912"/>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79628" y="1793841"/>
            <a:ext cx="5208493" cy="3906370"/>
          </a:xfrm>
          <a:prstGeom prst="rect">
            <a:avLst/>
          </a:prstGeom>
        </p:spPr>
      </p:pic>
    </p:spTree>
    <p:extLst>
      <p:ext uri="{BB962C8B-B14F-4D97-AF65-F5344CB8AC3E}">
        <p14:creationId xmlns:p14="http://schemas.microsoft.com/office/powerpoint/2010/main" val="149996556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916" y="314612"/>
            <a:ext cx="11542194" cy="756000"/>
          </a:xfrm>
        </p:spPr>
        <p:txBody>
          <a:bodyPr/>
          <a:lstStyle/>
          <a:p>
            <a:r>
              <a:rPr lang="en-US" sz="2800" dirty="0" smtClean="0"/>
              <a:t>Computers can see</a:t>
            </a:r>
            <a:endParaRPr lang="en-US" sz="1600" b="0" dirty="0"/>
          </a:p>
        </p:txBody>
      </p:sp>
      <p:sp>
        <p:nvSpPr>
          <p:cNvPr id="4" name="Footer Placeholder 3"/>
          <p:cNvSpPr>
            <a:spLocks noGrp="1"/>
          </p:cNvSpPr>
          <p:nvPr>
            <p:ph type="ftr" sz="quarter" idx="3"/>
          </p:nvPr>
        </p:nvSpPr>
        <p:spPr/>
        <p:txBody>
          <a:bodyPr/>
          <a:lstStyle/>
          <a:p>
            <a:r>
              <a:rPr lang="en-US" smtClean="0">
                <a:solidFill>
                  <a:srgbClr val="000000">
                    <a:lumMod val="65000"/>
                    <a:lumOff val="35000"/>
                  </a:srgbClr>
                </a:solidFill>
              </a:rPr>
              <a:t>Confidential</a:t>
            </a:r>
            <a:endParaRPr lang="en-US" dirty="0">
              <a:solidFill>
                <a:srgbClr val="000000">
                  <a:lumMod val="65000"/>
                  <a:lumOff val="35000"/>
                </a:srgbClr>
              </a:solidFill>
            </a:endParaRPr>
          </a:p>
        </p:txBody>
      </p:sp>
      <p:sp>
        <p:nvSpPr>
          <p:cNvPr id="5" name="Slide Number Placeholder 4"/>
          <p:cNvSpPr>
            <a:spLocks noGrp="1"/>
          </p:cNvSpPr>
          <p:nvPr>
            <p:ph type="sldNum" sz="quarter" idx="4"/>
          </p:nvPr>
        </p:nvSpPr>
        <p:spPr/>
        <p:txBody>
          <a:bodyPr/>
          <a:lstStyle/>
          <a:p>
            <a:fld id="{52D116E8-C1B7-4800-ACA1-0CD42BEC2FD7}" type="slidenum">
              <a:rPr lang="en-US" sz="1000" smtClean="0">
                <a:solidFill>
                  <a:srgbClr val="CCCCCC">
                    <a:lumMod val="25000"/>
                  </a:srgbClr>
                </a:solidFill>
              </a:rPr>
              <a:pPr/>
              <a:t>4</a:t>
            </a:fld>
            <a:endParaRPr lang="en-US" dirty="0">
              <a:solidFill>
                <a:srgbClr val="000000">
                  <a:tint val="75000"/>
                </a:srgbClr>
              </a:solidFill>
            </a:endParaRPr>
          </a:p>
        </p:txBody>
      </p:sp>
      <p:sp>
        <p:nvSpPr>
          <p:cNvPr id="12" name="Rectangle 11"/>
          <p:cNvSpPr/>
          <p:nvPr/>
        </p:nvSpPr>
        <p:spPr>
          <a:xfrm>
            <a:off x="4049054" y="6557231"/>
            <a:ext cx="4381328" cy="261610"/>
          </a:xfrm>
          <a:prstGeom prst="rect">
            <a:avLst/>
          </a:prstGeom>
        </p:spPr>
        <p:txBody>
          <a:bodyPr wrap="none">
            <a:spAutoFit/>
          </a:bodyPr>
          <a:lstStyle/>
          <a:p>
            <a:r>
              <a:rPr lang="en-US" sz="1100" dirty="0" smtClean="0"/>
              <a:t>Source: </a:t>
            </a:r>
            <a:r>
              <a:rPr lang="en-US" sz="1100" dirty="0" smtClean="0">
                <a:hlinkClick r:id="rId6"/>
              </a:rPr>
              <a:t>http</a:t>
            </a:r>
            <a:r>
              <a:rPr lang="en-US" sz="1100" dirty="0">
                <a:hlinkClick r:id="rId6"/>
              </a:rPr>
              <a:t>://www.clarifai.com</a:t>
            </a:r>
            <a:r>
              <a:rPr lang="en-US" sz="1100" dirty="0" smtClean="0">
                <a:hlinkClick r:id="rId6"/>
              </a:rPr>
              <a:t>/</a:t>
            </a:r>
            <a:r>
              <a:rPr lang="en-US" sz="1100" dirty="0" smtClean="0"/>
              <a:t>,   </a:t>
            </a:r>
            <a:r>
              <a:rPr lang="en-US" sz="1100" dirty="0" smtClean="0">
                <a:hlinkClick r:id="rId7"/>
              </a:rPr>
              <a:t>http://imageannotator.cs.tau.ac.il/</a:t>
            </a:r>
            <a:r>
              <a:rPr lang="en-US" sz="1100" dirty="0" smtClean="0"/>
              <a:t> </a:t>
            </a:r>
            <a:endParaRPr lang="en-US" sz="1100" dirty="0"/>
          </a:p>
        </p:txBody>
      </p:sp>
      <p:sp>
        <p:nvSpPr>
          <p:cNvPr id="29" name="Text Placeholder 48"/>
          <p:cNvSpPr>
            <a:spLocks noGrp="1"/>
          </p:cNvSpPr>
          <p:nvPr>
            <p:custDataLst>
              <p:tags r:id="rId1"/>
            </p:custDataLst>
          </p:nvPr>
        </p:nvSpPr>
        <p:spPr bwMode="gray">
          <a:xfrm>
            <a:off x="6462617" y="4737369"/>
            <a:ext cx="196799" cy="212676"/>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0" indent="0" algn="l" defTabSz="1088776" rtl="0" eaLnBrk="1" latinLnBrk="0" hangingPunct="1">
              <a:spcBef>
                <a:spcPts val="2400"/>
              </a:spcBef>
              <a:buClr>
                <a:schemeClr val="accent1"/>
              </a:buClr>
              <a:buSzPct val="80000"/>
              <a:buFontTx/>
              <a:buNone/>
              <a:defRPr sz="2400" b="1" kern="1200">
                <a:solidFill>
                  <a:schemeClr val="tx1"/>
                </a:solidFill>
                <a:latin typeface="+mn-lt"/>
                <a:ea typeface="+mn-ea"/>
                <a:cs typeface="+mn-cs"/>
              </a:defRPr>
            </a:lvl1pPr>
            <a:lvl2pPr marL="0" indent="0" algn="l" defTabSz="1088776" rtl="0" eaLnBrk="1" latinLnBrk="0" hangingPunct="1">
              <a:spcBef>
                <a:spcPts val="600"/>
              </a:spcBef>
              <a:buClr>
                <a:schemeClr val="accent1"/>
              </a:buClr>
              <a:buSzPct val="80000"/>
              <a:buFont typeface="Wingdings" pitchFamily="2" charset="2"/>
              <a:buNone/>
              <a:defRPr sz="2400" kern="1200">
                <a:solidFill>
                  <a:schemeClr val="tx1"/>
                </a:solidFill>
                <a:latin typeface="+mn-lt"/>
                <a:ea typeface="+mn-ea"/>
                <a:cs typeface="+mn-cs"/>
              </a:defRPr>
            </a:lvl2pPr>
            <a:lvl3pPr marL="540000" indent="-360000" algn="l" defTabSz="1088776" rtl="0" eaLnBrk="1" latinLnBrk="0" hangingPunct="1">
              <a:spcBef>
                <a:spcPts val="600"/>
              </a:spcBef>
              <a:spcAft>
                <a:spcPts val="0"/>
              </a:spcAft>
              <a:buClr>
                <a:schemeClr val="tx1"/>
              </a:buClr>
              <a:buSzPct val="100000"/>
              <a:buFont typeface="Arial" panose="020B0604020202020204" pitchFamily="34" charset="0"/>
              <a:buChar char="►"/>
              <a:defRPr sz="2400" kern="1200">
                <a:solidFill>
                  <a:schemeClr val="tx1"/>
                </a:solidFill>
                <a:latin typeface="+mn-lt"/>
                <a:ea typeface="+mn-ea"/>
                <a:cs typeface="+mn-cs"/>
              </a:defRPr>
            </a:lvl3pPr>
            <a:lvl4pPr marL="720000" indent="-360000" algn="l" defTabSz="1088776" rtl="0" eaLnBrk="1" latinLnBrk="0" hangingPunct="1">
              <a:spcBef>
                <a:spcPts val="600"/>
              </a:spcBef>
              <a:buClrTx/>
              <a:buSzPct val="80000"/>
              <a:buFont typeface="Arial" panose="020B0604020202020204" pitchFamily="34" charset="0"/>
              <a:buChar char="►"/>
              <a:defRPr sz="2000" kern="1200">
                <a:solidFill>
                  <a:schemeClr val="tx1"/>
                </a:solidFill>
                <a:latin typeface="+mn-lt"/>
                <a:ea typeface="+mn-ea"/>
                <a:cs typeface="+mn-cs"/>
              </a:defRPr>
            </a:lvl4pPr>
            <a:lvl5pPr marL="540000" indent="-180000" algn="l" defTabSz="1088776" rtl="0" eaLnBrk="1" latinLnBrk="0" hangingPunct="1">
              <a:spcBef>
                <a:spcPts val="250"/>
              </a:spcBef>
              <a:buClr>
                <a:schemeClr val="accent2"/>
              </a:buClr>
              <a:buSzPct val="100000"/>
              <a:buFont typeface="Courier New" pitchFamily="49" charset="0"/>
              <a:buChar char="o"/>
              <a:defRPr sz="1600" kern="1200">
                <a:solidFill>
                  <a:schemeClr val="tx1"/>
                </a:solidFill>
                <a:latin typeface="+mn-lt"/>
                <a:ea typeface="+mn-ea"/>
                <a:cs typeface="+mn-cs"/>
              </a:defRPr>
            </a:lvl5pPr>
            <a:lvl6pPr marL="2994134"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8522"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910"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7298"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algn="r">
              <a:spcBef>
                <a:spcPct val="0"/>
              </a:spcBef>
              <a:spcAft>
                <a:spcPct val="0"/>
              </a:spcAft>
              <a:buClr>
                <a:srgbClr val="F0AB00"/>
              </a:buClr>
            </a:pPr>
            <a:endParaRPr sz="1400" b="0" dirty="0">
              <a:solidFill>
                <a:srgbClr val="000000"/>
              </a:solidFill>
              <a:latin typeface="Arial" panose="020B0604020202020204" pitchFamily="34" charset="0"/>
              <a:sym typeface="Arial" panose="020B0604020202020204" pitchFamily="34" charset="0"/>
            </a:endParaRPr>
          </a:p>
        </p:txBody>
      </p:sp>
      <p:sp>
        <p:nvSpPr>
          <p:cNvPr id="38" name="Text Placeholder 25"/>
          <p:cNvSpPr>
            <a:spLocks noGrp="1"/>
          </p:cNvSpPr>
          <p:nvPr>
            <p:custDataLst>
              <p:tags r:id="rId2"/>
            </p:custDataLst>
          </p:nvPr>
        </p:nvSpPr>
        <p:spPr bwMode="gray">
          <a:xfrm>
            <a:off x="8108426" y="4413594"/>
            <a:ext cx="426927" cy="212676"/>
          </a:xfrm>
          <a:prstGeom prst="rect">
            <a:avLst/>
          </a:prstGeom>
          <a:noFill/>
          <a:extLst>
            <a:ext uri="{909E8E84-426E-40DD-AFC4-6F175D3DCCD1}">
              <a14:hiddenFill xmlns:a14="http://schemas.microsoft.com/office/drawing/2010/main">
                <a:solidFill>
                  <a:schemeClr val="accent1"/>
                </a:solidFill>
              </a14:hiddenFill>
            </a:ext>
          </a:extLst>
        </p:spPr>
        <p:txBody>
          <a:bodyPr wrap="none" lIns="25392" tIns="0" rIns="25392" bIns="0" numCol="1" spcCol="0" anchor="ctr" anchorCtr="0">
            <a:noAutofit/>
          </a:bodyPr>
          <a:lstStyle>
            <a:lvl1pPr marL="0" indent="0" algn="l" defTabSz="1088776" rtl="0" eaLnBrk="1" latinLnBrk="0" hangingPunct="1">
              <a:spcBef>
                <a:spcPts val="2400"/>
              </a:spcBef>
              <a:buClr>
                <a:schemeClr val="accent1"/>
              </a:buClr>
              <a:buSzPct val="80000"/>
              <a:buFontTx/>
              <a:buNone/>
              <a:defRPr sz="2400" b="1" kern="1200">
                <a:solidFill>
                  <a:schemeClr val="tx1"/>
                </a:solidFill>
                <a:latin typeface="+mn-lt"/>
                <a:ea typeface="+mn-ea"/>
                <a:cs typeface="+mn-cs"/>
              </a:defRPr>
            </a:lvl1pPr>
            <a:lvl2pPr marL="0" indent="0" algn="l" defTabSz="1088776" rtl="0" eaLnBrk="1" latinLnBrk="0" hangingPunct="1">
              <a:spcBef>
                <a:spcPts val="600"/>
              </a:spcBef>
              <a:buClr>
                <a:schemeClr val="accent1"/>
              </a:buClr>
              <a:buSzPct val="80000"/>
              <a:buFont typeface="Wingdings" pitchFamily="2" charset="2"/>
              <a:buNone/>
              <a:defRPr sz="2400" kern="1200">
                <a:solidFill>
                  <a:schemeClr val="tx1"/>
                </a:solidFill>
                <a:latin typeface="+mn-lt"/>
                <a:ea typeface="+mn-ea"/>
                <a:cs typeface="+mn-cs"/>
              </a:defRPr>
            </a:lvl2pPr>
            <a:lvl3pPr marL="540000" indent="-360000" algn="l" defTabSz="1088776" rtl="0" eaLnBrk="1" latinLnBrk="0" hangingPunct="1">
              <a:spcBef>
                <a:spcPts val="600"/>
              </a:spcBef>
              <a:spcAft>
                <a:spcPts val="0"/>
              </a:spcAft>
              <a:buClr>
                <a:schemeClr val="tx1"/>
              </a:buClr>
              <a:buSzPct val="100000"/>
              <a:buFont typeface="Arial" panose="020B0604020202020204" pitchFamily="34" charset="0"/>
              <a:buChar char="►"/>
              <a:defRPr sz="2400" kern="1200">
                <a:solidFill>
                  <a:schemeClr val="tx1"/>
                </a:solidFill>
                <a:latin typeface="+mn-lt"/>
                <a:ea typeface="+mn-ea"/>
                <a:cs typeface="+mn-cs"/>
              </a:defRPr>
            </a:lvl3pPr>
            <a:lvl4pPr marL="720000" indent="-360000" algn="l" defTabSz="1088776" rtl="0" eaLnBrk="1" latinLnBrk="0" hangingPunct="1">
              <a:spcBef>
                <a:spcPts val="600"/>
              </a:spcBef>
              <a:buClrTx/>
              <a:buSzPct val="80000"/>
              <a:buFont typeface="Arial" panose="020B0604020202020204" pitchFamily="34" charset="0"/>
              <a:buChar char="►"/>
              <a:defRPr sz="2000" kern="1200">
                <a:solidFill>
                  <a:schemeClr val="tx1"/>
                </a:solidFill>
                <a:latin typeface="+mn-lt"/>
                <a:ea typeface="+mn-ea"/>
                <a:cs typeface="+mn-cs"/>
              </a:defRPr>
            </a:lvl4pPr>
            <a:lvl5pPr marL="540000" indent="-180000" algn="l" defTabSz="1088776" rtl="0" eaLnBrk="1" latinLnBrk="0" hangingPunct="1">
              <a:spcBef>
                <a:spcPts val="250"/>
              </a:spcBef>
              <a:buClr>
                <a:schemeClr val="accent2"/>
              </a:buClr>
              <a:buSzPct val="100000"/>
              <a:buFont typeface="Courier New" pitchFamily="49" charset="0"/>
              <a:buChar char="o"/>
              <a:defRPr sz="1600" kern="1200">
                <a:solidFill>
                  <a:schemeClr val="tx1"/>
                </a:solidFill>
                <a:latin typeface="+mn-lt"/>
                <a:ea typeface="+mn-ea"/>
                <a:cs typeface="+mn-cs"/>
              </a:defRPr>
            </a:lvl5pPr>
            <a:lvl6pPr marL="2994134"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8522"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910"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7298"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a:spcBef>
                <a:spcPct val="0"/>
              </a:spcBef>
              <a:spcAft>
                <a:spcPct val="0"/>
              </a:spcAft>
              <a:buClr>
                <a:srgbClr val="F0AB00"/>
              </a:buClr>
            </a:pPr>
            <a:endParaRPr sz="1400" b="0" dirty="0">
              <a:solidFill>
                <a:srgbClr val="000000"/>
              </a:solidFill>
              <a:latin typeface="Arial"/>
              <a:sym typeface="+mn-lt"/>
            </a:endParaRPr>
          </a:p>
        </p:txBody>
      </p:sp>
      <p:sp>
        <p:nvSpPr>
          <p:cNvPr id="48" name="Text Placeholder 37"/>
          <p:cNvSpPr>
            <a:spLocks noGrp="1"/>
          </p:cNvSpPr>
          <p:nvPr>
            <p:custDataLst>
              <p:tags r:id="rId3"/>
            </p:custDataLst>
          </p:nvPr>
        </p:nvSpPr>
        <p:spPr bwMode="gray">
          <a:xfrm>
            <a:off x="8078272" y="4732608"/>
            <a:ext cx="1115722" cy="212676"/>
          </a:xfrm>
          <a:prstGeom prst="rect">
            <a:avLst/>
          </a:prstGeom>
          <a:noFill/>
          <a:extLst>
            <a:ext uri="{909E8E84-426E-40DD-AFC4-6F175D3DCCD1}">
              <a14:hiddenFill xmlns:a14="http://schemas.microsoft.com/office/drawing/2010/main">
                <a:solidFill>
                  <a:schemeClr val="accent1"/>
                </a:solidFill>
              </a14:hiddenFill>
            </a:ext>
          </a:extLst>
        </p:spPr>
        <p:txBody>
          <a:bodyPr wrap="none" lIns="25392" tIns="0" rIns="25392" bIns="0" numCol="1" spcCol="0" anchor="ctr" anchorCtr="0">
            <a:noAutofit/>
          </a:bodyPr>
          <a:lstStyle>
            <a:lvl1pPr marL="0" indent="0" algn="l" defTabSz="1088776" rtl="0" eaLnBrk="1" latinLnBrk="0" hangingPunct="1">
              <a:spcBef>
                <a:spcPts val="2400"/>
              </a:spcBef>
              <a:buClr>
                <a:schemeClr val="accent1"/>
              </a:buClr>
              <a:buSzPct val="80000"/>
              <a:buFontTx/>
              <a:buNone/>
              <a:defRPr sz="2400" b="1" kern="1200">
                <a:solidFill>
                  <a:schemeClr val="tx1"/>
                </a:solidFill>
                <a:latin typeface="+mn-lt"/>
                <a:ea typeface="+mn-ea"/>
                <a:cs typeface="+mn-cs"/>
              </a:defRPr>
            </a:lvl1pPr>
            <a:lvl2pPr marL="0" indent="0" algn="l" defTabSz="1088776" rtl="0" eaLnBrk="1" latinLnBrk="0" hangingPunct="1">
              <a:spcBef>
                <a:spcPts val="600"/>
              </a:spcBef>
              <a:buClr>
                <a:schemeClr val="accent1"/>
              </a:buClr>
              <a:buSzPct val="80000"/>
              <a:buFont typeface="Wingdings" pitchFamily="2" charset="2"/>
              <a:buNone/>
              <a:defRPr sz="2400" kern="1200">
                <a:solidFill>
                  <a:schemeClr val="tx1"/>
                </a:solidFill>
                <a:latin typeface="+mn-lt"/>
                <a:ea typeface="+mn-ea"/>
                <a:cs typeface="+mn-cs"/>
              </a:defRPr>
            </a:lvl2pPr>
            <a:lvl3pPr marL="540000" indent="-360000" algn="l" defTabSz="1088776" rtl="0" eaLnBrk="1" latinLnBrk="0" hangingPunct="1">
              <a:spcBef>
                <a:spcPts val="600"/>
              </a:spcBef>
              <a:spcAft>
                <a:spcPts val="0"/>
              </a:spcAft>
              <a:buClr>
                <a:schemeClr val="tx1"/>
              </a:buClr>
              <a:buSzPct val="100000"/>
              <a:buFont typeface="Arial" panose="020B0604020202020204" pitchFamily="34" charset="0"/>
              <a:buChar char="►"/>
              <a:defRPr sz="2400" kern="1200">
                <a:solidFill>
                  <a:schemeClr val="tx1"/>
                </a:solidFill>
                <a:latin typeface="+mn-lt"/>
                <a:ea typeface="+mn-ea"/>
                <a:cs typeface="+mn-cs"/>
              </a:defRPr>
            </a:lvl3pPr>
            <a:lvl4pPr marL="720000" indent="-360000" algn="l" defTabSz="1088776" rtl="0" eaLnBrk="1" latinLnBrk="0" hangingPunct="1">
              <a:spcBef>
                <a:spcPts val="600"/>
              </a:spcBef>
              <a:buClrTx/>
              <a:buSzPct val="80000"/>
              <a:buFont typeface="Arial" panose="020B0604020202020204" pitchFamily="34" charset="0"/>
              <a:buChar char="►"/>
              <a:defRPr sz="2000" kern="1200">
                <a:solidFill>
                  <a:schemeClr val="tx1"/>
                </a:solidFill>
                <a:latin typeface="+mn-lt"/>
                <a:ea typeface="+mn-ea"/>
                <a:cs typeface="+mn-cs"/>
              </a:defRPr>
            </a:lvl4pPr>
            <a:lvl5pPr marL="540000" indent="-180000" algn="l" defTabSz="1088776" rtl="0" eaLnBrk="1" latinLnBrk="0" hangingPunct="1">
              <a:spcBef>
                <a:spcPts val="250"/>
              </a:spcBef>
              <a:buClr>
                <a:schemeClr val="accent2"/>
              </a:buClr>
              <a:buSzPct val="100000"/>
              <a:buFont typeface="Courier New" pitchFamily="49" charset="0"/>
              <a:buChar char="o"/>
              <a:defRPr sz="1600" kern="1200">
                <a:solidFill>
                  <a:schemeClr val="tx1"/>
                </a:solidFill>
                <a:latin typeface="+mn-lt"/>
                <a:ea typeface="+mn-ea"/>
                <a:cs typeface="+mn-cs"/>
              </a:defRPr>
            </a:lvl5pPr>
            <a:lvl6pPr marL="2994134"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8522"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910"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7298"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a:spcBef>
                <a:spcPct val="0"/>
              </a:spcBef>
              <a:spcAft>
                <a:spcPct val="0"/>
              </a:spcAft>
              <a:buClr>
                <a:srgbClr val="F0AB00"/>
              </a:buClr>
            </a:pPr>
            <a:endParaRPr sz="1400" b="0" dirty="0">
              <a:solidFill>
                <a:srgbClr val="000000"/>
              </a:solidFill>
              <a:latin typeface="Arial" panose="020B0604020202020204" pitchFamily="34" charset="0"/>
              <a:sym typeface="Arial" panose="020B0604020202020204" pitchFamily="34" charset="0"/>
            </a:endParaRPr>
          </a:p>
        </p:txBody>
      </p:sp>
      <p:pic>
        <p:nvPicPr>
          <p:cNvPr id="13318" name="Picture 6" descr="http://www.wallpapereast.com/static/images/15-beach-sea-photography_mNM3L12.jpg"/>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331305" y="1343037"/>
            <a:ext cx="11570885" cy="514184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7"/>
          <p:cNvPicPr>
            <a:picLocks noChangeAspect="1" noChangeArrowheads="1"/>
          </p:cNvPicPr>
          <p:nvPr/>
        </p:nvPicPr>
        <p:blipFill rotWithShape="1">
          <a:blip r:embed="rId9">
            <a:extLst>
              <a:ext uri="{28A0092B-C50C-407E-A947-70E740481C1C}">
                <a14:useLocalDpi xmlns:a14="http://schemas.microsoft.com/office/drawing/2010/main" val="0"/>
              </a:ext>
            </a:extLst>
          </a:blip>
          <a:srcRect/>
          <a:stretch/>
        </p:blipFill>
        <p:spPr bwMode="auto">
          <a:xfrm>
            <a:off x="7410486" y="341726"/>
            <a:ext cx="4218587" cy="230334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7"/>
          <p:cNvPicPr>
            <a:picLocks noChangeAspect="1" noChangeArrowheads="1"/>
          </p:cNvPicPr>
          <p:nvPr/>
        </p:nvPicPr>
        <p:blipFill rotWithShape="1">
          <a:blip r:embed="rId10">
            <a:extLst>
              <a:ext uri="{28A0092B-C50C-407E-A947-70E740481C1C}">
                <a14:useLocalDpi xmlns:a14="http://schemas.microsoft.com/office/drawing/2010/main" val="0"/>
              </a:ext>
            </a:extLst>
          </a:blip>
          <a:srcRect l="47159"/>
          <a:stretch/>
        </p:blipFill>
        <p:spPr bwMode="auto">
          <a:xfrm>
            <a:off x="7400201" y="2784852"/>
            <a:ext cx="4228872" cy="39724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2756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SAP Brand Logo </a:t>
            </a:r>
            <a:r>
              <a:rPr lang="en-US" sz="2800" dirty="0" smtClean="0"/>
              <a:t>Recognition: We can recognize customer logos in video to generate brand exposure statistics</a:t>
            </a:r>
            <a:endParaRPr lang="en-US" sz="2400" b="0" dirty="0"/>
          </a:p>
        </p:txBody>
      </p:sp>
      <p:sp>
        <p:nvSpPr>
          <p:cNvPr id="3" name="Footer Placeholder 2"/>
          <p:cNvSpPr>
            <a:spLocks noGrp="1"/>
          </p:cNvSpPr>
          <p:nvPr>
            <p:ph type="ftr" sz="quarter" idx="3"/>
          </p:nvPr>
        </p:nvSpPr>
        <p:spPr/>
        <p:txBody>
          <a:bodyPr/>
          <a:lstStyle/>
          <a:p>
            <a:r>
              <a:rPr dirty="0">
                <a:solidFill>
                  <a:srgbClr val="000000">
                    <a:lumMod val="65000"/>
                    <a:lumOff val="35000"/>
                  </a:srgbClr>
                </a:solidFill>
              </a:rPr>
              <a:t>Confidential</a:t>
            </a:r>
          </a:p>
        </p:txBody>
      </p:sp>
      <p:sp>
        <p:nvSpPr>
          <p:cNvPr id="4" name="Slide Number Placeholder 3"/>
          <p:cNvSpPr>
            <a:spLocks noGrp="1"/>
          </p:cNvSpPr>
          <p:nvPr>
            <p:ph type="sldNum" sz="quarter" idx="4"/>
          </p:nvPr>
        </p:nvSpPr>
        <p:spPr/>
        <p:txBody>
          <a:bodyPr/>
          <a:lstStyle/>
          <a:p>
            <a:fld id="{52D116E8-C1B7-4800-ACA1-0CD42BEC2FD7}" type="slidenum">
              <a:rPr lang="en-US" sz="1000">
                <a:solidFill>
                  <a:srgbClr val="CCCCCC">
                    <a:lumMod val="25000"/>
                  </a:srgbClr>
                </a:solidFill>
              </a:rPr>
              <a:pPr/>
              <a:t>40</a:t>
            </a:fld>
            <a:endParaRPr lang="en-US" dirty="0">
              <a:solidFill>
                <a:srgbClr val="000000">
                  <a:tint val="75000"/>
                </a:srgbClr>
              </a:solidFill>
            </a:endParaRPr>
          </a:p>
        </p:txBody>
      </p:sp>
      <p:sp>
        <p:nvSpPr>
          <p:cNvPr id="30" name="Text Placeholder 2"/>
          <p:cNvSpPr>
            <a:spLocks noGrp="1"/>
          </p:cNvSpPr>
          <p:nvPr>
            <p:ph type="body" sz="quarter" idx="10"/>
          </p:nvPr>
        </p:nvSpPr>
        <p:spPr>
          <a:xfrm>
            <a:off x="336616" y="5166261"/>
            <a:ext cx="11542194" cy="1880365"/>
          </a:xfrm>
        </p:spPr>
        <p:txBody>
          <a:bodyPr/>
          <a:lstStyle/>
          <a:p>
            <a:pPr algn="just"/>
            <a:r>
              <a:rPr lang="en-US" sz="1600" dirty="0" smtClean="0"/>
              <a:t>Detects and recognizes brand logos in video and images. </a:t>
            </a:r>
          </a:p>
          <a:p>
            <a:pPr algn="just"/>
            <a:r>
              <a:rPr lang="en-US" sz="1600" dirty="0" smtClean="0"/>
              <a:t>Can detect and classify multiple logos and generate reports on logo exposure</a:t>
            </a:r>
          </a:p>
          <a:p>
            <a:pPr algn="just"/>
            <a:r>
              <a:rPr lang="en-US" sz="1600" dirty="0" smtClean="0"/>
              <a:t>E.g. number of appearances, location on frame and size.</a:t>
            </a:r>
            <a:endParaRPr lang="he-IL" sz="1600" dirty="0"/>
          </a:p>
        </p:txBody>
      </p:sp>
      <p:pic>
        <p:nvPicPr>
          <p:cNvPr id="31" name="Picture 30"/>
          <p:cNvPicPr>
            <a:picLocks noChangeAspect="1"/>
          </p:cNvPicPr>
          <p:nvPr/>
        </p:nvPicPr>
        <p:blipFill>
          <a:blip r:embed="rId3"/>
          <a:stretch>
            <a:fillRect/>
          </a:stretch>
        </p:blipFill>
        <p:spPr>
          <a:xfrm>
            <a:off x="238477" y="2804924"/>
            <a:ext cx="2340458" cy="1316545"/>
          </a:xfrm>
          <a:prstGeom prst="rect">
            <a:avLst/>
          </a:prstGeom>
        </p:spPr>
      </p:pic>
      <p:pic>
        <p:nvPicPr>
          <p:cNvPr id="32" name="Picture 31"/>
          <p:cNvPicPr>
            <a:picLocks noChangeAspect="1"/>
          </p:cNvPicPr>
          <p:nvPr/>
        </p:nvPicPr>
        <p:blipFill>
          <a:blip r:embed="rId4"/>
          <a:stretch>
            <a:fillRect/>
          </a:stretch>
        </p:blipFill>
        <p:spPr>
          <a:xfrm>
            <a:off x="379402" y="3028615"/>
            <a:ext cx="2334362" cy="1316545"/>
          </a:xfrm>
          <a:prstGeom prst="rect">
            <a:avLst/>
          </a:prstGeom>
        </p:spPr>
      </p:pic>
      <p:pic>
        <p:nvPicPr>
          <p:cNvPr id="37" name="Picture 36"/>
          <p:cNvPicPr>
            <a:picLocks noChangeAspect="1"/>
          </p:cNvPicPr>
          <p:nvPr/>
        </p:nvPicPr>
        <p:blipFill>
          <a:blip r:embed="rId5"/>
          <a:stretch>
            <a:fillRect/>
          </a:stretch>
        </p:blipFill>
        <p:spPr>
          <a:xfrm>
            <a:off x="561640" y="3252306"/>
            <a:ext cx="2334362" cy="1316545"/>
          </a:xfrm>
          <a:prstGeom prst="rect">
            <a:avLst/>
          </a:prstGeom>
        </p:spPr>
      </p:pic>
      <p:pic>
        <p:nvPicPr>
          <p:cNvPr id="38" name="Picture 37"/>
          <p:cNvPicPr>
            <a:picLocks noChangeAspect="1"/>
          </p:cNvPicPr>
          <p:nvPr/>
        </p:nvPicPr>
        <p:blipFill>
          <a:blip r:embed="rId6"/>
          <a:stretch>
            <a:fillRect/>
          </a:stretch>
        </p:blipFill>
        <p:spPr>
          <a:xfrm>
            <a:off x="3310984" y="3028615"/>
            <a:ext cx="2748818" cy="1548160"/>
          </a:xfrm>
          <a:prstGeom prst="rect">
            <a:avLst/>
          </a:prstGeom>
        </p:spPr>
      </p:pic>
      <p:pic>
        <p:nvPicPr>
          <p:cNvPr id="39" name="Picture 38"/>
          <p:cNvPicPr>
            <a:picLocks noChangeAspect="1"/>
          </p:cNvPicPr>
          <p:nvPr/>
        </p:nvPicPr>
        <p:blipFill>
          <a:blip r:embed="rId7"/>
          <a:stretch>
            <a:fillRect/>
          </a:stretch>
        </p:blipFill>
        <p:spPr>
          <a:xfrm>
            <a:off x="6657023" y="3012723"/>
            <a:ext cx="2742724" cy="1548160"/>
          </a:xfrm>
          <a:prstGeom prst="rect">
            <a:avLst/>
          </a:prstGeom>
        </p:spPr>
      </p:pic>
      <p:pic>
        <p:nvPicPr>
          <p:cNvPr id="40" name="Picture 39"/>
          <p:cNvPicPr>
            <a:picLocks noChangeAspect="1"/>
          </p:cNvPicPr>
          <p:nvPr/>
        </p:nvPicPr>
        <p:blipFill rotWithShape="1">
          <a:blip r:embed="rId8"/>
          <a:srcRect b="43925"/>
          <a:stretch/>
        </p:blipFill>
        <p:spPr>
          <a:xfrm>
            <a:off x="10137895" y="2819115"/>
            <a:ext cx="1463570" cy="2005426"/>
          </a:xfrm>
          <a:prstGeom prst="rect">
            <a:avLst/>
          </a:prstGeom>
        </p:spPr>
      </p:pic>
      <p:cxnSp>
        <p:nvCxnSpPr>
          <p:cNvPr id="44" name="Straight Connector 10"/>
          <p:cNvCxnSpPr/>
          <p:nvPr/>
        </p:nvCxnSpPr>
        <p:spPr>
          <a:xfrm>
            <a:off x="268320" y="1971146"/>
            <a:ext cx="11619195" cy="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7" name="Straight Connector 10"/>
          <p:cNvCxnSpPr/>
          <p:nvPr/>
        </p:nvCxnSpPr>
        <p:spPr>
          <a:xfrm>
            <a:off x="330194" y="2711043"/>
            <a:ext cx="11557321" cy="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sp>
        <p:nvSpPr>
          <p:cNvPr id="5" name="Right Arrow 4"/>
          <p:cNvSpPr/>
          <p:nvPr/>
        </p:nvSpPr>
        <p:spPr>
          <a:xfrm>
            <a:off x="238482" y="2038680"/>
            <a:ext cx="2729054" cy="618844"/>
          </a:xfrm>
          <a:prstGeom prst="rightArrow">
            <a:avLst/>
          </a:prstGeom>
          <a:solidFill>
            <a:srgbClr val="15446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377" tIns="45686" rIns="91377" bIns="45686" spcCol="0" rtlCol="0" anchor="ctr"/>
          <a:lstStyle/>
          <a:p>
            <a:pPr algn="ctr" defTabSz="1088013">
              <a:spcBef>
                <a:spcPct val="50000"/>
              </a:spcBef>
              <a:buClr>
                <a:srgbClr val="F0AB00"/>
              </a:buClr>
              <a:buSzPct val="80000"/>
              <a:defRPr/>
            </a:pPr>
            <a:r>
              <a:rPr lang="en-US" altLang="en-US" sz="2000" dirty="0">
                <a:solidFill>
                  <a:srgbClr val="FFFFFF"/>
                </a:solidFill>
                <a:ea typeface="Geogrotesque" charset="0"/>
                <a:cs typeface="Arial" panose="020B0604020202020204" pitchFamily="34" charset="0"/>
              </a:rPr>
              <a:t>Video Upload</a:t>
            </a:r>
          </a:p>
        </p:txBody>
      </p:sp>
      <p:sp>
        <p:nvSpPr>
          <p:cNvPr id="53" name="Right Arrow 52"/>
          <p:cNvSpPr/>
          <p:nvPr/>
        </p:nvSpPr>
        <p:spPr>
          <a:xfrm>
            <a:off x="3379800" y="2038680"/>
            <a:ext cx="2729054" cy="618844"/>
          </a:xfrm>
          <a:prstGeom prst="rightArrow">
            <a:avLst/>
          </a:prstGeom>
          <a:solidFill>
            <a:srgbClr val="15446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377" tIns="45686" rIns="91377" bIns="45686" spcCol="0" rtlCol="0" anchor="ctr"/>
          <a:lstStyle/>
          <a:p>
            <a:pPr algn="ctr" defTabSz="1088013">
              <a:buClr>
                <a:srgbClr val="F0AB00"/>
              </a:buClr>
              <a:buSzPct val="80000"/>
              <a:defRPr/>
            </a:pPr>
            <a:r>
              <a:rPr lang="en-US" altLang="en-US" sz="2000" dirty="0">
                <a:solidFill>
                  <a:srgbClr val="FFFFFF"/>
                </a:solidFill>
                <a:ea typeface="Geogrotesque" charset="0"/>
                <a:cs typeface="Arial" panose="020B0604020202020204" pitchFamily="34" charset="0"/>
              </a:rPr>
              <a:t>Detection Algorithm</a:t>
            </a:r>
          </a:p>
        </p:txBody>
      </p:sp>
      <p:sp>
        <p:nvSpPr>
          <p:cNvPr id="54" name="Right Arrow 53"/>
          <p:cNvSpPr/>
          <p:nvPr/>
        </p:nvSpPr>
        <p:spPr>
          <a:xfrm>
            <a:off x="6656647" y="2038679"/>
            <a:ext cx="2729054" cy="618844"/>
          </a:xfrm>
          <a:prstGeom prst="rightArrow">
            <a:avLst/>
          </a:prstGeom>
          <a:solidFill>
            <a:srgbClr val="15446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377" tIns="45686" rIns="91377" bIns="45686" spcCol="0" rtlCol="0" anchor="ctr"/>
          <a:lstStyle/>
          <a:p>
            <a:pPr algn="ctr" defTabSz="1088013">
              <a:buClr>
                <a:srgbClr val="F0AB00"/>
              </a:buClr>
              <a:buSzPct val="80000"/>
              <a:defRPr/>
            </a:pPr>
            <a:r>
              <a:rPr lang="en-US" altLang="en-US" sz="2000" dirty="0">
                <a:solidFill>
                  <a:srgbClr val="FFFFFF"/>
                </a:solidFill>
                <a:ea typeface="Geogrotesque" charset="0"/>
                <a:cs typeface="Arial" panose="020B0604020202020204" pitchFamily="34" charset="0"/>
              </a:rPr>
              <a:t>Post Processing</a:t>
            </a:r>
          </a:p>
        </p:txBody>
      </p:sp>
      <p:sp>
        <p:nvSpPr>
          <p:cNvPr id="55" name="Right Arrow 54"/>
          <p:cNvSpPr/>
          <p:nvPr/>
        </p:nvSpPr>
        <p:spPr>
          <a:xfrm>
            <a:off x="9821411" y="2038680"/>
            <a:ext cx="2066100" cy="618844"/>
          </a:xfrm>
          <a:prstGeom prst="rightArrow">
            <a:avLst/>
          </a:prstGeom>
          <a:solidFill>
            <a:srgbClr val="15446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377" tIns="45686" rIns="91377" bIns="45686" spcCol="0" rtlCol="0" anchor="ctr"/>
          <a:lstStyle/>
          <a:p>
            <a:pPr algn="ctr" defTabSz="1088013">
              <a:buClr>
                <a:srgbClr val="F0AB00"/>
              </a:buClr>
              <a:buSzPct val="80000"/>
              <a:defRPr/>
            </a:pPr>
            <a:r>
              <a:rPr lang="en-US" altLang="en-US" sz="2000" dirty="0">
                <a:solidFill>
                  <a:srgbClr val="FFFFFF"/>
                </a:solidFill>
                <a:ea typeface="Geogrotesque" charset="0"/>
                <a:cs typeface="Arial" panose="020B0604020202020204" pitchFamily="34" charset="0"/>
              </a:rPr>
              <a:t>Store in HANA</a:t>
            </a:r>
          </a:p>
        </p:txBody>
      </p:sp>
    </p:spTree>
    <p:extLst>
      <p:ext uri="{BB962C8B-B14F-4D97-AF65-F5344CB8AC3E}">
        <p14:creationId xmlns:p14="http://schemas.microsoft.com/office/powerpoint/2010/main" val="301490661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smtClean="0"/>
              <a:t>SAP </a:t>
            </a:r>
            <a:r>
              <a:rPr lang="en-US" sz="2800" dirty="0"/>
              <a:t>Brand Logo </a:t>
            </a:r>
            <a:r>
              <a:rPr lang="en-US" sz="2800" dirty="0" smtClean="0"/>
              <a:t>Recognition: This works with a two-stage convolutional neural network: first detect, then classify</a:t>
            </a:r>
            <a:endParaRPr lang="en-US" sz="2800" b="0"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35665" y="1312681"/>
            <a:ext cx="3417377" cy="5145264"/>
          </a:xfrm>
          <a:prstGeom prst="rect">
            <a:avLst/>
          </a:prstGeom>
        </p:spPr>
      </p:pic>
      <p:pic>
        <p:nvPicPr>
          <p:cNvPr id="6" name="Picture 5"/>
          <p:cNvPicPr>
            <a:picLocks noChangeAspect="1"/>
          </p:cNvPicPr>
          <p:nvPr/>
        </p:nvPicPr>
        <p:blipFill>
          <a:blip r:embed="rId4"/>
          <a:stretch>
            <a:fillRect/>
          </a:stretch>
        </p:blipFill>
        <p:spPr>
          <a:xfrm>
            <a:off x="323916" y="1311160"/>
            <a:ext cx="4386215" cy="2159368"/>
          </a:xfrm>
          <a:prstGeom prst="rect">
            <a:avLst/>
          </a:prstGeom>
        </p:spPr>
      </p:pic>
      <p:sp>
        <p:nvSpPr>
          <p:cNvPr id="7" name="Text Placeholder 2"/>
          <p:cNvSpPr>
            <a:spLocks noGrp="1"/>
          </p:cNvSpPr>
          <p:nvPr>
            <p:ph type="body" sz="quarter" idx="10"/>
          </p:nvPr>
        </p:nvSpPr>
        <p:spPr>
          <a:xfrm>
            <a:off x="225944" y="4151445"/>
            <a:ext cx="4317067" cy="975726"/>
          </a:xfrm>
        </p:spPr>
        <p:txBody>
          <a:bodyPr/>
          <a:lstStyle/>
          <a:p>
            <a:pPr marL="522743" lvl="2" indent="-342797">
              <a:buFont typeface="Arial" panose="020B0604020202020204" pitchFamily="34" charset="0"/>
              <a:buChar char="•"/>
            </a:pPr>
            <a:r>
              <a:rPr lang="en-US" sz="1400" dirty="0" smtClean="0"/>
              <a:t>Detection </a:t>
            </a:r>
            <a:r>
              <a:rPr lang="en-US" sz="1400" dirty="0"/>
              <a:t>+ Classification at once for all logos</a:t>
            </a:r>
          </a:p>
          <a:p>
            <a:pPr marL="522743" lvl="2" indent="-342797">
              <a:buFont typeface="Arial" panose="020B0604020202020204" pitchFamily="34" charset="0"/>
              <a:buChar char="•"/>
            </a:pPr>
            <a:r>
              <a:rPr lang="en-US" sz="1400" dirty="0"/>
              <a:t>Stand alone </a:t>
            </a:r>
            <a:r>
              <a:rPr lang="en-US" sz="1400" dirty="0" err="1"/>
              <a:t>caffe</a:t>
            </a:r>
            <a:r>
              <a:rPr lang="en-US" sz="1400" dirty="0"/>
              <a:t> </a:t>
            </a:r>
            <a:r>
              <a:rPr lang="en-US" sz="1400" dirty="0" smtClean="0"/>
              <a:t>engine</a:t>
            </a:r>
            <a:endParaRPr lang="en-US" sz="1400" dirty="0"/>
          </a:p>
          <a:p>
            <a:pPr marL="522743" lvl="2" indent="-342797">
              <a:buFont typeface="Arial" panose="020B0604020202020204" pitchFamily="34" charset="0"/>
              <a:buChar char="•"/>
            </a:pPr>
            <a:r>
              <a:rPr lang="en-US" sz="1400" dirty="0"/>
              <a:t>Very fast (~25ms per image</a:t>
            </a:r>
            <a:r>
              <a:rPr lang="en-US" sz="1400" dirty="0" smtClean="0"/>
              <a:t>)</a:t>
            </a:r>
          </a:p>
          <a:p>
            <a:pPr marL="522743" lvl="2" indent="-342797">
              <a:buFont typeface="Arial" panose="020B0604020202020204" pitchFamily="34" charset="0"/>
              <a:buChar char="•"/>
            </a:pPr>
            <a:r>
              <a:rPr lang="en-US" sz="1400" dirty="0" smtClean="0"/>
              <a:t>Powered by </a:t>
            </a:r>
            <a:r>
              <a:rPr lang="en-US" sz="1400" dirty="0" err="1" smtClean="0"/>
              <a:t>Nvidia</a:t>
            </a:r>
            <a:r>
              <a:rPr lang="en-US" sz="1400" dirty="0" smtClean="0"/>
              <a:t> </a:t>
            </a:r>
            <a:r>
              <a:rPr lang="en-US" sz="1400" dirty="0" err="1" smtClean="0"/>
              <a:t>Kepler</a:t>
            </a:r>
            <a:r>
              <a:rPr lang="en-US" sz="1400" dirty="0" smtClean="0"/>
              <a:t> GPUs for training </a:t>
            </a:r>
          </a:p>
          <a:p>
            <a:pPr marL="522743" lvl="2" indent="-342797">
              <a:buFont typeface="Arial" panose="020B0604020202020204" pitchFamily="34" charset="0"/>
              <a:buChar char="•"/>
            </a:pPr>
            <a:endParaRPr lang="en-US" sz="1400" dirty="0"/>
          </a:p>
        </p:txBody>
      </p:sp>
      <p:grpSp>
        <p:nvGrpSpPr>
          <p:cNvPr id="11" name="Group 10"/>
          <p:cNvGrpSpPr/>
          <p:nvPr/>
        </p:nvGrpSpPr>
        <p:grpSpPr>
          <a:xfrm>
            <a:off x="8447724" y="1311161"/>
            <a:ext cx="3418387" cy="5146785"/>
            <a:chOff x="8449923" y="1311403"/>
            <a:chExt cx="3419277" cy="5148125"/>
          </a:xfrm>
        </p:grpSpPr>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49923" y="1311403"/>
              <a:ext cx="3419277" cy="5148125"/>
            </a:xfrm>
            <a:prstGeom prst="rect">
              <a:avLst/>
            </a:prstGeom>
          </p:spPr>
        </p:pic>
        <p:sp>
          <p:nvSpPr>
            <p:cNvPr id="3" name="Rectangle 2"/>
            <p:cNvSpPr/>
            <p:nvPr/>
          </p:nvSpPr>
          <p:spPr bwMode="gray">
            <a:xfrm>
              <a:off x="10531642" y="1965158"/>
              <a:ext cx="689811" cy="697831"/>
            </a:xfrm>
            <a:prstGeom prst="rect">
              <a:avLst/>
            </a:prstGeom>
            <a:solidFill>
              <a:schemeClr val="accent1"/>
            </a:solidFill>
            <a:ln w="6350" algn="ctr">
              <a:noFill/>
              <a:miter lim="800000"/>
              <a:headEnd/>
              <a:tailEnd/>
            </a:ln>
          </p:spPr>
          <p:txBody>
            <a:bodyPr lIns="89977" tIns="71981" rIns="89977" bIns="71981" rtlCol="0" anchor="ctr"/>
            <a:lstStyle/>
            <a:p>
              <a:pPr algn="ctr" defTabSz="914126" fontAlgn="base">
                <a:spcBef>
                  <a:spcPct val="50000"/>
                </a:spcBef>
                <a:spcAft>
                  <a:spcPct val="0"/>
                </a:spcAft>
                <a:buClr>
                  <a:srgbClr val="F0AB00"/>
                </a:buClr>
                <a:buSzPct val="80000"/>
              </a:pPr>
              <a:endParaRPr lang="en-US" sz="1999" kern="0" dirty="0" err="1">
                <a:ea typeface="Arial Unicode MS" pitchFamily="34" charset="-128"/>
                <a:cs typeface="Arial Unicode MS" pitchFamily="34" charset="-128"/>
              </a:endParaRPr>
            </a:p>
          </p:txBody>
        </p:sp>
        <p:sp>
          <p:nvSpPr>
            <p:cNvPr id="8" name="Rectangle 7"/>
            <p:cNvSpPr/>
            <p:nvPr/>
          </p:nvSpPr>
          <p:spPr bwMode="gray">
            <a:xfrm>
              <a:off x="9617242" y="2749439"/>
              <a:ext cx="433137" cy="434919"/>
            </a:xfrm>
            <a:prstGeom prst="rect">
              <a:avLst/>
            </a:prstGeom>
            <a:solidFill>
              <a:schemeClr val="tx2">
                <a:lumMod val="40000"/>
                <a:lumOff val="60000"/>
              </a:schemeClr>
            </a:solidFill>
            <a:ln w="6350" algn="ctr">
              <a:noFill/>
              <a:miter lim="800000"/>
              <a:headEnd/>
              <a:tailEnd/>
            </a:ln>
          </p:spPr>
          <p:txBody>
            <a:bodyPr lIns="89977" tIns="71981" rIns="89977" bIns="71981" rtlCol="0" anchor="ctr"/>
            <a:lstStyle/>
            <a:p>
              <a:pPr algn="ctr" defTabSz="914126" fontAlgn="base">
                <a:spcBef>
                  <a:spcPct val="50000"/>
                </a:spcBef>
                <a:spcAft>
                  <a:spcPct val="0"/>
                </a:spcAft>
                <a:buClr>
                  <a:srgbClr val="F0AB00"/>
                </a:buClr>
                <a:buSzPct val="80000"/>
              </a:pPr>
              <a:endParaRPr lang="en-US" sz="1999" kern="0" dirty="0" err="1">
                <a:ea typeface="Arial Unicode MS" pitchFamily="34" charset="-128"/>
                <a:cs typeface="Arial Unicode MS" pitchFamily="34" charset="-128"/>
              </a:endParaRPr>
            </a:p>
          </p:txBody>
        </p:sp>
        <p:sp>
          <p:nvSpPr>
            <p:cNvPr id="9" name="Rectangle 8"/>
            <p:cNvSpPr/>
            <p:nvPr/>
          </p:nvSpPr>
          <p:spPr bwMode="gray">
            <a:xfrm>
              <a:off x="10291010" y="3447268"/>
              <a:ext cx="457201" cy="475027"/>
            </a:xfrm>
            <a:prstGeom prst="rect">
              <a:avLst/>
            </a:prstGeom>
            <a:solidFill>
              <a:srgbClr val="FFFF00"/>
            </a:solidFill>
            <a:ln w="6350" algn="ctr">
              <a:noFill/>
              <a:miter lim="800000"/>
              <a:headEnd/>
              <a:tailEnd/>
            </a:ln>
          </p:spPr>
          <p:txBody>
            <a:bodyPr lIns="89977" tIns="71981" rIns="89977" bIns="71981" rtlCol="0" anchor="ctr"/>
            <a:lstStyle/>
            <a:p>
              <a:pPr algn="ctr" defTabSz="914126" fontAlgn="base">
                <a:spcBef>
                  <a:spcPct val="50000"/>
                </a:spcBef>
                <a:spcAft>
                  <a:spcPct val="0"/>
                </a:spcAft>
                <a:buClr>
                  <a:srgbClr val="F0AB00"/>
                </a:buClr>
                <a:buSzPct val="80000"/>
              </a:pPr>
              <a:endParaRPr lang="en-US" sz="1999" kern="0" dirty="0" err="1">
                <a:ea typeface="Arial Unicode MS" pitchFamily="34" charset="-128"/>
                <a:cs typeface="Arial Unicode MS" pitchFamily="34" charset="-128"/>
              </a:endParaRPr>
            </a:p>
          </p:txBody>
        </p:sp>
        <p:sp>
          <p:nvSpPr>
            <p:cNvPr id="10" name="Rectangle 9"/>
            <p:cNvSpPr/>
            <p:nvPr/>
          </p:nvSpPr>
          <p:spPr bwMode="gray">
            <a:xfrm>
              <a:off x="8791074" y="5243984"/>
              <a:ext cx="737937" cy="771805"/>
            </a:xfrm>
            <a:prstGeom prst="rect">
              <a:avLst/>
            </a:prstGeom>
            <a:solidFill>
              <a:schemeClr val="accent4">
                <a:lumMod val="40000"/>
                <a:lumOff val="60000"/>
              </a:schemeClr>
            </a:solidFill>
            <a:ln w="6350" algn="ctr">
              <a:noFill/>
              <a:miter lim="800000"/>
              <a:headEnd/>
              <a:tailEnd/>
            </a:ln>
          </p:spPr>
          <p:txBody>
            <a:bodyPr lIns="89977" tIns="71981" rIns="89977" bIns="71981" rtlCol="0" anchor="ctr"/>
            <a:lstStyle/>
            <a:p>
              <a:pPr algn="ctr" defTabSz="914126" fontAlgn="base">
                <a:spcBef>
                  <a:spcPct val="50000"/>
                </a:spcBef>
                <a:spcAft>
                  <a:spcPct val="0"/>
                </a:spcAft>
                <a:buClr>
                  <a:srgbClr val="F0AB00"/>
                </a:buClr>
                <a:buSzPct val="80000"/>
              </a:pPr>
              <a:endParaRPr lang="en-US" sz="1999" kern="0" dirty="0" err="1">
                <a:ea typeface="Arial Unicode MS" pitchFamily="34" charset="-128"/>
                <a:cs typeface="Arial Unicode MS" pitchFamily="34" charset="-128"/>
              </a:endParaRPr>
            </a:p>
          </p:txBody>
        </p:sp>
      </p:grpSp>
    </p:spTree>
    <p:extLst>
      <p:ext uri="{BB962C8B-B14F-4D97-AF65-F5344CB8AC3E}">
        <p14:creationId xmlns:p14="http://schemas.microsoft.com/office/powerpoint/2010/main" val="115337902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smtClean="0"/>
              <a:t>TechEd Showcase: Hands-free </a:t>
            </a:r>
            <a:r>
              <a:rPr lang="en-US" sz="2800" dirty="0"/>
              <a:t>t</a:t>
            </a:r>
            <a:r>
              <a:rPr lang="en-US" sz="2800" dirty="0" smtClean="0"/>
              <a:t>ravel </a:t>
            </a:r>
            <a:r>
              <a:rPr lang="en-US" sz="2800" dirty="0"/>
              <a:t>b</a:t>
            </a:r>
            <a:r>
              <a:rPr lang="en-US" sz="2800" dirty="0" smtClean="0"/>
              <a:t>ooking by </a:t>
            </a:r>
            <a:r>
              <a:rPr lang="en-US" sz="2800" dirty="0" err="1" smtClean="0"/>
              <a:t>extendin</a:t>
            </a:r>
            <a:r>
              <a:rPr lang="en-US" sz="2800" dirty="0" smtClean="0"/>
              <a:t> Concur with Amazon </a:t>
            </a:r>
            <a:r>
              <a:rPr lang="en-US" sz="2800" dirty="0"/>
              <a:t>Echo, </a:t>
            </a:r>
            <a:r>
              <a:rPr lang="en-US" sz="2800" dirty="0" err="1" smtClean="0"/>
              <a:t>Evature</a:t>
            </a:r>
            <a:r>
              <a:rPr lang="en-US" sz="2800" dirty="0" smtClean="0"/>
              <a:t> and </a:t>
            </a:r>
            <a:r>
              <a:rPr lang="en-US" sz="2800" dirty="0" err="1" smtClean="0"/>
              <a:t>Prontoly</a:t>
            </a:r>
            <a:r>
              <a:rPr lang="en-US" sz="2800" dirty="0" smtClean="0"/>
              <a:t> </a:t>
            </a:r>
            <a:endParaRPr lang="en-US" sz="2400" b="0" dirty="0"/>
          </a:p>
        </p:txBody>
      </p:sp>
      <p:sp>
        <p:nvSpPr>
          <p:cNvPr id="7" name="Text Placeholder 2"/>
          <p:cNvSpPr>
            <a:spLocks noGrp="1"/>
          </p:cNvSpPr>
          <p:nvPr>
            <p:ph type="body" sz="quarter" idx="10"/>
          </p:nvPr>
        </p:nvSpPr>
        <p:spPr>
          <a:xfrm>
            <a:off x="1137452" y="3509818"/>
            <a:ext cx="5581025" cy="2188778"/>
          </a:xfrm>
        </p:spPr>
        <p:txBody>
          <a:bodyPr/>
          <a:lstStyle/>
          <a:p>
            <a:pPr>
              <a:buClr>
                <a:schemeClr val="tx2"/>
              </a:buClr>
              <a:buFont typeface="Wingdings" panose="05000000000000000000" pitchFamily="2" charset="2"/>
              <a:buChar char="§"/>
            </a:pPr>
            <a:r>
              <a:rPr lang="en-US" sz="1400" dirty="0"/>
              <a:t>“Alexa start sap” </a:t>
            </a:r>
          </a:p>
          <a:p>
            <a:pPr>
              <a:buClr>
                <a:schemeClr val="tx2"/>
              </a:buClr>
              <a:buFont typeface="Wingdings" panose="05000000000000000000" pitchFamily="2" charset="2"/>
              <a:buChar char="§"/>
            </a:pPr>
            <a:r>
              <a:rPr lang="en-US" sz="1400" dirty="0"/>
              <a:t>“Alexa ask sap to book me a flight from B</a:t>
            </a:r>
            <a:r>
              <a:rPr lang="en-US" sz="1400" dirty="0" smtClean="0"/>
              <a:t>oston </a:t>
            </a:r>
            <a:r>
              <a:rPr lang="en-US" sz="1400" dirty="0"/>
              <a:t>to </a:t>
            </a:r>
            <a:r>
              <a:rPr lang="en-US" sz="1400" dirty="0" smtClean="0"/>
              <a:t>Chicago”</a:t>
            </a:r>
            <a:endParaRPr lang="en-US" sz="1400" dirty="0"/>
          </a:p>
          <a:p>
            <a:pPr>
              <a:buClr>
                <a:schemeClr val="tx2"/>
              </a:buClr>
              <a:buFont typeface="Wingdings" panose="05000000000000000000" pitchFamily="2" charset="2"/>
              <a:buChar char="§"/>
            </a:pPr>
            <a:r>
              <a:rPr lang="en-US" sz="1400" dirty="0"/>
              <a:t>“Alexa play log in”  // Open Prontoly App Is needed</a:t>
            </a:r>
          </a:p>
          <a:p>
            <a:pPr>
              <a:buClr>
                <a:schemeClr val="tx2"/>
              </a:buClr>
              <a:buFont typeface="Wingdings" panose="05000000000000000000" pitchFamily="2" charset="2"/>
              <a:buChar char="§"/>
            </a:pPr>
            <a:r>
              <a:rPr lang="en-US" sz="1400" dirty="0"/>
              <a:t>“Alexa ask sap to book me a flight from </a:t>
            </a:r>
            <a:r>
              <a:rPr lang="en-US" sz="1400" dirty="0" smtClean="0"/>
              <a:t>Boston </a:t>
            </a:r>
            <a:r>
              <a:rPr lang="en-US" sz="1400" dirty="0"/>
              <a:t>to </a:t>
            </a:r>
            <a:r>
              <a:rPr lang="en-US" sz="1400" dirty="0" smtClean="0"/>
              <a:t>Chicago”</a:t>
            </a:r>
            <a:endParaRPr lang="en-US" sz="1400" dirty="0"/>
          </a:p>
          <a:p>
            <a:pPr>
              <a:buClr>
                <a:schemeClr val="tx2"/>
              </a:buClr>
              <a:buFont typeface="Wingdings" panose="05000000000000000000" pitchFamily="2" charset="2"/>
              <a:buChar char="§"/>
            </a:pPr>
            <a:r>
              <a:rPr lang="en-US" sz="1400" dirty="0"/>
              <a:t>“November first” </a:t>
            </a:r>
          </a:p>
          <a:p>
            <a:pPr>
              <a:buClr>
                <a:schemeClr val="tx2"/>
              </a:buClr>
              <a:buFont typeface="Wingdings" panose="05000000000000000000" pitchFamily="2" charset="2"/>
              <a:buChar char="§"/>
            </a:pPr>
            <a:r>
              <a:rPr lang="en-US" sz="1400" dirty="0"/>
              <a:t>“Alexa ask sap to book me a hotel in </a:t>
            </a:r>
            <a:r>
              <a:rPr lang="en-US" sz="1400" dirty="0" smtClean="0"/>
              <a:t>Chicago” </a:t>
            </a:r>
          </a:p>
          <a:p>
            <a:pPr>
              <a:buClr>
                <a:schemeClr val="tx2"/>
              </a:buClr>
              <a:buFont typeface="Wingdings" panose="05000000000000000000" pitchFamily="2" charset="2"/>
              <a:buChar char="§"/>
            </a:pPr>
            <a:r>
              <a:rPr lang="en-US" sz="1400" dirty="0" smtClean="0"/>
              <a:t>“</a:t>
            </a:r>
            <a:r>
              <a:rPr lang="en-US" sz="1400" dirty="0"/>
              <a:t>November first “</a:t>
            </a:r>
          </a:p>
          <a:p>
            <a:pPr>
              <a:buClr>
                <a:schemeClr val="tx2"/>
              </a:buClr>
              <a:buFont typeface="Wingdings" panose="05000000000000000000" pitchFamily="2" charset="2"/>
              <a:buChar char="§"/>
            </a:pPr>
            <a:r>
              <a:rPr lang="en-US" sz="1400" dirty="0"/>
              <a:t>“Three nights”</a:t>
            </a:r>
          </a:p>
        </p:txBody>
      </p:sp>
      <p:grpSp>
        <p:nvGrpSpPr>
          <p:cNvPr id="34" name="Group 33"/>
          <p:cNvGrpSpPr/>
          <p:nvPr/>
        </p:nvGrpSpPr>
        <p:grpSpPr>
          <a:xfrm>
            <a:off x="815987" y="1505180"/>
            <a:ext cx="9738677" cy="1774680"/>
            <a:chOff x="154969" y="1155845"/>
            <a:chExt cx="9738677" cy="1774680"/>
          </a:xfrm>
        </p:grpSpPr>
        <p:pic>
          <p:nvPicPr>
            <p:cNvPr id="12" name="Picture 11"/>
            <p:cNvPicPr/>
            <p:nvPr/>
          </p:nvPicPr>
          <p:blipFill>
            <a:blip r:embed="rId3" cstate="print">
              <a:extLst>
                <a:ext uri="{28A0092B-C50C-407E-A947-70E740481C1C}">
                  <a14:useLocalDpi xmlns:a14="http://schemas.microsoft.com/office/drawing/2010/main" val="0"/>
                </a:ext>
              </a:extLst>
            </a:blip>
            <a:stretch>
              <a:fillRect/>
            </a:stretch>
          </p:blipFill>
          <p:spPr>
            <a:xfrm>
              <a:off x="4971415" y="1863898"/>
              <a:ext cx="1537970" cy="817245"/>
            </a:xfrm>
            <a:prstGeom prst="rect">
              <a:avLst/>
            </a:prstGeom>
            <a:scene3d>
              <a:camera prst="isometricLeftDown">
                <a:rot lat="2100000" lon="1200000" rev="0"/>
              </a:camera>
              <a:lightRig rig="threePt" dir="t"/>
            </a:scene3d>
          </p:spPr>
        </p:pic>
        <p:pic>
          <p:nvPicPr>
            <p:cNvPr id="13" name="Picture 12" descr="http://imagedirectory.wdf.sap.corp:6085/thumbnails/dc/dc21/DC21A18A-426F-4752-8A81-1B06122429D8_t_410.jpg"/>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4969" y="1155845"/>
              <a:ext cx="1723967" cy="1774680"/>
            </a:xfrm>
            <a:prstGeom prst="rect">
              <a:avLst/>
            </a:prstGeom>
            <a:noFill/>
            <a:extLst/>
          </p:spPr>
        </p:pic>
        <p:pic>
          <p:nvPicPr>
            <p:cNvPr id="14" name="Picture 13" descr="http://ecx.images-amazon.com/images/I/51XeN2UYoyL._SL1000_.jpg"/>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838171" y="1436760"/>
              <a:ext cx="1212850" cy="1212850"/>
            </a:xfrm>
            <a:prstGeom prst="rect">
              <a:avLst/>
            </a:prstGeom>
            <a:noFill/>
            <a:extLst/>
          </p:spPr>
        </p:pic>
        <p:pic>
          <p:nvPicPr>
            <p:cNvPr id="15" name="Picture 14"/>
            <p:cNvPicPr/>
            <p:nvPr/>
          </p:nvPicPr>
          <p:blipFill>
            <a:blip r:embed="rId6">
              <a:extLst>
                <a:ext uri="{28A0092B-C50C-407E-A947-70E740481C1C}">
                  <a14:useLocalDpi xmlns:a14="http://schemas.microsoft.com/office/drawing/2010/main" val="0"/>
                </a:ext>
              </a:extLst>
            </a:blip>
            <a:stretch>
              <a:fillRect/>
            </a:stretch>
          </p:blipFill>
          <p:spPr>
            <a:xfrm>
              <a:off x="5771515" y="2117263"/>
              <a:ext cx="880110" cy="525780"/>
            </a:xfrm>
            <a:prstGeom prst="rect">
              <a:avLst/>
            </a:prstGeom>
          </p:spPr>
        </p:pic>
        <p:pic>
          <p:nvPicPr>
            <p:cNvPr id="16" name="Picture 15" descr="http://1.bp.blogspot.com/-YstzqkOAUac/Uz72Ji0e33I/AAAAAAAAAHo/SyDDj7_ocvo/s1600/Booking.com_logo_blue.jpg"/>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311861" y="1566400"/>
              <a:ext cx="1581785" cy="284480"/>
            </a:xfrm>
            <a:prstGeom prst="rect">
              <a:avLst/>
            </a:prstGeom>
            <a:noFill/>
          </p:spPr>
        </p:pic>
        <p:pic>
          <p:nvPicPr>
            <p:cNvPr id="17" name="Picture 16"/>
            <p:cNvPicPr/>
            <p:nvPr/>
          </p:nvPicPr>
          <p:blipFill>
            <a:blip r:embed="rId8"/>
            <a:stretch>
              <a:fillRect/>
            </a:stretch>
          </p:blipFill>
          <p:spPr>
            <a:xfrm>
              <a:off x="6904240" y="1614242"/>
              <a:ext cx="857885" cy="857885"/>
            </a:xfrm>
            <a:prstGeom prst="rect">
              <a:avLst/>
            </a:prstGeom>
          </p:spPr>
        </p:pic>
        <p:pic>
          <p:nvPicPr>
            <p:cNvPr id="18" name="Picture 17" descr="gds_logo.gif"/>
            <p:cNvPicPr/>
            <p:nvPr/>
          </p:nvPicPr>
          <p:blipFill>
            <a:blip r:embed="rId9">
              <a:extLst>
                <a:ext uri="{28A0092B-C50C-407E-A947-70E740481C1C}">
                  <a14:useLocalDpi xmlns:a14="http://schemas.microsoft.com/office/drawing/2010/main" val="0"/>
                </a:ext>
              </a:extLst>
            </a:blip>
            <a:srcRect/>
            <a:stretch>
              <a:fillRect/>
            </a:stretch>
          </p:blipFill>
          <p:spPr bwMode="auto">
            <a:xfrm>
              <a:off x="8741756" y="1949940"/>
              <a:ext cx="767715" cy="664210"/>
            </a:xfrm>
            <a:prstGeom prst="rect">
              <a:avLst/>
            </a:prstGeom>
            <a:noFill/>
            <a:ln>
              <a:noFill/>
            </a:ln>
          </p:spPr>
        </p:pic>
        <p:sp>
          <p:nvSpPr>
            <p:cNvPr id="19" name="Striped Right Arrow 18"/>
            <p:cNvSpPr/>
            <p:nvPr/>
          </p:nvSpPr>
          <p:spPr>
            <a:xfrm>
              <a:off x="4644390" y="1674351"/>
              <a:ext cx="327025" cy="275590"/>
            </a:xfrm>
            <a:prstGeom prst="stripedRightArrow">
              <a:avLst/>
            </a:prstGeom>
          </p:spPr>
          <p:style>
            <a:lnRef idx="2">
              <a:schemeClr val="accent1"/>
            </a:lnRef>
            <a:fillRef idx="1">
              <a:schemeClr val="lt1"/>
            </a:fillRef>
            <a:effectRef idx="0">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20" name="Striped Right Arrow 19"/>
            <p:cNvSpPr/>
            <p:nvPr/>
          </p:nvSpPr>
          <p:spPr>
            <a:xfrm>
              <a:off x="6512560" y="1674350"/>
              <a:ext cx="327025" cy="275590"/>
            </a:xfrm>
            <a:prstGeom prst="stripedRightArrow">
              <a:avLst/>
            </a:prstGeom>
          </p:spPr>
          <p:style>
            <a:lnRef idx="2">
              <a:schemeClr val="accent1"/>
            </a:lnRef>
            <a:fillRef idx="1">
              <a:schemeClr val="lt1"/>
            </a:fillRef>
            <a:effectRef idx="0">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21" name="Striped Right Arrow 20"/>
            <p:cNvSpPr/>
            <p:nvPr/>
          </p:nvSpPr>
          <p:spPr>
            <a:xfrm>
              <a:off x="7844905" y="1698480"/>
              <a:ext cx="327025" cy="275590"/>
            </a:xfrm>
            <a:prstGeom prst="stripedRightArrow">
              <a:avLst/>
            </a:prstGeom>
          </p:spPr>
          <p:style>
            <a:lnRef idx="2">
              <a:schemeClr val="accent1"/>
            </a:lnRef>
            <a:fillRef idx="1">
              <a:schemeClr val="lt1"/>
            </a:fillRef>
            <a:effectRef idx="0">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23" name="Striped Right Arrow 22"/>
            <p:cNvSpPr/>
            <p:nvPr/>
          </p:nvSpPr>
          <p:spPr>
            <a:xfrm rot="10800000">
              <a:off x="4641215" y="1996931"/>
              <a:ext cx="327025" cy="275590"/>
            </a:xfrm>
            <a:prstGeom prst="stripedRightArrow">
              <a:avLst/>
            </a:prstGeom>
          </p:spPr>
          <p:style>
            <a:lnRef idx="2">
              <a:schemeClr val="accent1"/>
            </a:lnRef>
            <a:fillRef idx="1">
              <a:schemeClr val="lt1"/>
            </a:fillRef>
            <a:effectRef idx="0">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24" name="Striped Right Arrow 23"/>
            <p:cNvSpPr/>
            <p:nvPr/>
          </p:nvSpPr>
          <p:spPr>
            <a:xfrm rot="10800000">
              <a:off x="6509385" y="1996930"/>
              <a:ext cx="327025" cy="275590"/>
            </a:xfrm>
            <a:prstGeom prst="stripedRightArrow">
              <a:avLst/>
            </a:prstGeom>
          </p:spPr>
          <p:style>
            <a:lnRef idx="2">
              <a:schemeClr val="accent1"/>
            </a:lnRef>
            <a:fillRef idx="1">
              <a:schemeClr val="lt1"/>
            </a:fillRef>
            <a:effectRef idx="0">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25" name="Striped Right Arrow 24"/>
            <p:cNvSpPr/>
            <p:nvPr/>
          </p:nvSpPr>
          <p:spPr>
            <a:xfrm rot="10800000">
              <a:off x="7841730" y="2030585"/>
              <a:ext cx="327025" cy="275590"/>
            </a:xfrm>
            <a:prstGeom prst="stripedRightArrow">
              <a:avLst/>
            </a:prstGeom>
          </p:spPr>
          <p:style>
            <a:lnRef idx="2">
              <a:schemeClr val="accent1"/>
            </a:lnRef>
            <a:fillRef idx="1">
              <a:schemeClr val="lt1"/>
            </a:fillRef>
            <a:effectRef idx="0">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pic>
          <p:nvPicPr>
            <p:cNvPr id="27" name="Picture 26" descr="http://mackenziewayne.com/wp-content/uploads/2015/09/C4C-SAP-cloud-for-customer-.png"/>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172269" y="1525169"/>
              <a:ext cx="885190" cy="740828"/>
            </a:xfrm>
            <a:prstGeom prst="rect">
              <a:avLst/>
            </a:prstGeom>
            <a:noFill/>
            <a:ln>
              <a:noFill/>
            </a:ln>
          </p:spPr>
        </p:pic>
        <p:pic>
          <p:nvPicPr>
            <p:cNvPr id="28" name="Picture 27"/>
            <p:cNvPicPr/>
            <p:nvPr/>
          </p:nvPicPr>
          <p:blipFill>
            <a:blip r:embed="rId11" cstate="print">
              <a:extLst>
                <a:ext uri="{28A0092B-C50C-407E-A947-70E740481C1C}">
                  <a14:useLocalDpi xmlns:a14="http://schemas.microsoft.com/office/drawing/2010/main" val="0"/>
                </a:ext>
              </a:extLst>
            </a:blip>
            <a:stretch>
              <a:fillRect/>
            </a:stretch>
          </p:blipFill>
          <p:spPr>
            <a:xfrm>
              <a:off x="2352963" y="1330960"/>
              <a:ext cx="905510" cy="1599565"/>
            </a:xfrm>
            <a:prstGeom prst="rect">
              <a:avLst/>
            </a:prstGeom>
          </p:spPr>
        </p:pic>
        <p:pic>
          <p:nvPicPr>
            <p:cNvPr id="29" name="Picture 28" descr="COPH-sound-icon-png.png"/>
            <p:cNvPicPr/>
            <p:nvPr/>
          </p:nvPicPr>
          <p:blipFill>
            <a:blip r:embed="rId12" cstate="print">
              <a:extLst>
                <a:ext uri="{28A0092B-C50C-407E-A947-70E740481C1C}">
                  <a14:useLocalDpi xmlns:a14="http://schemas.microsoft.com/office/drawing/2010/main" val="0"/>
                </a:ext>
              </a:extLst>
            </a:blip>
            <a:stretch>
              <a:fillRect/>
            </a:stretch>
          </p:blipFill>
          <p:spPr>
            <a:xfrm>
              <a:off x="2485043" y="1630045"/>
              <a:ext cx="227965" cy="184150"/>
            </a:xfrm>
            <a:prstGeom prst="rect">
              <a:avLst/>
            </a:prstGeom>
          </p:spPr>
        </p:pic>
        <p:pic>
          <p:nvPicPr>
            <p:cNvPr id="30" name="Picture 29"/>
            <p:cNvPicPr/>
            <p:nvPr/>
          </p:nvPicPr>
          <p:blipFill>
            <a:blip r:embed="rId13"/>
            <a:stretch>
              <a:fillRect/>
            </a:stretch>
          </p:blipFill>
          <p:spPr>
            <a:xfrm>
              <a:off x="2898428" y="1621155"/>
              <a:ext cx="298450" cy="236855"/>
            </a:xfrm>
            <a:prstGeom prst="rect">
              <a:avLst/>
            </a:prstGeom>
          </p:spPr>
        </p:pic>
        <p:pic>
          <p:nvPicPr>
            <p:cNvPr id="31" name="Picture 30" descr="sealvoice245x134.gif"/>
            <p:cNvPicPr/>
            <p:nvPr/>
          </p:nvPicPr>
          <p:blipFill>
            <a:blip r:embed="rId14" cstate="print">
              <a:extLst>
                <a:ext uri="{28A0092B-C50C-407E-A947-70E740481C1C}">
                  <a14:useLocalDpi xmlns:a14="http://schemas.microsoft.com/office/drawing/2010/main" val="0"/>
                </a:ext>
              </a:extLst>
            </a:blip>
            <a:stretch>
              <a:fillRect/>
            </a:stretch>
          </p:blipFill>
          <p:spPr>
            <a:xfrm>
              <a:off x="3376930" y="1800542"/>
              <a:ext cx="727479" cy="465455"/>
            </a:xfrm>
            <a:prstGeom prst="rect">
              <a:avLst/>
            </a:prstGeom>
          </p:spPr>
        </p:pic>
        <p:pic>
          <p:nvPicPr>
            <p:cNvPr id="32" name="Picture 31" descr="sealvoice245x134.gif"/>
            <p:cNvPicPr/>
            <p:nvPr/>
          </p:nvPicPr>
          <p:blipFill>
            <a:blip r:embed="rId14" cstate="print">
              <a:extLst>
                <a:ext uri="{28A0092B-C50C-407E-A947-70E740481C1C}">
                  <a14:useLocalDpi xmlns:a14="http://schemas.microsoft.com/office/drawing/2010/main" val="0"/>
                </a:ext>
              </a:extLst>
            </a:blip>
            <a:stretch>
              <a:fillRect/>
            </a:stretch>
          </p:blipFill>
          <p:spPr>
            <a:xfrm>
              <a:off x="1589809" y="1807066"/>
              <a:ext cx="711085" cy="465455"/>
            </a:xfrm>
            <a:prstGeom prst="rect">
              <a:avLst/>
            </a:prstGeom>
          </p:spPr>
        </p:pic>
      </p:grpSp>
      <p:sp>
        <p:nvSpPr>
          <p:cNvPr id="33" name="Rectangle 32"/>
          <p:cNvSpPr/>
          <p:nvPr/>
        </p:nvSpPr>
        <p:spPr>
          <a:xfrm>
            <a:off x="4149636" y="6539062"/>
            <a:ext cx="3187091" cy="246221"/>
          </a:xfrm>
          <a:prstGeom prst="rect">
            <a:avLst/>
          </a:prstGeom>
        </p:spPr>
        <p:txBody>
          <a:bodyPr wrap="none">
            <a:spAutoFit/>
          </a:bodyPr>
          <a:lstStyle/>
          <a:p>
            <a:r>
              <a:rPr lang="en-US" sz="1000" dirty="0" smtClean="0">
                <a:hlinkClick r:id="rId15"/>
              </a:rPr>
              <a:t>Implementation video: </a:t>
            </a:r>
            <a:r>
              <a:rPr lang="en-US" sz="1000" u="sng" dirty="0" smtClean="0">
                <a:hlinkClick r:id="rId15"/>
              </a:rPr>
              <a:t>https</a:t>
            </a:r>
            <a:r>
              <a:rPr lang="en-US" sz="1000" u="sng" dirty="0">
                <a:hlinkClick r:id="rId15"/>
              </a:rPr>
              <a:t>://youtu.be/KBrCy6d9_No</a:t>
            </a:r>
            <a:endParaRPr lang="en-US" sz="1000" dirty="0"/>
          </a:p>
        </p:txBody>
      </p:sp>
      <p:pic>
        <p:nvPicPr>
          <p:cNvPr id="35" name="Picture 34"/>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6464381" y="3409836"/>
            <a:ext cx="4216400" cy="2374900"/>
          </a:xfrm>
          <a:prstGeom prst="rect">
            <a:avLst/>
          </a:prstGeom>
        </p:spPr>
      </p:pic>
    </p:spTree>
    <p:extLst>
      <p:ext uri="{BB962C8B-B14F-4D97-AF65-F5344CB8AC3E}">
        <p14:creationId xmlns:p14="http://schemas.microsoft.com/office/powerpoint/2010/main" val="246535243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smtClean="0"/>
              <a:t>Overall, Enterprise ML meets </a:t>
            </a:r>
            <a:r>
              <a:rPr lang="en-US" sz="2800" dirty="0" smtClean="0"/>
              <a:t>SAPPHIRE Venture investment criteria</a:t>
            </a:r>
            <a:endParaRPr lang="en-US" sz="2800" dirty="0"/>
          </a:p>
        </p:txBody>
      </p:sp>
      <p:sp>
        <p:nvSpPr>
          <p:cNvPr id="4" name="Footer Placeholder 3"/>
          <p:cNvSpPr>
            <a:spLocks noGrp="1"/>
          </p:cNvSpPr>
          <p:nvPr>
            <p:ph type="ftr" sz="quarter" idx="3"/>
          </p:nvPr>
        </p:nvSpPr>
        <p:spPr/>
        <p:txBody>
          <a:bodyPr/>
          <a:lstStyle/>
          <a:p>
            <a:r>
              <a:rPr lang="de-DE" smtClean="0">
                <a:solidFill>
                  <a:srgbClr val="000000">
                    <a:lumMod val="65000"/>
                    <a:lumOff val="35000"/>
                  </a:srgbClr>
                </a:solidFill>
              </a:rPr>
              <a:t>Confidential</a:t>
            </a:r>
            <a:endParaRPr lang="de-DE" dirty="0">
              <a:solidFill>
                <a:srgbClr val="000000">
                  <a:lumMod val="65000"/>
                  <a:lumOff val="35000"/>
                </a:srgbClr>
              </a:solidFill>
            </a:endParaRPr>
          </a:p>
        </p:txBody>
      </p:sp>
      <p:sp>
        <p:nvSpPr>
          <p:cNvPr id="5" name="Slide Number Placeholder 4"/>
          <p:cNvSpPr>
            <a:spLocks noGrp="1"/>
          </p:cNvSpPr>
          <p:nvPr>
            <p:ph type="sldNum" sz="quarter" idx="4"/>
          </p:nvPr>
        </p:nvSpPr>
        <p:spPr/>
        <p:txBody>
          <a:bodyPr/>
          <a:lstStyle/>
          <a:p>
            <a:fld id="{52D116E8-C1B7-4800-ACA1-0CD42BEC2FD7}" type="slidenum">
              <a:rPr lang="en-US" sz="1000" smtClean="0">
                <a:solidFill>
                  <a:srgbClr val="CCCCCC">
                    <a:lumMod val="25000"/>
                  </a:srgbClr>
                </a:solidFill>
              </a:rPr>
              <a:pPr/>
              <a:t>43</a:t>
            </a:fld>
            <a:endParaRPr lang="en-US" dirty="0">
              <a:solidFill>
                <a:srgbClr val="000000">
                  <a:tint val="75000"/>
                </a:srgbClr>
              </a:solidFill>
            </a:endParaRPr>
          </a:p>
        </p:txBody>
      </p:sp>
      <p:pic>
        <p:nvPicPr>
          <p:cNvPr id="6" name="Picture 5"/>
          <p:cNvPicPr>
            <a:picLocks noChangeAspect="1"/>
          </p:cNvPicPr>
          <p:nvPr/>
        </p:nvPicPr>
        <p:blipFill>
          <a:blip r:embed="rId2"/>
          <a:stretch>
            <a:fillRect/>
          </a:stretch>
        </p:blipFill>
        <p:spPr>
          <a:xfrm>
            <a:off x="1056288" y="1863586"/>
            <a:ext cx="10077450" cy="4191000"/>
          </a:xfrm>
          <a:prstGeom prst="rect">
            <a:avLst/>
          </a:prstGeom>
        </p:spPr>
      </p:pic>
      <p:sp>
        <p:nvSpPr>
          <p:cNvPr id="7" name="TextBox 6"/>
          <p:cNvSpPr txBox="1"/>
          <p:nvPr/>
        </p:nvSpPr>
        <p:spPr>
          <a:xfrm>
            <a:off x="426557" y="6424393"/>
            <a:ext cx="3489738" cy="161583"/>
          </a:xfrm>
          <a:prstGeom prst="rect">
            <a:avLst/>
          </a:prstGeom>
          <a:noFill/>
        </p:spPr>
        <p:txBody>
          <a:bodyPr wrap="none" lIns="0" tIns="0" rIns="0" bIns="0" rtlCol="0" anchor="b">
            <a:spAutoFit/>
          </a:bodyPr>
          <a:lstStyle/>
          <a:p>
            <a:pPr fontAlgn="base">
              <a:spcBef>
                <a:spcPts val="600"/>
              </a:spcBef>
              <a:spcAft>
                <a:spcPct val="0"/>
              </a:spcAft>
              <a:buClr>
                <a:srgbClr val="F0AB00"/>
              </a:buClr>
              <a:buSzPct val="80000"/>
            </a:pPr>
            <a:r>
              <a:rPr lang="en-US" sz="1050" kern="0" dirty="0" smtClean="0">
                <a:ea typeface="Arial Unicode MS" pitchFamily="34" charset="-128"/>
                <a:cs typeface="Arial Unicode MS" pitchFamily="34" charset="-128"/>
              </a:rPr>
              <a:t>Source:  SAPPHIRE Ventures keynote to ICN, Dec 1 2015</a:t>
            </a:r>
            <a:endParaRPr lang="en-US" sz="1050" kern="0" dirty="0">
              <a:ea typeface="Arial Unicode MS" pitchFamily="34" charset="-128"/>
              <a:cs typeface="Arial Unicode MS" pitchFamily="34" charset="-128"/>
            </a:endParaRPr>
          </a:p>
        </p:txBody>
      </p:sp>
      <p:sp>
        <p:nvSpPr>
          <p:cNvPr id="8" name="TextBox 7"/>
          <p:cNvSpPr txBox="1"/>
          <p:nvPr/>
        </p:nvSpPr>
        <p:spPr>
          <a:xfrm>
            <a:off x="4035565" y="2517914"/>
            <a:ext cx="322204" cy="492443"/>
          </a:xfrm>
          <a:prstGeom prst="rect">
            <a:avLst/>
          </a:prstGeom>
          <a:noFill/>
        </p:spPr>
        <p:txBody>
          <a:bodyPr wrap="none" lIns="0" tIns="0" rIns="0" bIns="0" rtlCol="0">
            <a:spAutoFit/>
          </a:bodyPr>
          <a:lstStyle/>
          <a:p>
            <a:pPr fontAlgn="base">
              <a:spcBef>
                <a:spcPts val="600"/>
              </a:spcBef>
              <a:spcAft>
                <a:spcPct val="0"/>
              </a:spcAft>
              <a:buClr>
                <a:srgbClr val="F0AB00"/>
              </a:buClr>
              <a:buSzPct val="80000"/>
            </a:pPr>
            <a:r>
              <a:rPr lang="en-US" sz="3200" b="1" kern="0" dirty="0" smtClean="0">
                <a:solidFill>
                  <a:schemeClr val="accent4"/>
                </a:solidFill>
                <a:ea typeface="Arial Unicode MS" pitchFamily="34" charset="-128"/>
                <a:cs typeface="Arial Unicode MS" pitchFamily="34" charset="-128"/>
                <a:sym typeface="Wingdings" panose="05000000000000000000" pitchFamily="2" charset="2"/>
              </a:rPr>
              <a:t></a:t>
            </a:r>
            <a:endParaRPr lang="en-US" sz="3200" b="1" kern="0" dirty="0" smtClean="0">
              <a:solidFill>
                <a:schemeClr val="accent4"/>
              </a:solidFill>
              <a:ea typeface="Arial Unicode MS" pitchFamily="34" charset="-128"/>
              <a:cs typeface="Arial Unicode MS" pitchFamily="34" charset="-128"/>
            </a:endParaRPr>
          </a:p>
        </p:txBody>
      </p:sp>
      <p:sp>
        <p:nvSpPr>
          <p:cNvPr id="9" name="TextBox 8"/>
          <p:cNvSpPr txBox="1"/>
          <p:nvPr/>
        </p:nvSpPr>
        <p:spPr>
          <a:xfrm>
            <a:off x="4035565" y="3381012"/>
            <a:ext cx="322204" cy="492443"/>
          </a:xfrm>
          <a:prstGeom prst="rect">
            <a:avLst/>
          </a:prstGeom>
          <a:noFill/>
        </p:spPr>
        <p:txBody>
          <a:bodyPr wrap="none" lIns="0" tIns="0" rIns="0" bIns="0" rtlCol="0">
            <a:spAutoFit/>
          </a:bodyPr>
          <a:lstStyle/>
          <a:p>
            <a:pPr fontAlgn="base">
              <a:spcBef>
                <a:spcPts val="600"/>
              </a:spcBef>
              <a:spcAft>
                <a:spcPct val="0"/>
              </a:spcAft>
              <a:buClr>
                <a:srgbClr val="F0AB00"/>
              </a:buClr>
              <a:buSzPct val="80000"/>
            </a:pPr>
            <a:r>
              <a:rPr lang="en-US" sz="3200" b="1" kern="0" dirty="0" smtClean="0">
                <a:solidFill>
                  <a:schemeClr val="accent4"/>
                </a:solidFill>
                <a:ea typeface="Arial Unicode MS" pitchFamily="34" charset="-128"/>
                <a:cs typeface="Arial Unicode MS" pitchFamily="34" charset="-128"/>
                <a:sym typeface="Wingdings" panose="05000000000000000000" pitchFamily="2" charset="2"/>
              </a:rPr>
              <a:t></a:t>
            </a:r>
            <a:endParaRPr lang="en-US" sz="3200" b="1" kern="0" dirty="0" smtClean="0">
              <a:solidFill>
                <a:schemeClr val="accent4"/>
              </a:solidFill>
              <a:ea typeface="Arial Unicode MS" pitchFamily="34" charset="-128"/>
              <a:cs typeface="Arial Unicode MS" pitchFamily="34" charset="-128"/>
            </a:endParaRPr>
          </a:p>
        </p:txBody>
      </p:sp>
      <p:sp>
        <p:nvSpPr>
          <p:cNvPr id="10" name="TextBox 9"/>
          <p:cNvSpPr txBox="1"/>
          <p:nvPr/>
        </p:nvSpPr>
        <p:spPr>
          <a:xfrm>
            <a:off x="4035565" y="4311952"/>
            <a:ext cx="322204" cy="492443"/>
          </a:xfrm>
          <a:prstGeom prst="rect">
            <a:avLst/>
          </a:prstGeom>
          <a:noFill/>
        </p:spPr>
        <p:txBody>
          <a:bodyPr wrap="none" lIns="0" tIns="0" rIns="0" bIns="0" rtlCol="0">
            <a:spAutoFit/>
          </a:bodyPr>
          <a:lstStyle/>
          <a:p>
            <a:pPr fontAlgn="base">
              <a:spcBef>
                <a:spcPts val="600"/>
              </a:spcBef>
              <a:spcAft>
                <a:spcPct val="0"/>
              </a:spcAft>
              <a:buClr>
                <a:srgbClr val="F0AB00"/>
              </a:buClr>
              <a:buSzPct val="80000"/>
            </a:pPr>
            <a:r>
              <a:rPr lang="en-US" sz="3200" b="1" kern="0" dirty="0" smtClean="0">
                <a:solidFill>
                  <a:schemeClr val="accent4"/>
                </a:solidFill>
                <a:ea typeface="Arial Unicode MS" pitchFamily="34" charset="-128"/>
                <a:cs typeface="Arial Unicode MS" pitchFamily="34" charset="-128"/>
                <a:sym typeface="Wingdings" panose="05000000000000000000" pitchFamily="2" charset="2"/>
              </a:rPr>
              <a:t></a:t>
            </a:r>
            <a:endParaRPr lang="en-US" sz="3200" b="1" kern="0" dirty="0" smtClean="0">
              <a:solidFill>
                <a:schemeClr val="accent4"/>
              </a:solidFill>
              <a:ea typeface="Arial Unicode MS" pitchFamily="34" charset="-128"/>
              <a:cs typeface="Arial Unicode MS" pitchFamily="34" charset="-128"/>
            </a:endParaRPr>
          </a:p>
        </p:txBody>
      </p:sp>
      <p:sp>
        <p:nvSpPr>
          <p:cNvPr id="11" name="TextBox 10"/>
          <p:cNvSpPr txBox="1"/>
          <p:nvPr/>
        </p:nvSpPr>
        <p:spPr>
          <a:xfrm>
            <a:off x="4035565" y="5242892"/>
            <a:ext cx="322204" cy="492443"/>
          </a:xfrm>
          <a:prstGeom prst="rect">
            <a:avLst/>
          </a:prstGeom>
          <a:noFill/>
        </p:spPr>
        <p:txBody>
          <a:bodyPr wrap="none" lIns="0" tIns="0" rIns="0" bIns="0" rtlCol="0">
            <a:spAutoFit/>
          </a:bodyPr>
          <a:lstStyle/>
          <a:p>
            <a:pPr fontAlgn="base">
              <a:spcBef>
                <a:spcPts val="600"/>
              </a:spcBef>
              <a:spcAft>
                <a:spcPct val="0"/>
              </a:spcAft>
              <a:buClr>
                <a:srgbClr val="F0AB00"/>
              </a:buClr>
              <a:buSzPct val="80000"/>
            </a:pPr>
            <a:r>
              <a:rPr lang="en-US" sz="3200" b="1" kern="0" dirty="0" smtClean="0">
                <a:solidFill>
                  <a:schemeClr val="accent4"/>
                </a:solidFill>
                <a:ea typeface="Arial Unicode MS" pitchFamily="34" charset="-128"/>
                <a:cs typeface="Arial Unicode MS" pitchFamily="34" charset="-128"/>
                <a:sym typeface="Wingdings" panose="05000000000000000000" pitchFamily="2" charset="2"/>
              </a:rPr>
              <a:t></a:t>
            </a:r>
            <a:endParaRPr lang="en-US" sz="3200" b="1" kern="0" dirty="0" smtClean="0">
              <a:solidFill>
                <a:schemeClr val="accent4"/>
              </a:solidFill>
              <a:ea typeface="Arial Unicode MS" pitchFamily="34" charset="-128"/>
              <a:cs typeface="Arial Unicode MS" pitchFamily="34" charset="-128"/>
            </a:endParaRPr>
          </a:p>
        </p:txBody>
      </p:sp>
    </p:spTree>
    <p:extLst>
      <p:ext uri="{BB962C8B-B14F-4D97-AF65-F5344CB8AC3E}">
        <p14:creationId xmlns:p14="http://schemas.microsoft.com/office/powerpoint/2010/main" val="214577749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952500" y="4991099"/>
            <a:ext cx="10071100" cy="393701"/>
          </a:xfrm>
          <a:prstGeom prst="rect">
            <a:avLst/>
          </a:prstGeom>
          <a:solidFill>
            <a:srgbClr val="C2E5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sz="2800" dirty="0" smtClean="0"/>
              <a:t>Enterprise Machine Learning</a:t>
            </a:r>
            <a:br>
              <a:rPr lang="en-US" sz="2800" dirty="0" smtClean="0"/>
            </a:br>
            <a:r>
              <a:rPr lang="en-US" sz="2800" b="0" dirty="0" smtClean="0"/>
              <a:t>Agenda</a:t>
            </a:r>
            <a:endParaRPr lang="en-US" sz="2800" b="0" dirty="0"/>
          </a:p>
        </p:txBody>
      </p:sp>
      <p:sp>
        <p:nvSpPr>
          <p:cNvPr id="3" name="Text Placeholder 2"/>
          <p:cNvSpPr>
            <a:spLocks noGrp="1"/>
          </p:cNvSpPr>
          <p:nvPr>
            <p:ph type="body" sz="quarter" idx="10"/>
          </p:nvPr>
        </p:nvSpPr>
        <p:spPr>
          <a:xfrm>
            <a:off x="1098616" y="2527299"/>
            <a:ext cx="9734484" cy="2857501"/>
          </a:xfrm>
        </p:spPr>
        <p:txBody>
          <a:bodyPr/>
          <a:lstStyle/>
          <a:p>
            <a:pPr>
              <a:spcBef>
                <a:spcPts val="1600"/>
              </a:spcBef>
              <a:buClr>
                <a:schemeClr val="tx2"/>
              </a:buClr>
              <a:buFont typeface="Wingdings" panose="05000000000000000000" pitchFamily="2" charset="2"/>
              <a:buChar char="§"/>
            </a:pPr>
            <a:r>
              <a:rPr lang="en-US" dirty="0" smtClean="0"/>
              <a:t>Some surprising new capabilities</a:t>
            </a:r>
          </a:p>
          <a:p>
            <a:pPr>
              <a:spcBef>
                <a:spcPts val="1600"/>
              </a:spcBef>
              <a:buClr>
                <a:schemeClr val="tx2"/>
              </a:buClr>
              <a:buFont typeface="Wingdings" panose="05000000000000000000" pitchFamily="2" charset="2"/>
              <a:buChar char="§"/>
            </a:pPr>
            <a:r>
              <a:rPr lang="en-US" dirty="0" smtClean="0"/>
              <a:t>Why this is possible, now</a:t>
            </a:r>
          </a:p>
          <a:p>
            <a:pPr>
              <a:spcBef>
                <a:spcPts val="1600"/>
              </a:spcBef>
              <a:buClr>
                <a:schemeClr val="tx2"/>
              </a:buClr>
              <a:buFont typeface="Wingdings" panose="05000000000000000000" pitchFamily="2" charset="2"/>
              <a:buChar char="§"/>
            </a:pPr>
            <a:r>
              <a:rPr lang="en-US" dirty="0" smtClean="0"/>
              <a:t>What competitors are doing</a:t>
            </a:r>
          </a:p>
          <a:p>
            <a:pPr>
              <a:spcBef>
                <a:spcPts val="1600"/>
              </a:spcBef>
              <a:buClr>
                <a:schemeClr val="tx2"/>
              </a:buClr>
              <a:buFont typeface="Wingdings" panose="05000000000000000000" pitchFamily="2" charset="2"/>
              <a:buChar char="§"/>
            </a:pPr>
            <a:r>
              <a:rPr lang="en-US" dirty="0" smtClean="0"/>
              <a:t>What SAP has done so far</a:t>
            </a:r>
          </a:p>
          <a:p>
            <a:pPr>
              <a:spcBef>
                <a:spcPts val="1600"/>
              </a:spcBef>
              <a:buClr>
                <a:schemeClr val="tx2"/>
              </a:buClr>
              <a:buFont typeface="Wingdings" panose="05000000000000000000" pitchFamily="2" charset="2"/>
              <a:buChar char="§"/>
            </a:pPr>
            <a:r>
              <a:rPr lang="en-US" dirty="0" smtClean="0"/>
              <a:t>Emerging enterprise opportunities</a:t>
            </a:r>
          </a:p>
          <a:p>
            <a:pPr>
              <a:spcBef>
                <a:spcPts val="1600"/>
              </a:spcBef>
              <a:buClr>
                <a:schemeClr val="tx2"/>
              </a:buClr>
              <a:buFont typeface="Wingdings" panose="05000000000000000000" pitchFamily="2" charset="2"/>
              <a:buChar char="§"/>
            </a:pPr>
            <a:r>
              <a:rPr lang="en-US" b="1" dirty="0" smtClean="0"/>
              <a:t>Our strategy and approach going forward</a:t>
            </a:r>
          </a:p>
          <a:p>
            <a:pPr>
              <a:spcBef>
                <a:spcPts val="1600"/>
              </a:spcBef>
              <a:buClr>
                <a:schemeClr val="tx2"/>
              </a:buClr>
              <a:buFont typeface="Wingdings" panose="05000000000000000000" pitchFamily="2" charset="2"/>
              <a:buChar char="§"/>
            </a:pPr>
            <a:endParaRPr lang="en-US" dirty="0"/>
          </a:p>
        </p:txBody>
      </p:sp>
      <p:sp>
        <p:nvSpPr>
          <p:cNvPr id="4" name="Footer Placeholder 3"/>
          <p:cNvSpPr>
            <a:spLocks noGrp="1"/>
          </p:cNvSpPr>
          <p:nvPr>
            <p:ph type="ftr" sz="quarter" idx="3"/>
          </p:nvPr>
        </p:nvSpPr>
        <p:spPr/>
        <p:txBody>
          <a:bodyPr/>
          <a:lstStyle/>
          <a:p>
            <a:r>
              <a:rPr lang="de-DE" smtClean="0">
                <a:solidFill>
                  <a:srgbClr val="000000">
                    <a:lumMod val="65000"/>
                    <a:lumOff val="35000"/>
                  </a:srgbClr>
                </a:solidFill>
              </a:rPr>
              <a:t>Confidential</a:t>
            </a:r>
            <a:endParaRPr lang="de-DE" dirty="0">
              <a:solidFill>
                <a:srgbClr val="000000">
                  <a:lumMod val="65000"/>
                  <a:lumOff val="35000"/>
                </a:srgbClr>
              </a:solidFill>
            </a:endParaRPr>
          </a:p>
        </p:txBody>
      </p:sp>
      <p:sp>
        <p:nvSpPr>
          <p:cNvPr id="5" name="Slide Number Placeholder 4"/>
          <p:cNvSpPr>
            <a:spLocks noGrp="1"/>
          </p:cNvSpPr>
          <p:nvPr>
            <p:ph type="sldNum" sz="quarter" idx="4"/>
          </p:nvPr>
        </p:nvSpPr>
        <p:spPr/>
        <p:txBody>
          <a:bodyPr/>
          <a:lstStyle/>
          <a:p>
            <a:fld id="{52D116E8-C1B7-4800-ACA1-0CD42BEC2FD7}" type="slidenum">
              <a:rPr lang="en-US" sz="1000" smtClean="0">
                <a:solidFill>
                  <a:srgbClr val="CCCCCC">
                    <a:lumMod val="25000"/>
                  </a:srgbClr>
                </a:solidFill>
              </a:rPr>
              <a:pPr/>
              <a:t>44</a:t>
            </a:fld>
            <a:endParaRPr lang="en-US" dirty="0">
              <a:solidFill>
                <a:srgbClr val="000000">
                  <a:tint val="75000"/>
                </a:srgbClr>
              </a:solidFill>
            </a:endParaRPr>
          </a:p>
        </p:txBody>
      </p:sp>
    </p:spTree>
    <p:extLst>
      <p:ext uri="{BB962C8B-B14F-4D97-AF65-F5344CB8AC3E}">
        <p14:creationId xmlns:p14="http://schemas.microsoft.com/office/powerpoint/2010/main" val="287341184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smtClean="0"/>
              <a:t>Should we make, buy or partner? As ML is strategic and </a:t>
            </a:r>
            <a:br>
              <a:rPr lang="en-US" sz="2400" dirty="0" smtClean="0"/>
            </a:br>
            <a:r>
              <a:rPr lang="en-US" sz="2400" dirty="0" smtClean="0"/>
              <a:t>we are not already losing deals, make </a:t>
            </a:r>
            <a:r>
              <a:rPr lang="en-US" sz="2400" dirty="0" smtClean="0"/>
              <a:t>&amp; buy </a:t>
            </a:r>
            <a:r>
              <a:rPr lang="en-US" sz="2400" dirty="0" smtClean="0"/>
              <a:t>is </a:t>
            </a:r>
            <a:r>
              <a:rPr lang="en-US" sz="2400" dirty="0" smtClean="0"/>
              <a:t>recommended</a:t>
            </a:r>
            <a:endParaRPr lang="en-US" sz="2400" dirty="0"/>
          </a:p>
        </p:txBody>
      </p:sp>
      <p:sp>
        <p:nvSpPr>
          <p:cNvPr id="4" name="Slide Number Placeholder 3"/>
          <p:cNvSpPr>
            <a:spLocks noGrp="1"/>
          </p:cNvSpPr>
          <p:nvPr>
            <p:ph type="sldNum" sz="quarter" idx="4"/>
          </p:nvPr>
        </p:nvSpPr>
        <p:spPr/>
        <p:txBody>
          <a:bodyPr/>
          <a:lstStyle/>
          <a:p>
            <a:fld id="{52D116E8-C1B7-4800-ACA1-0CD42BEC2FD7}" type="slidenum">
              <a:rPr lang="en-US" sz="750" smtClean="0">
                <a:solidFill>
                  <a:srgbClr val="CCCCCC">
                    <a:lumMod val="25000"/>
                  </a:srgbClr>
                </a:solidFill>
              </a:rPr>
              <a:pPr/>
              <a:t>45</a:t>
            </a:fld>
            <a:endParaRPr lang="en-US" dirty="0">
              <a:solidFill>
                <a:srgbClr val="000000">
                  <a:tint val="75000"/>
                </a:srgbClr>
              </a:solidFill>
            </a:endParaRPr>
          </a:p>
        </p:txBody>
      </p:sp>
      <p:sp>
        <p:nvSpPr>
          <p:cNvPr id="21" name="Footer Placeholder 3"/>
          <p:cNvSpPr>
            <a:spLocks noGrp="1"/>
          </p:cNvSpPr>
          <p:nvPr>
            <p:ph type="ftr" sz="quarter" idx="3"/>
          </p:nvPr>
        </p:nvSpPr>
        <p:spPr>
          <a:xfrm>
            <a:off x="10502609" y="6568014"/>
            <a:ext cx="1007412" cy="259446"/>
          </a:xfrm>
        </p:spPr>
        <p:txBody>
          <a:bodyPr/>
          <a:lstStyle/>
          <a:p>
            <a:r>
              <a:rPr lang="de-DE" dirty="0" err="1" smtClean="0">
                <a:solidFill>
                  <a:srgbClr val="000000">
                    <a:lumMod val="65000"/>
                    <a:lumOff val="35000"/>
                  </a:srgbClr>
                </a:solidFill>
              </a:rPr>
              <a:t>Confidential</a:t>
            </a:r>
            <a:endParaRPr lang="de-DE" dirty="0">
              <a:solidFill>
                <a:srgbClr val="000000">
                  <a:lumMod val="65000"/>
                  <a:lumOff val="35000"/>
                </a:srgbClr>
              </a:solidFill>
            </a:endParaRPr>
          </a:p>
        </p:txBody>
      </p:sp>
      <p:sp>
        <p:nvSpPr>
          <p:cNvPr id="22" name="Rectangle 21"/>
          <p:cNvSpPr/>
          <p:nvPr/>
        </p:nvSpPr>
        <p:spPr bwMode="gray">
          <a:xfrm rot="2384981">
            <a:off x="5070235" y="4174958"/>
            <a:ext cx="1346479" cy="890705"/>
          </a:xfrm>
          <a:prstGeom prst="rect">
            <a:avLst/>
          </a:prstGeom>
          <a:solidFill>
            <a:schemeClr val="accent5">
              <a:lumMod val="20000"/>
              <a:lumOff val="80000"/>
            </a:schemeClr>
          </a:solidFill>
          <a:ln w="6350" algn="ctr">
            <a:noFill/>
            <a:miter lim="800000"/>
            <a:headEnd/>
            <a:tailEnd/>
          </a:ln>
        </p:spPr>
        <p:txBody>
          <a:bodyPr lIns="120000" tIns="96000" rIns="120000" bIns="96000" rtlCol="0" anchor="ctr"/>
          <a:lstStyle/>
          <a:p>
            <a:pPr algn="ctr" defTabSz="1219170" fontAlgn="base">
              <a:spcBef>
                <a:spcPct val="50000"/>
              </a:spcBef>
              <a:spcAft>
                <a:spcPct val="0"/>
              </a:spcAft>
              <a:buClr>
                <a:srgbClr val="F0AB00"/>
              </a:buClr>
              <a:buSzPct val="80000"/>
            </a:pPr>
            <a:endParaRPr lang="en-US" sz="2400" kern="0" dirty="0">
              <a:ea typeface="Arial Unicode MS" pitchFamily="34" charset="-128"/>
              <a:cs typeface="Arial Unicode MS" pitchFamily="34" charset="-128"/>
            </a:endParaRPr>
          </a:p>
        </p:txBody>
      </p:sp>
      <p:sp>
        <p:nvSpPr>
          <p:cNvPr id="23" name="Rectangle 22"/>
          <p:cNvSpPr/>
          <p:nvPr/>
        </p:nvSpPr>
        <p:spPr bwMode="gray">
          <a:xfrm>
            <a:off x="5135894" y="4698934"/>
            <a:ext cx="6048044" cy="1700345"/>
          </a:xfrm>
          <a:prstGeom prst="rect">
            <a:avLst/>
          </a:prstGeom>
          <a:solidFill>
            <a:schemeClr val="accent5">
              <a:lumMod val="20000"/>
              <a:lumOff val="80000"/>
            </a:schemeClr>
          </a:solidFill>
          <a:ln w="6350" algn="ctr">
            <a:noFill/>
            <a:miter lim="800000"/>
            <a:headEnd/>
            <a:tailEnd/>
          </a:ln>
        </p:spPr>
        <p:txBody>
          <a:bodyPr lIns="120000" tIns="96000" rIns="120000" bIns="96000" rtlCol="0" anchor="ctr"/>
          <a:lstStyle/>
          <a:p>
            <a:pPr algn="ctr" defTabSz="1219170" fontAlgn="base">
              <a:spcBef>
                <a:spcPct val="50000"/>
              </a:spcBef>
              <a:spcAft>
                <a:spcPct val="0"/>
              </a:spcAft>
              <a:buClr>
                <a:srgbClr val="F0AB00"/>
              </a:buClr>
              <a:buSzPct val="80000"/>
            </a:pPr>
            <a:endParaRPr lang="en-US" sz="2400" kern="0" dirty="0">
              <a:ea typeface="Arial Unicode MS" pitchFamily="34" charset="-128"/>
              <a:cs typeface="Arial Unicode MS" pitchFamily="34" charset="-128"/>
            </a:endParaRPr>
          </a:p>
        </p:txBody>
      </p:sp>
      <p:sp>
        <p:nvSpPr>
          <p:cNvPr id="24" name="Rectangle 23"/>
          <p:cNvSpPr/>
          <p:nvPr/>
        </p:nvSpPr>
        <p:spPr bwMode="gray">
          <a:xfrm rot="5400000">
            <a:off x="7430855" y="643250"/>
            <a:ext cx="2804596" cy="4701564"/>
          </a:xfrm>
          <a:prstGeom prst="rect">
            <a:avLst/>
          </a:prstGeom>
          <a:solidFill>
            <a:schemeClr val="tx2">
              <a:lumMod val="20000"/>
              <a:lumOff val="80000"/>
            </a:schemeClr>
          </a:solidFill>
          <a:ln w="6350" algn="ctr">
            <a:noFill/>
            <a:miter lim="800000"/>
            <a:headEnd/>
            <a:tailEnd/>
          </a:ln>
        </p:spPr>
        <p:txBody>
          <a:bodyPr lIns="90000" tIns="72000" rIns="90000" bIns="72000" rtlCol="0" anchor="ctr"/>
          <a:lstStyle/>
          <a:p>
            <a:pPr algn="ctr" defTabSz="914377"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25" name="Rectangle 24"/>
          <p:cNvSpPr/>
          <p:nvPr/>
        </p:nvSpPr>
        <p:spPr bwMode="gray">
          <a:xfrm rot="5400000">
            <a:off x="2046837" y="3053797"/>
            <a:ext cx="3982891" cy="1507356"/>
          </a:xfrm>
          <a:prstGeom prst="rect">
            <a:avLst/>
          </a:prstGeom>
          <a:solidFill>
            <a:schemeClr val="tx2">
              <a:lumMod val="20000"/>
              <a:lumOff val="80000"/>
            </a:schemeClr>
          </a:solidFill>
          <a:ln w="6350" algn="ctr">
            <a:noFill/>
            <a:miter lim="800000"/>
            <a:headEnd/>
            <a:tailEnd/>
          </a:ln>
        </p:spPr>
        <p:txBody>
          <a:bodyPr lIns="90000" tIns="72000" rIns="90000" bIns="72000" rtlCol="0" anchor="ctr"/>
          <a:lstStyle/>
          <a:p>
            <a:pPr algn="ctr" defTabSz="914377"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26" name="Rectangle 25"/>
          <p:cNvSpPr/>
          <p:nvPr/>
        </p:nvSpPr>
        <p:spPr bwMode="gray">
          <a:xfrm>
            <a:off x="2865991" y="2226859"/>
            <a:ext cx="8317947" cy="1297316"/>
          </a:xfrm>
          <a:prstGeom prst="rect">
            <a:avLst/>
          </a:prstGeom>
          <a:solidFill>
            <a:schemeClr val="tx2">
              <a:lumMod val="20000"/>
              <a:lumOff val="80000"/>
            </a:schemeClr>
          </a:solidFill>
          <a:ln w="6350" algn="ctr">
            <a:noFill/>
            <a:miter lim="800000"/>
            <a:headEnd/>
            <a:tailEnd/>
          </a:ln>
        </p:spPr>
        <p:txBody>
          <a:bodyPr lIns="90000" tIns="72000" rIns="90000" bIns="72000" rtlCol="0" anchor="ctr"/>
          <a:lstStyle/>
          <a:p>
            <a:pPr algn="ctr" defTabSz="914377"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27" name="Rectangle 26"/>
          <p:cNvSpPr/>
          <p:nvPr/>
        </p:nvSpPr>
        <p:spPr bwMode="gray">
          <a:xfrm>
            <a:off x="3386691" y="2321131"/>
            <a:ext cx="1409700" cy="1104900"/>
          </a:xfrm>
          <a:prstGeom prst="rect">
            <a:avLst/>
          </a:prstGeom>
          <a:solidFill>
            <a:schemeClr val="tx2"/>
          </a:solidFill>
          <a:ln w="6350" algn="ctr">
            <a:solidFill>
              <a:schemeClr val="accent2"/>
            </a:solidFill>
            <a:miter lim="800000"/>
            <a:headEnd/>
            <a:tailEnd/>
          </a:ln>
          <a:effectLst>
            <a:outerShdw blurRad="50800" dist="38100" dir="2700000" algn="tl" rotWithShape="0">
              <a:prstClr val="black">
                <a:alpha val="40000"/>
              </a:prstClr>
            </a:outerShdw>
          </a:effectLst>
        </p:spPr>
        <p:txBody>
          <a:bodyPr lIns="90000" tIns="72000" rIns="90000" bIns="72000" rtlCol="0" anchor="ctr"/>
          <a:lstStyle/>
          <a:p>
            <a:pPr algn="ctr" defTabSz="914377" fontAlgn="base">
              <a:spcBef>
                <a:spcPct val="50000"/>
              </a:spcBef>
              <a:spcAft>
                <a:spcPct val="0"/>
              </a:spcAft>
              <a:buClr>
                <a:srgbClr val="F0AB00"/>
              </a:buClr>
              <a:buSzPct val="80000"/>
            </a:pPr>
            <a:r>
              <a:rPr lang="en-US" sz="1400" b="1" kern="0" dirty="0">
                <a:solidFill>
                  <a:schemeClr val="bg1"/>
                </a:solidFill>
                <a:ea typeface="Arial Unicode MS" pitchFamily="34" charset="-128"/>
                <a:cs typeface="Arial Unicode MS" pitchFamily="34" charset="-128"/>
              </a:rPr>
              <a:t>Make</a:t>
            </a:r>
            <a:br>
              <a:rPr lang="en-US" sz="1400" b="1" kern="0" dirty="0">
                <a:solidFill>
                  <a:schemeClr val="bg1"/>
                </a:solidFill>
                <a:ea typeface="Arial Unicode MS" pitchFamily="34" charset="-128"/>
                <a:cs typeface="Arial Unicode MS" pitchFamily="34" charset="-128"/>
              </a:rPr>
            </a:br>
            <a:r>
              <a:rPr lang="en-US" sz="1400" kern="0" dirty="0">
                <a:solidFill>
                  <a:schemeClr val="bg1"/>
                </a:solidFill>
                <a:ea typeface="Arial Unicode MS" pitchFamily="34" charset="-128"/>
                <a:cs typeface="Arial Unicode MS" pitchFamily="34" charset="-128"/>
              </a:rPr>
              <a:t>(r</a:t>
            </a:r>
            <a:r>
              <a:rPr lang="en-US" sz="1400" kern="0" dirty="0" err="1">
                <a:solidFill>
                  <a:schemeClr val="bg1"/>
                </a:solidFill>
                <a:ea typeface="Arial Unicode MS" pitchFamily="34" charset="-128"/>
                <a:cs typeface="Arial Unicode MS" pitchFamily="34" charset="-128"/>
              </a:rPr>
              <a:t>ecomm</a:t>
            </a:r>
            <a:r>
              <a:rPr lang="en-US" sz="1400" kern="0" dirty="0">
                <a:solidFill>
                  <a:schemeClr val="bg1"/>
                </a:solidFill>
                <a:ea typeface="Arial Unicode MS" pitchFamily="34" charset="-128"/>
                <a:cs typeface="Arial Unicode MS" pitchFamily="34" charset="-128"/>
              </a:rPr>
              <a:t>.)</a:t>
            </a:r>
          </a:p>
        </p:txBody>
      </p:sp>
      <p:sp>
        <p:nvSpPr>
          <p:cNvPr id="35" name="Rectangle 34"/>
          <p:cNvSpPr/>
          <p:nvPr/>
        </p:nvSpPr>
        <p:spPr bwMode="gray">
          <a:xfrm>
            <a:off x="3386691" y="3426031"/>
            <a:ext cx="1409700" cy="1104900"/>
          </a:xfrm>
          <a:prstGeom prst="rect">
            <a:avLst/>
          </a:prstGeom>
          <a:solidFill>
            <a:schemeClr val="bg1">
              <a:lumMod val="95000"/>
            </a:schemeClr>
          </a:solidFill>
          <a:ln w="6350" algn="ctr">
            <a:solidFill>
              <a:schemeClr val="accent2"/>
            </a:solidFill>
            <a:miter lim="800000"/>
            <a:headEnd/>
            <a:tailEnd/>
          </a:ln>
          <a:effectLst>
            <a:outerShdw blurRad="50800" dist="38100" dir="2700000" algn="tl" rotWithShape="0">
              <a:prstClr val="black">
                <a:alpha val="40000"/>
              </a:prstClr>
            </a:outerShdw>
          </a:effectLst>
        </p:spPr>
        <p:txBody>
          <a:bodyPr lIns="90000" tIns="72000" rIns="90000" bIns="72000" rtlCol="0" anchor="ctr"/>
          <a:lstStyle/>
          <a:p>
            <a:pPr algn="ctr" defTabSz="914377" fontAlgn="base">
              <a:spcBef>
                <a:spcPct val="50000"/>
              </a:spcBef>
              <a:spcAft>
                <a:spcPct val="0"/>
              </a:spcAft>
              <a:buClr>
                <a:srgbClr val="F0AB00"/>
              </a:buClr>
              <a:buSzPct val="80000"/>
            </a:pPr>
            <a:r>
              <a:rPr lang="en-US" sz="1400" kern="0" dirty="0">
                <a:ea typeface="Arial Unicode MS" pitchFamily="34" charset="-128"/>
                <a:cs typeface="Arial Unicode MS" pitchFamily="34" charset="-128"/>
              </a:rPr>
              <a:t>Defer or approach </a:t>
            </a:r>
            <a:r>
              <a:rPr lang="en-US" sz="1400" kern="0" dirty="0">
                <a:ea typeface="Arial Unicode MS" pitchFamily="34" charset="-128"/>
                <a:cs typeface="Arial Unicode MS" pitchFamily="34" charset="-128"/>
              </a:rPr>
              <a:t>tactically</a:t>
            </a:r>
            <a:br>
              <a:rPr lang="en-US" sz="1400" kern="0" dirty="0">
                <a:ea typeface="Arial Unicode MS" pitchFamily="34" charset="-128"/>
                <a:cs typeface="Arial Unicode MS" pitchFamily="34" charset="-128"/>
              </a:rPr>
            </a:br>
            <a:r>
              <a:rPr lang="en-US" sz="1400" kern="0" dirty="0">
                <a:ea typeface="Arial Unicode MS" pitchFamily="34" charset="-128"/>
                <a:cs typeface="Arial Unicode MS" pitchFamily="34" charset="-128"/>
              </a:rPr>
              <a:t>(not an option</a:t>
            </a:r>
            <a:r>
              <a:rPr lang="de-DE" sz="1400" kern="0" dirty="0">
                <a:ea typeface="Arial Unicode MS" pitchFamily="34" charset="-128"/>
                <a:cs typeface="Arial Unicode MS" pitchFamily="34" charset="-128"/>
              </a:rPr>
              <a:t>)</a:t>
            </a:r>
            <a:endParaRPr lang="en-US" sz="1400" kern="0" dirty="0">
              <a:ea typeface="Arial Unicode MS" pitchFamily="34" charset="-128"/>
              <a:cs typeface="Arial Unicode MS" pitchFamily="34" charset="-128"/>
            </a:endParaRPr>
          </a:p>
        </p:txBody>
      </p:sp>
      <p:sp>
        <p:nvSpPr>
          <p:cNvPr id="39" name="Rectangle 38"/>
          <p:cNvSpPr/>
          <p:nvPr/>
        </p:nvSpPr>
        <p:spPr bwMode="gray">
          <a:xfrm>
            <a:off x="4796391" y="2321131"/>
            <a:ext cx="1409700" cy="1104900"/>
          </a:xfrm>
          <a:prstGeom prst="rect">
            <a:avLst/>
          </a:prstGeom>
          <a:solidFill>
            <a:schemeClr val="tx2">
              <a:lumMod val="40000"/>
              <a:lumOff val="60000"/>
            </a:schemeClr>
          </a:solidFill>
          <a:ln w="6350" algn="ctr">
            <a:solidFill>
              <a:schemeClr val="accent2"/>
            </a:solidFill>
            <a:miter lim="800000"/>
            <a:headEnd/>
            <a:tailEnd/>
          </a:ln>
          <a:effectLst>
            <a:outerShdw blurRad="50800" dist="38100" dir="2700000" algn="tl" rotWithShape="0">
              <a:prstClr val="black">
                <a:alpha val="40000"/>
              </a:prstClr>
            </a:outerShdw>
          </a:effectLst>
        </p:spPr>
        <p:txBody>
          <a:bodyPr lIns="90000" tIns="72000" rIns="90000" bIns="72000" rtlCol="0" anchor="ctr"/>
          <a:lstStyle/>
          <a:p>
            <a:pPr algn="ctr" defTabSz="914377" fontAlgn="base">
              <a:spcBef>
                <a:spcPct val="50000"/>
              </a:spcBef>
              <a:spcAft>
                <a:spcPct val="0"/>
              </a:spcAft>
              <a:buClr>
                <a:srgbClr val="F0AB00"/>
              </a:buClr>
              <a:buSzPct val="80000"/>
            </a:pPr>
            <a:r>
              <a:rPr lang="en-US" sz="1400" b="1" kern="0" dirty="0">
                <a:ea typeface="Arial Unicode MS" pitchFamily="34" charset="-128"/>
                <a:cs typeface="Arial Unicode MS" pitchFamily="34" charset="-128"/>
              </a:rPr>
              <a:t>Buy</a:t>
            </a:r>
            <a:br>
              <a:rPr lang="en-US" sz="1400" b="1" kern="0" dirty="0">
                <a:ea typeface="Arial Unicode MS" pitchFamily="34" charset="-128"/>
                <a:cs typeface="Arial Unicode MS" pitchFamily="34" charset="-128"/>
              </a:rPr>
            </a:br>
            <a:r>
              <a:rPr lang="en-US" sz="1400" kern="0" dirty="0">
                <a:ea typeface="Arial Unicode MS" pitchFamily="34" charset="-128"/>
                <a:cs typeface="Arial Unicode MS" pitchFamily="34" charset="-128"/>
              </a:rPr>
              <a:t>(fallback)</a:t>
            </a:r>
            <a:endParaRPr lang="en-US" sz="1400" b="1" kern="0" dirty="0">
              <a:ea typeface="Arial Unicode MS" pitchFamily="34" charset="-128"/>
              <a:cs typeface="Arial Unicode MS" pitchFamily="34" charset="-128"/>
            </a:endParaRPr>
          </a:p>
        </p:txBody>
      </p:sp>
      <p:sp>
        <p:nvSpPr>
          <p:cNvPr id="40" name="Rectangle 39"/>
          <p:cNvSpPr/>
          <p:nvPr/>
        </p:nvSpPr>
        <p:spPr bwMode="gray">
          <a:xfrm>
            <a:off x="4796391" y="3426031"/>
            <a:ext cx="1409700" cy="1104900"/>
          </a:xfrm>
          <a:prstGeom prst="rect">
            <a:avLst/>
          </a:prstGeom>
          <a:solidFill>
            <a:schemeClr val="accent5">
              <a:lumMod val="40000"/>
              <a:lumOff val="60000"/>
            </a:schemeClr>
          </a:solidFill>
          <a:ln w="6350" algn="ctr">
            <a:solidFill>
              <a:schemeClr val="accent2"/>
            </a:solidFill>
            <a:miter lim="800000"/>
            <a:headEnd/>
            <a:tailEnd/>
          </a:ln>
          <a:effectLst>
            <a:outerShdw blurRad="50800" dist="38100" dir="2700000" algn="tl" rotWithShape="0">
              <a:prstClr val="black">
                <a:alpha val="40000"/>
              </a:prstClr>
            </a:outerShdw>
          </a:effectLst>
        </p:spPr>
        <p:txBody>
          <a:bodyPr lIns="90000" tIns="72000" rIns="90000" bIns="72000" rtlCol="0" anchor="ctr"/>
          <a:lstStyle/>
          <a:p>
            <a:pPr algn="ctr" defTabSz="914377" fontAlgn="base">
              <a:spcBef>
                <a:spcPct val="50000"/>
              </a:spcBef>
              <a:spcAft>
                <a:spcPct val="0"/>
              </a:spcAft>
              <a:buClr>
                <a:srgbClr val="F0AB00"/>
              </a:buClr>
              <a:buSzPct val="80000"/>
            </a:pPr>
            <a:r>
              <a:rPr lang="en-US" sz="1400" kern="0" dirty="0">
                <a:ea typeface="Arial Unicode MS" pitchFamily="34" charset="-128"/>
                <a:cs typeface="Arial Unicode MS" pitchFamily="34" charset="-128"/>
              </a:rPr>
              <a:t>Partner</a:t>
            </a:r>
            <a:br>
              <a:rPr lang="en-US" sz="1400" kern="0" dirty="0">
                <a:ea typeface="Arial Unicode MS" pitchFamily="34" charset="-128"/>
                <a:cs typeface="Arial Unicode MS" pitchFamily="34" charset="-128"/>
              </a:rPr>
            </a:br>
            <a:r>
              <a:rPr lang="en-US" sz="1400" kern="0" dirty="0">
                <a:ea typeface="Arial Unicode MS" pitchFamily="34" charset="-128"/>
                <a:cs typeface="Arial Unicode MS" pitchFamily="34" charset="-128"/>
              </a:rPr>
              <a:t>(not an option)</a:t>
            </a:r>
            <a:endParaRPr lang="en-US" sz="1400" kern="0" dirty="0">
              <a:ea typeface="Arial Unicode MS" pitchFamily="34" charset="-128"/>
              <a:cs typeface="Arial Unicode MS" pitchFamily="34" charset="-128"/>
            </a:endParaRPr>
          </a:p>
        </p:txBody>
      </p:sp>
      <p:sp>
        <p:nvSpPr>
          <p:cNvPr id="41" name="TextBox 40"/>
          <p:cNvSpPr txBox="1"/>
          <p:nvPr/>
        </p:nvSpPr>
        <p:spPr>
          <a:xfrm>
            <a:off x="2345290" y="3108531"/>
            <a:ext cx="525785" cy="646331"/>
          </a:xfrm>
          <a:prstGeom prst="rect">
            <a:avLst/>
          </a:prstGeom>
          <a:noFill/>
        </p:spPr>
        <p:txBody>
          <a:bodyPr wrap="none" lIns="0" tIns="0" rIns="0" bIns="0" rtlCol="0">
            <a:spAutoFit/>
          </a:bodyPr>
          <a:lstStyle/>
          <a:p>
            <a:pPr fontAlgn="base">
              <a:spcBef>
                <a:spcPts val="600"/>
              </a:spcBef>
              <a:spcAft>
                <a:spcPct val="0"/>
              </a:spcAft>
              <a:buClr>
                <a:srgbClr val="F0AB00"/>
              </a:buClr>
              <a:buSzPct val="80000"/>
            </a:pPr>
            <a:r>
              <a:rPr lang="en-US" sz="1400" b="1" kern="0" dirty="0">
                <a:ea typeface="Arial Unicode MS" pitchFamily="34" charset="-128"/>
                <a:cs typeface="Arial Unicode MS" pitchFamily="34" charset="-128"/>
              </a:rPr>
              <a:t>Is it</a:t>
            </a:r>
            <a:br>
              <a:rPr lang="en-US" sz="1400" b="1" kern="0" dirty="0">
                <a:ea typeface="Arial Unicode MS" pitchFamily="34" charset="-128"/>
                <a:cs typeface="Arial Unicode MS" pitchFamily="34" charset="-128"/>
              </a:rPr>
            </a:br>
            <a:r>
              <a:rPr lang="en-US" sz="1400" b="1" kern="0" dirty="0" err="1">
                <a:ea typeface="Arial Unicode MS" pitchFamily="34" charset="-128"/>
                <a:cs typeface="Arial Unicode MS" pitchFamily="34" charset="-128"/>
              </a:rPr>
              <a:t>stra</a:t>
            </a:r>
            <a:r>
              <a:rPr lang="en-US" sz="1400" b="1" kern="0" dirty="0">
                <a:ea typeface="Arial Unicode MS" pitchFamily="34" charset="-128"/>
                <a:cs typeface="Arial Unicode MS" pitchFamily="34" charset="-128"/>
              </a:rPr>
              <a:t>-</a:t>
            </a:r>
            <a:br>
              <a:rPr lang="en-US" sz="1400" b="1" kern="0" dirty="0">
                <a:ea typeface="Arial Unicode MS" pitchFamily="34" charset="-128"/>
                <a:cs typeface="Arial Unicode MS" pitchFamily="34" charset="-128"/>
              </a:rPr>
            </a:br>
            <a:r>
              <a:rPr lang="en-US" sz="1400" b="1" kern="0" dirty="0" err="1">
                <a:ea typeface="Arial Unicode MS" pitchFamily="34" charset="-128"/>
                <a:cs typeface="Arial Unicode MS" pitchFamily="34" charset="-128"/>
              </a:rPr>
              <a:t>tegic</a:t>
            </a:r>
            <a:r>
              <a:rPr lang="en-US" sz="1400" b="1" kern="0" dirty="0">
                <a:ea typeface="Arial Unicode MS" pitchFamily="34" charset="-128"/>
                <a:cs typeface="Arial Unicode MS" pitchFamily="34" charset="-128"/>
              </a:rPr>
              <a:t>?</a:t>
            </a:r>
          </a:p>
        </p:txBody>
      </p:sp>
      <p:sp>
        <p:nvSpPr>
          <p:cNvPr id="42" name="TextBox 41"/>
          <p:cNvSpPr txBox="1"/>
          <p:nvPr/>
        </p:nvSpPr>
        <p:spPr>
          <a:xfrm>
            <a:off x="2910440" y="2747037"/>
            <a:ext cx="318998" cy="215444"/>
          </a:xfrm>
          <a:prstGeom prst="rect">
            <a:avLst/>
          </a:prstGeom>
          <a:noFill/>
        </p:spPr>
        <p:txBody>
          <a:bodyPr wrap="none" lIns="0" tIns="0" rIns="0" bIns="0" rtlCol="0">
            <a:spAutoFit/>
          </a:bodyPr>
          <a:lstStyle/>
          <a:p>
            <a:pPr fontAlgn="base">
              <a:spcBef>
                <a:spcPts val="600"/>
              </a:spcBef>
              <a:spcAft>
                <a:spcPct val="0"/>
              </a:spcAft>
              <a:buClr>
                <a:srgbClr val="F0AB00"/>
              </a:buClr>
              <a:buSzPct val="80000"/>
            </a:pPr>
            <a:r>
              <a:rPr lang="en-US" sz="1400" b="1" kern="0" dirty="0">
                <a:ea typeface="Arial Unicode MS" pitchFamily="34" charset="-128"/>
                <a:cs typeface="Arial Unicode MS" pitchFamily="34" charset="-128"/>
              </a:rPr>
              <a:t>Yes</a:t>
            </a:r>
          </a:p>
        </p:txBody>
      </p:sp>
      <p:sp>
        <p:nvSpPr>
          <p:cNvPr id="43" name="TextBox 42"/>
          <p:cNvSpPr txBox="1"/>
          <p:nvPr/>
        </p:nvSpPr>
        <p:spPr>
          <a:xfrm>
            <a:off x="3000208" y="3870759"/>
            <a:ext cx="229230" cy="215444"/>
          </a:xfrm>
          <a:prstGeom prst="rect">
            <a:avLst/>
          </a:prstGeom>
          <a:noFill/>
        </p:spPr>
        <p:txBody>
          <a:bodyPr wrap="none" lIns="0" tIns="0" rIns="0" bIns="0" rtlCol="0">
            <a:spAutoFit/>
          </a:bodyPr>
          <a:lstStyle/>
          <a:p>
            <a:pPr fontAlgn="base">
              <a:spcBef>
                <a:spcPts val="600"/>
              </a:spcBef>
              <a:spcAft>
                <a:spcPct val="0"/>
              </a:spcAft>
              <a:buClr>
                <a:srgbClr val="F0AB00"/>
              </a:buClr>
              <a:buSzPct val="80000"/>
            </a:pPr>
            <a:r>
              <a:rPr lang="en-US" sz="1400" kern="0" dirty="0">
                <a:ea typeface="Arial Unicode MS" pitchFamily="34" charset="-128"/>
                <a:cs typeface="Arial Unicode MS" pitchFamily="34" charset="-128"/>
              </a:rPr>
              <a:t>No</a:t>
            </a:r>
          </a:p>
        </p:txBody>
      </p:sp>
      <p:sp>
        <p:nvSpPr>
          <p:cNvPr id="44" name="TextBox 43"/>
          <p:cNvSpPr txBox="1"/>
          <p:nvPr/>
        </p:nvSpPr>
        <p:spPr>
          <a:xfrm>
            <a:off x="5341741" y="1909815"/>
            <a:ext cx="309380" cy="215444"/>
          </a:xfrm>
          <a:prstGeom prst="rect">
            <a:avLst/>
          </a:prstGeom>
          <a:noFill/>
        </p:spPr>
        <p:txBody>
          <a:bodyPr wrap="none" lIns="0" tIns="0" rIns="0" bIns="0" rtlCol="0">
            <a:spAutoFit/>
          </a:bodyPr>
          <a:lstStyle/>
          <a:p>
            <a:pPr fontAlgn="base">
              <a:spcBef>
                <a:spcPts val="600"/>
              </a:spcBef>
              <a:spcAft>
                <a:spcPct val="0"/>
              </a:spcAft>
              <a:buClr>
                <a:srgbClr val="F0AB00"/>
              </a:buClr>
              <a:buSzPct val="80000"/>
            </a:pPr>
            <a:r>
              <a:rPr lang="en-US" sz="1400" kern="0" dirty="0">
                <a:ea typeface="Arial Unicode MS" pitchFamily="34" charset="-128"/>
                <a:cs typeface="Arial Unicode MS" pitchFamily="34" charset="-128"/>
              </a:rPr>
              <a:t>Yes</a:t>
            </a:r>
          </a:p>
        </p:txBody>
      </p:sp>
      <p:sp>
        <p:nvSpPr>
          <p:cNvPr id="45" name="TextBox 44"/>
          <p:cNvSpPr txBox="1"/>
          <p:nvPr/>
        </p:nvSpPr>
        <p:spPr>
          <a:xfrm>
            <a:off x="3972116" y="1909815"/>
            <a:ext cx="238848" cy="215444"/>
          </a:xfrm>
          <a:prstGeom prst="rect">
            <a:avLst/>
          </a:prstGeom>
          <a:noFill/>
        </p:spPr>
        <p:txBody>
          <a:bodyPr wrap="none" lIns="0" tIns="0" rIns="0" bIns="0" rtlCol="0">
            <a:spAutoFit/>
          </a:bodyPr>
          <a:lstStyle/>
          <a:p>
            <a:pPr fontAlgn="base">
              <a:spcBef>
                <a:spcPts val="600"/>
              </a:spcBef>
              <a:spcAft>
                <a:spcPct val="0"/>
              </a:spcAft>
              <a:buClr>
                <a:srgbClr val="F0AB00"/>
              </a:buClr>
              <a:buSzPct val="80000"/>
            </a:pPr>
            <a:r>
              <a:rPr lang="en-US" sz="1400" b="1" kern="0" dirty="0">
                <a:ea typeface="Arial Unicode MS" pitchFamily="34" charset="-128"/>
                <a:cs typeface="Arial Unicode MS" pitchFamily="34" charset="-128"/>
              </a:rPr>
              <a:t>No</a:t>
            </a:r>
          </a:p>
        </p:txBody>
      </p:sp>
      <p:sp>
        <p:nvSpPr>
          <p:cNvPr id="46" name="TextBox 45"/>
          <p:cNvSpPr txBox="1"/>
          <p:nvPr/>
        </p:nvSpPr>
        <p:spPr>
          <a:xfrm>
            <a:off x="3696089" y="1508787"/>
            <a:ext cx="2189702" cy="215444"/>
          </a:xfrm>
          <a:prstGeom prst="rect">
            <a:avLst/>
          </a:prstGeom>
          <a:noFill/>
        </p:spPr>
        <p:txBody>
          <a:bodyPr wrap="none" lIns="0" tIns="0" rIns="0" bIns="0" rtlCol="0">
            <a:spAutoFit/>
          </a:bodyPr>
          <a:lstStyle/>
          <a:p>
            <a:pPr fontAlgn="base">
              <a:spcBef>
                <a:spcPts val="600"/>
              </a:spcBef>
              <a:spcAft>
                <a:spcPct val="0"/>
              </a:spcAft>
              <a:buClr>
                <a:srgbClr val="F0AB00"/>
              </a:buClr>
              <a:buSzPct val="80000"/>
            </a:pPr>
            <a:r>
              <a:rPr lang="en-US" sz="1400" b="1" kern="0" dirty="0">
                <a:ea typeface="Arial Unicode MS" pitchFamily="34" charset="-128"/>
                <a:cs typeface="Arial Unicode MS" pitchFamily="34" charset="-128"/>
              </a:rPr>
              <a:t>Is it urgent? (&lt;12 months)</a:t>
            </a:r>
          </a:p>
        </p:txBody>
      </p:sp>
      <p:sp>
        <p:nvSpPr>
          <p:cNvPr id="47" name="Rectangle 46"/>
          <p:cNvSpPr/>
          <p:nvPr/>
        </p:nvSpPr>
        <p:spPr>
          <a:xfrm>
            <a:off x="6482374" y="1696575"/>
            <a:ext cx="5181617" cy="2644314"/>
          </a:xfrm>
          <a:prstGeom prst="rect">
            <a:avLst/>
          </a:prstGeom>
        </p:spPr>
        <p:txBody>
          <a:bodyPr wrap="square">
            <a:spAutoFit/>
          </a:bodyPr>
          <a:lstStyle/>
          <a:p>
            <a:pPr marL="131759" indent="-131759" eaLnBrk="0" fontAlgn="base" hangingPunct="0">
              <a:spcBef>
                <a:spcPts val="800"/>
              </a:spcBef>
              <a:buClr>
                <a:schemeClr val="accent3"/>
              </a:buClr>
              <a:buFont typeface="Wingdings" panose="05000000000000000000" pitchFamily="2" charset="2"/>
              <a:buChar char="§"/>
            </a:pPr>
            <a:r>
              <a:rPr lang="en-US" altLang="en-US" sz="1400" dirty="0">
                <a:ea typeface="Calibri" panose="020F0502020204030204" pitchFamily="34" charset="0"/>
                <a:cs typeface="Times New Roman" panose="02020603050405020304" pitchFamily="18" charset="0"/>
              </a:rPr>
              <a:t>Machine learning radically </a:t>
            </a:r>
            <a:r>
              <a:rPr lang="en-US" altLang="en-US" sz="1400" b="1" dirty="0">
                <a:ea typeface="Calibri" panose="020F0502020204030204" pitchFamily="34" charset="0"/>
                <a:cs typeface="Times New Roman" panose="02020603050405020304" pitchFamily="18" charset="0"/>
              </a:rPr>
              <a:t>redefines</a:t>
            </a:r>
            <a:r>
              <a:rPr lang="en-US" altLang="en-US" sz="1400" dirty="0">
                <a:ea typeface="Calibri" panose="020F0502020204030204" pitchFamily="34" charset="0"/>
                <a:cs typeface="Times New Roman" panose="02020603050405020304" pitchFamily="18" charset="0"/>
              </a:rPr>
              <a:t> …</a:t>
            </a:r>
          </a:p>
          <a:p>
            <a:pPr marL="368291" indent="-190495" eaLnBrk="0" fontAlgn="base" hangingPunct="0">
              <a:spcBef>
                <a:spcPts val="300"/>
              </a:spcBef>
              <a:buClr>
                <a:schemeClr val="accent3"/>
              </a:buClr>
              <a:buFont typeface="Symbol" panose="05050102010706020507" pitchFamily="18" charset="2"/>
              <a:buChar char="-"/>
            </a:pPr>
            <a:r>
              <a:rPr lang="en-US" altLang="en-US" sz="1400" dirty="0">
                <a:ea typeface="Calibri" panose="020F0502020204030204" pitchFamily="34" charset="0"/>
                <a:cs typeface="Times New Roman" panose="02020603050405020304" pitchFamily="18" charset="0"/>
              </a:rPr>
              <a:t>how business apps </a:t>
            </a:r>
            <a:r>
              <a:rPr lang="en-US" altLang="en-US" sz="1400" b="1" dirty="0">
                <a:ea typeface="Calibri" panose="020F0502020204030204" pitchFamily="34" charset="0"/>
                <a:cs typeface="Times New Roman" panose="02020603050405020304" pitchFamily="18" charset="0"/>
              </a:rPr>
              <a:t>deliver value</a:t>
            </a:r>
            <a:endParaRPr lang="en-US" altLang="en-US" sz="1400" dirty="0">
              <a:ea typeface="Calibri" panose="020F0502020204030204" pitchFamily="34" charset="0"/>
              <a:cs typeface="Times New Roman" panose="02020603050405020304" pitchFamily="18" charset="0"/>
            </a:endParaRPr>
          </a:p>
          <a:p>
            <a:pPr marL="368291" indent="-190495" eaLnBrk="0" fontAlgn="base" hangingPunct="0">
              <a:spcBef>
                <a:spcPts val="300"/>
              </a:spcBef>
              <a:buClr>
                <a:schemeClr val="accent3"/>
              </a:buClr>
              <a:buFont typeface="Symbol" panose="05050102010706020507" pitchFamily="18" charset="2"/>
              <a:buChar char="-"/>
            </a:pPr>
            <a:r>
              <a:rPr lang="en-US" altLang="en-US" sz="1400" dirty="0">
                <a:ea typeface="Calibri" panose="020F0502020204030204" pitchFamily="34" charset="0"/>
                <a:cs typeface="Times New Roman" panose="02020603050405020304" pitchFamily="18" charset="0"/>
              </a:rPr>
              <a:t>how users </a:t>
            </a:r>
            <a:r>
              <a:rPr lang="en-US" altLang="en-US" sz="1400" b="1" dirty="0">
                <a:ea typeface="Calibri" panose="020F0502020204030204" pitchFamily="34" charset="0"/>
                <a:cs typeface="Times New Roman" panose="02020603050405020304" pitchFamily="18" charset="0"/>
              </a:rPr>
              <a:t>interact </a:t>
            </a:r>
            <a:r>
              <a:rPr lang="en-US" altLang="en-US" sz="1400" dirty="0">
                <a:ea typeface="Calibri" panose="020F0502020204030204" pitchFamily="34" charset="0"/>
                <a:cs typeface="Times New Roman" panose="02020603050405020304" pitchFamily="18" charset="0"/>
              </a:rPr>
              <a:t>with business apps </a:t>
            </a:r>
            <a:br>
              <a:rPr lang="en-US" altLang="en-US" sz="1400" dirty="0">
                <a:ea typeface="Calibri" panose="020F0502020204030204" pitchFamily="34" charset="0"/>
                <a:cs typeface="Times New Roman" panose="02020603050405020304" pitchFamily="18" charset="0"/>
              </a:rPr>
            </a:br>
            <a:r>
              <a:rPr lang="en-US" altLang="en-US" sz="1400" dirty="0">
                <a:ea typeface="Calibri" panose="020F0502020204030204" pitchFamily="34" charset="0"/>
                <a:cs typeface="Times New Roman" panose="02020603050405020304" pitchFamily="18" charset="0"/>
              </a:rPr>
              <a:t>with natural language, voice etc.</a:t>
            </a:r>
          </a:p>
          <a:p>
            <a:pPr marL="131759" indent="-131759" eaLnBrk="0" fontAlgn="base" hangingPunct="0">
              <a:spcBef>
                <a:spcPts val="800"/>
              </a:spcBef>
              <a:buClr>
                <a:schemeClr val="accent3"/>
              </a:buClr>
              <a:buFont typeface="Wingdings" panose="05000000000000000000" pitchFamily="2" charset="2"/>
              <a:buChar char="§"/>
            </a:pPr>
            <a:r>
              <a:rPr lang="en-US" altLang="en-US" sz="1400" dirty="0">
                <a:ea typeface="Calibri" panose="020F0502020204030204" pitchFamily="34" charset="0"/>
                <a:cs typeface="Times New Roman" panose="02020603050405020304" pitchFamily="18" charset="0"/>
              </a:rPr>
              <a:t>SAP needs to </a:t>
            </a:r>
            <a:r>
              <a:rPr lang="en-US" altLang="en-US" sz="1400" b="1" dirty="0">
                <a:ea typeface="Calibri" panose="020F0502020204030204" pitchFamily="34" charset="0"/>
                <a:cs typeface="Times New Roman" panose="02020603050405020304" pitchFamily="18" charset="0"/>
              </a:rPr>
              <a:t>own </a:t>
            </a:r>
            <a:r>
              <a:rPr lang="en-US" altLang="en-US" sz="1400" dirty="0">
                <a:ea typeface="Calibri" panose="020F0502020204030204" pitchFamily="34" charset="0"/>
                <a:cs typeface="Times New Roman" panose="02020603050405020304" pitchFamily="18" charset="0"/>
              </a:rPr>
              <a:t>this strategic differentiator…</a:t>
            </a:r>
          </a:p>
          <a:p>
            <a:pPr marL="368291" indent="-190495" eaLnBrk="0" fontAlgn="base" hangingPunct="0">
              <a:spcBef>
                <a:spcPts val="300"/>
              </a:spcBef>
              <a:buClr>
                <a:schemeClr val="accent3"/>
              </a:buClr>
              <a:buFont typeface="Symbol" panose="05050102010706020507" pitchFamily="18" charset="2"/>
              <a:buChar char="-"/>
            </a:pPr>
            <a:r>
              <a:rPr lang="en-US" altLang="en-US" sz="1400" dirty="0">
                <a:ea typeface="Calibri" panose="020F0502020204030204" pitchFamily="34" charset="0"/>
                <a:cs typeface="Times New Roman" panose="02020603050405020304" pitchFamily="18" charset="0"/>
              </a:rPr>
              <a:t>to unlock a growth trajectory </a:t>
            </a:r>
            <a:r>
              <a:rPr lang="en-US" altLang="en-US" sz="1400" dirty="0">
                <a:ea typeface="Calibri" panose="020F0502020204030204" pitchFamily="34" charset="0"/>
                <a:cs typeface="Times New Roman" panose="02020603050405020304" pitchFamily="18" charset="0"/>
              </a:rPr>
              <a:t>in apps beyond </a:t>
            </a:r>
            <a:r>
              <a:rPr lang="en-US" altLang="en-US" sz="1400" dirty="0">
                <a:ea typeface="Calibri" panose="020F0502020204030204" pitchFamily="34" charset="0"/>
                <a:cs typeface="Times New Roman" panose="02020603050405020304" pitchFamily="18" charset="0"/>
              </a:rPr>
              <a:t>S/4</a:t>
            </a:r>
          </a:p>
          <a:p>
            <a:pPr marL="368291" indent="-190495" eaLnBrk="0" fontAlgn="base" hangingPunct="0">
              <a:spcBef>
                <a:spcPts val="300"/>
              </a:spcBef>
              <a:buClr>
                <a:schemeClr val="accent3"/>
              </a:buClr>
              <a:buFont typeface="Symbol" panose="05050102010706020507" pitchFamily="18" charset="2"/>
              <a:buChar char="-"/>
            </a:pPr>
            <a:r>
              <a:rPr lang="en-US" altLang="en-US" sz="1400" dirty="0">
                <a:ea typeface="Calibri" panose="020F0502020204030204" pitchFamily="34" charset="0"/>
                <a:cs typeface="Times New Roman" panose="02020603050405020304" pitchFamily="18" charset="0"/>
              </a:rPr>
              <a:t>to position our platform as go-to place for smart apps</a:t>
            </a:r>
            <a:endParaRPr lang="en-US" altLang="en-US" sz="1400" dirty="0">
              <a:ea typeface="Calibri" panose="020F0502020204030204" pitchFamily="34" charset="0"/>
              <a:cs typeface="Times New Roman" panose="02020603050405020304" pitchFamily="18" charset="0"/>
            </a:endParaRPr>
          </a:p>
          <a:p>
            <a:pPr marL="368291" indent="-190495" eaLnBrk="0" fontAlgn="base" hangingPunct="0">
              <a:spcBef>
                <a:spcPts val="300"/>
              </a:spcBef>
              <a:buClr>
                <a:schemeClr val="accent3"/>
              </a:buClr>
              <a:buFont typeface="Symbol" panose="05050102010706020507" pitchFamily="18" charset="2"/>
              <a:buChar char="-"/>
            </a:pPr>
            <a:r>
              <a:rPr lang="en-US" altLang="en-US" sz="1400" dirty="0">
                <a:ea typeface="Calibri" panose="020F0502020204030204" pitchFamily="34" charset="0"/>
                <a:cs typeface="Times New Roman" panose="02020603050405020304" pitchFamily="18" charset="0"/>
              </a:rPr>
              <a:t>to differentiate out DB by pushing down functionality</a:t>
            </a:r>
          </a:p>
          <a:p>
            <a:pPr marL="131759" indent="-131759" eaLnBrk="0" fontAlgn="base" hangingPunct="0">
              <a:spcBef>
                <a:spcPts val="800"/>
              </a:spcBef>
              <a:buClr>
                <a:srgbClr val="0076CB"/>
              </a:buClr>
              <a:buFont typeface="Wingdings" panose="05000000000000000000" pitchFamily="2" charset="2"/>
              <a:buChar char="§"/>
            </a:pPr>
            <a:r>
              <a:rPr lang="en-US" altLang="en-US" sz="1400" dirty="0">
                <a:solidFill>
                  <a:srgbClr val="000000"/>
                </a:solidFill>
                <a:ea typeface="Calibri" panose="020F0502020204030204" pitchFamily="34" charset="0"/>
                <a:cs typeface="Times New Roman" panose="02020603050405020304" pitchFamily="18" charset="0"/>
              </a:rPr>
              <a:t>Our unfair advantage is </a:t>
            </a:r>
            <a:r>
              <a:rPr lang="en-US" altLang="en-US" sz="1400" b="1" dirty="0">
                <a:solidFill>
                  <a:srgbClr val="000000"/>
                </a:solidFill>
                <a:ea typeface="Calibri" panose="020F0502020204030204" pitchFamily="34" charset="0"/>
                <a:cs typeface="Times New Roman" panose="02020603050405020304" pitchFamily="18" charset="0"/>
              </a:rPr>
              <a:t>we own the data</a:t>
            </a:r>
            <a:r>
              <a:rPr lang="en-US" altLang="en-US" sz="1400" dirty="0">
                <a:solidFill>
                  <a:srgbClr val="000000"/>
                </a:solidFill>
                <a:ea typeface="Calibri" panose="020F0502020204030204" pitchFamily="34" charset="0"/>
                <a:cs typeface="Times New Roman" panose="02020603050405020304" pitchFamily="18" charset="0"/>
              </a:rPr>
              <a:t>, especially in</a:t>
            </a:r>
            <a:br>
              <a:rPr lang="en-US" altLang="en-US" sz="1400" dirty="0">
                <a:solidFill>
                  <a:srgbClr val="000000"/>
                </a:solidFill>
                <a:ea typeface="Calibri" panose="020F0502020204030204" pitchFamily="34" charset="0"/>
                <a:cs typeface="Times New Roman" panose="02020603050405020304" pitchFamily="18" charset="0"/>
              </a:rPr>
            </a:br>
            <a:r>
              <a:rPr lang="en-US" altLang="en-US" sz="1400" dirty="0">
                <a:solidFill>
                  <a:srgbClr val="000000"/>
                </a:solidFill>
                <a:ea typeface="Calibri" panose="020F0502020204030204" pitchFamily="34" charset="0"/>
                <a:cs typeface="Times New Roman" panose="02020603050405020304" pitchFamily="18" charset="0"/>
              </a:rPr>
              <a:t>the cloud: </a:t>
            </a:r>
            <a:r>
              <a:rPr lang="en-US" altLang="en-US" sz="1400" dirty="0" err="1">
                <a:solidFill>
                  <a:srgbClr val="000000"/>
                </a:solidFill>
                <a:ea typeface="Calibri" panose="020F0502020204030204" pitchFamily="34" charset="0"/>
                <a:cs typeface="Times New Roman" panose="02020603050405020304" pitchFamily="18" charset="0"/>
              </a:rPr>
              <a:t>Ariba</a:t>
            </a:r>
            <a:r>
              <a:rPr lang="en-US" altLang="en-US" sz="1400" dirty="0">
                <a:solidFill>
                  <a:srgbClr val="000000"/>
                </a:solidFill>
                <a:ea typeface="Calibri" panose="020F0502020204030204" pitchFamily="34" charset="0"/>
                <a:cs typeface="Times New Roman" panose="02020603050405020304" pitchFamily="18" charset="0"/>
              </a:rPr>
              <a:t>, Concur, </a:t>
            </a:r>
            <a:r>
              <a:rPr lang="en-US" altLang="en-US" sz="1400" dirty="0" err="1">
                <a:solidFill>
                  <a:srgbClr val="000000"/>
                </a:solidFill>
                <a:ea typeface="Calibri" panose="020F0502020204030204" pitchFamily="34" charset="0"/>
                <a:cs typeface="Times New Roman" panose="02020603050405020304" pitchFamily="18" charset="0"/>
              </a:rPr>
              <a:t>Fieldglass</a:t>
            </a:r>
            <a:r>
              <a:rPr lang="en-US" altLang="en-US" sz="1400" dirty="0">
                <a:solidFill>
                  <a:srgbClr val="000000"/>
                </a:solidFill>
                <a:ea typeface="Calibri" panose="020F0502020204030204" pitchFamily="34" charset="0"/>
                <a:cs typeface="Times New Roman" panose="02020603050405020304" pitchFamily="18" charset="0"/>
              </a:rPr>
              <a:t>, </a:t>
            </a:r>
            <a:r>
              <a:rPr lang="en-US" altLang="en-US" sz="1400" dirty="0" err="1">
                <a:solidFill>
                  <a:srgbClr val="000000"/>
                </a:solidFill>
                <a:ea typeface="Calibri" panose="020F0502020204030204" pitchFamily="34" charset="0"/>
                <a:cs typeface="Times New Roman" panose="02020603050405020304" pitchFamily="18" charset="0"/>
              </a:rPr>
              <a:t>hybris</a:t>
            </a:r>
            <a:r>
              <a:rPr lang="en-US" altLang="en-US" sz="1400" dirty="0">
                <a:solidFill>
                  <a:srgbClr val="000000"/>
                </a:solidFill>
                <a:ea typeface="Calibri" panose="020F0502020204030204" pitchFamily="34" charset="0"/>
                <a:cs typeface="Times New Roman" panose="02020603050405020304" pitchFamily="18" charset="0"/>
              </a:rPr>
              <a:t>, Jam, SFSF</a:t>
            </a:r>
            <a:endParaRPr lang="en-US" altLang="en-US" sz="1400" dirty="0">
              <a:solidFill>
                <a:srgbClr val="000000"/>
              </a:solidFill>
              <a:ea typeface="Calibri" panose="020F0502020204030204" pitchFamily="34" charset="0"/>
              <a:cs typeface="Times New Roman" panose="02020603050405020304" pitchFamily="18" charset="0"/>
            </a:endParaRPr>
          </a:p>
        </p:txBody>
      </p:sp>
      <p:sp>
        <p:nvSpPr>
          <p:cNvPr id="48" name="Rectangle 47"/>
          <p:cNvSpPr/>
          <p:nvPr/>
        </p:nvSpPr>
        <p:spPr bwMode="gray">
          <a:xfrm rot="5400000">
            <a:off x="1905509" y="3512829"/>
            <a:ext cx="1700344" cy="4072556"/>
          </a:xfrm>
          <a:prstGeom prst="rect">
            <a:avLst/>
          </a:prstGeom>
          <a:solidFill>
            <a:schemeClr val="tx2">
              <a:lumMod val="20000"/>
              <a:lumOff val="80000"/>
            </a:schemeClr>
          </a:solidFill>
          <a:ln w="6350" algn="ctr">
            <a:noFill/>
            <a:miter lim="800000"/>
            <a:headEnd/>
            <a:tailEnd/>
          </a:ln>
        </p:spPr>
        <p:txBody>
          <a:bodyPr lIns="90000" tIns="72000" rIns="90000" bIns="72000" rtlCol="0" anchor="ctr"/>
          <a:lstStyle/>
          <a:p>
            <a:pPr algn="ctr" defTabSz="914377"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50" name="Rectangle 49"/>
          <p:cNvSpPr/>
          <p:nvPr/>
        </p:nvSpPr>
        <p:spPr>
          <a:xfrm>
            <a:off x="719405" y="4742217"/>
            <a:ext cx="4072555" cy="1703030"/>
          </a:xfrm>
          <a:prstGeom prst="rect">
            <a:avLst/>
          </a:prstGeom>
        </p:spPr>
        <p:txBody>
          <a:bodyPr wrap="square">
            <a:spAutoFit/>
          </a:bodyPr>
          <a:lstStyle/>
          <a:p>
            <a:pPr marL="131759" indent="-131759" eaLnBrk="0" fontAlgn="base" hangingPunct="0">
              <a:spcBef>
                <a:spcPts val="800"/>
              </a:spcBef>
              <a:buClr>
                <a:schemeClr val="accent3"/>
              </a:buClr>
              <a:buFont typeface="Wingdings" panose="05000000000000000000" pitchFamily="2" charset="2"/>
              <a:buChar char="§"/>
            </a:pPr>
            <a:r>
              <a:rPr lang="en-US" altLang="en-US" sz="1400" dirty="0">
                <a:ea typeface="Calibri" panose="020F0502020204030204" pitchFamily="34" charset="0"/>
                <a:cs typeface="Times New Roman" panose="02020603050405020304" pitchFamily="18" charset="0"/>
              </a:rPr>
              <a:t>Significant </a:t>
            </a:r>
            <a:r>
              <a:rPr lang="en-US" altLang="en-US" sz="1400" b="1" dirty="0">
                <a:ea typeface="Calibri" panose="020F0502020204030204" pitchFamily="34" charset="0"/>
                <a:cs typeface="Times New Roman" panose="02020603050405020304" pitchFamily="18" charset="0"/>
              </a:rPr>
              <a:t>customer interest </a:t>
            </a:r>
            <a:r>
              <a:rPr lang="en-US" altLang="en-US" sz="1400" dirty="0">
                <a:ea typeface="Calibri" panose="020F0502020204030204" pitchFamily="34" charset="0"/>
                <a:cs typeface="Times New Roman" panose="02020603050405020304" pitchFamily="18" charset="0"/>
              </a:rPr>
              <a:t>and </a:t>
            </a:r>
            <a:r>
              <a:rPr lang="en-US" altLang="en-US" sz="1400" b="1" dirty="0">
                <a:ea typeface="Calibri" panose="020F0502020204030204" pitchFamily="34" charset="0"/>
                <a:cs typeface="Times New Roman" panose="02020603050405020304" pitchFamily="18" charset="0"/>
              </a:rPr>
              <a:t>emerging pipeline </a:t>
            </a:r>
            <a:r>
              <a:rPr lang="en-US" altLang="en-US" sz="1400" dirty="0">
                <a:ea typeface="Calibri" panose="020F0502020204030204" pitchFamily="34" charset="0"/>
                <a:cs typeface="Times New Roman" panose="02020603050405020304" pitchFamily="18" charset="0"/>
              </a:rPr>
              <a:t>in ML cases, but currently </a:t>
            </a:r>
            <a:r>
              <a:rPr lang="en-US" altLang="en-US" sz="1400" b="1" dirty="0">
                <a:ea typeface="Calibri" panose="020F0502020204030204" pitchFamily="34" charset="0"/>
                <a:cs typeface="Times New Roman" panose="02020603050405020304" pitchFamily="18" charset="0"/>
              </a:rPr>
              <a:t>no </a:t>
            </a:r>
            <a:r>
              <a:rPr lang="en-US" altLang="en-US" sz="1400" b="1" dirty="0">
                <a:ea typeface="Calibri" panose="020F0502020204030204" pitchFamily="34" charset="0"/>
                <a:cs typeface="Times New Roman" panose="02020603050405020304" pitchFamily="18" charset="0"/>
              </a:rPr>
              <a:t>indication we are already losing </a:t>
            </a:r>
            <a:r>
              <a:rPr lang="en-US" altLang="en-US" sz="1400" b="1" dirty="0">
                <a:ea typeface="Calibri" panose="020F0502020204030204" pitchFamily="34" charset="0"/>
                <a:cs typeface="Times New Roman" panose="02020603050405020304" pitchFamily="18" charset="0"/>
              </a:rPr>
              <a:t>major suite </a:t>
            </a:r>
            <a:r>
              <a:rPr lang="en-US" altLang="en-US" sz="1400" b="1" dirty="0">
                <a:ea typeface="Calibri" panose="020F0502020204030204" pitchFamily="34" charset="0"/>
                <a:cs typeface="Times New Roman" panose="02020603050405020304" pitchFamily="18" charset="0"/>
              </a:rPr>
              <a:t>deals </a:t>
            </a:r>
            <a:r>
              <a:rPr lang="en-US" altLang="en-US" sz="1400" dirty="0">
                <a:ea typeface="Calibri" panose="020F0502020204030204" pitchFamily="34" charset="0"/>
                <a:cs typeface="Times New Roman" panose="02020603050405020304" pitchFamily="18" charset="0"/>
              </a:rPr>
              <a:t>because </a:t>
            </a:r>
            <a:r>
              <a:rPr lang="en-US" altLang="en-US" sz="1400" dirty="0">
                <a:ea typeface="Calibri" panose="020F0502020204030204" pitchFamily="34" charset="0"/>
                <a:cs typeface="Times New Roman" panose="02020603050405020304" pitchFamily="18" charset="0"/>
              </a:rPr>
              <a:t>of ML </a:t>
            </a:r>
            <a:r>
              <a:rPr lang="en-US" altLang="en-US" sz="1400" dirty="0">
                <a:ea typeface="Calibri" panose="020F0502020204030204" pitchFamily="34" charset="0"/>
                <a:cs typeface="Times New Roman" panose="02020603050405020304" pitchFamily="18" charset="0"/>
              </a:rPr>
              <a:t>capabilities</a:t>
            </a:r>
          </a:p>
          <a:p>
            <a:pPr marL="131759" indent="-131759" eaLnBrk="0" fontAlgn="base" hangingPunct="0">
              <a:spcBef>
                <a:spcPts val="800"/>
              </a:spcBef>
              <a:buClr>
                <a:schemeClr val="accent3"/>
              </a:buClr>
              <a:buFont typeface="Wingdings" panose="05000000000000000000" pitchFamily="2" charset="2"/>
              <a:buChar char="§"/>
            </a:pPr>
            <a:r>
              <a:rPr lang="en-US" altLang="en-US" sz="1400" dirty="0">
                <a:ea typeface="Calibri" panose="020F0502020204030204" pitchFamily="34" charset="0"/>
                <a:cs typeface="Times New Roman" panose="02020603050405020304" pitchFamily="18" charset="0"/>
              </a:rPr>
              <a:t>This indicates we </a:t>
            </a:r>
            <a:r>
              <a:rPr lang="en-US" altLang="en-US" sz="1400" b="1" dirty="0">
                <a:ea typeface="Calibri" panose="020F0502020204030204" pitchFamily="34" charset="0"/>
                <a:cs typeface="Times New Roman" panose="02020603050405020304" pitchFamily="18" charset="0"/>
              </a:rPr>
              <a:t>likely have the </a:t>
            </a:r>
            <a:r>
              <a:rPr lang="en-US" altLang="en-US" sz="1400" b="1" dirty="0">
                <a:ea typeface="Calibri" panose="020F0502020204030204" pitchFamily="34" charset="0"/>
                <a:cs typeface="Times New Roman" panose="02020603050405020304" pitchFamily="18" charset="0"/>
              </a:rPr>
              <a:t>runway </a:t>
            </a:r>
            <a:r>
              <a:rPr lang="en-US" altLang="en-US" sz="1400" dirty="0">
                <a:ea typeface="Calibri" panose="020F0502020204030204" pitchFamily="34" charset="0"/>
                <a:cs typeface="Times New Roman" panose="02020603050405020304" pitchFamily="18" charset="0"/>
              </a:rPr>
              <a:t>required to </a:t>
            </a:r>
            <a:r>
              <a:rPr lang="en-US" altLang="en-US" sz="1400" dirty="0">
                <a:ea typeface="Calibri" panose="020F0502020204030204" pitchFamily="34" charset="0"/>
                <a:cs typeface="Times New Roman" panose="02020603050405020304" pitchFamily="18" charset="0"/>
              </a:rPr>
              <a:t>build, with </a:t>
            </a:r>
            <a:r>
              <a:rPr lang="en-US" altLang="en-US" sz="1400" dirty="0">
                <a:ea typeface="Calibri" panose="020F0502020204030204" pitchFamily="34" charset="0"/>
                <a:cs typeface="Times New Roman" panose="02020603050405020304" pitchFamily="18" charset="0"/>
              </a:rPr>
              <a:t>option to </a:t>
            </a:r>
            <a:r>
              <a:rPr lang="en-US" altLang="en-US" sz="1400" b="1" dirty="0">
                <a:ea typeface="Calibri" panose="020F0502020204030204" pitchFamily="34" charset="0"/>
                <a:cs typeface="Times New Roman" panose="02020603050405020304" pitchFamily="18" charset="0"/>
              </a:rPr>
              <a:t>accelerate </a:t>
            </a:r>
            <a:r>
              <a:rPr lang="en-US" altLang="en-US" sz="1400" b="1" dirty="0">
                <a:ea typeface="Calibri" panose="020F0502020204030204" pitchFamily="34" charset="0"/>
                <a:cs typeface="Times New Roman" panose="02020603050405020304" pitchFamily="18" charset="0"/>
              </a:rPr>
              <a:t/>
            </a:r>
            <a:br>
              <a:rPr lang="en-US" altLang="en-US" sz="1400" b="1" dirty="0">
                <a:ea typeface="Calibri" panose="020F0502020204030204" pitchFamily="34" charset="0"/>
                <a:cs typeface="Times New Roman" panose="02020603050405020304" pitchFamily="18" charset="0"/>
              </a:rPr>
            </a:br>
            <a:r>
              <a:rPr lang="en-US" altLang="en-US" sz="1400" b="1" dirty="0">
                <a:ea typeface="Calibri" panose="020F0502020204030204" pitchFamily="34" charset="0"/>
                <a:cs typeface="Times New Roman" panose="02020603050405020304" pitchFamily="18" charset="0"/>
              </a:rPr>
              <a:t>via </a:t>
            </a:r>
            <a:r>
              <a:rPr lang="en-US" altLang="en-US" sz="1400" b="1" dirty="0">
                <a:ea typeface="Calibri" panose="020F0502020204030204" pitchFamily="34" charset="0"/>
                <a:cs typeface="Times New Roman" panose="02020603050405020304" pitchFamily="18" charset="0"/>
              </a:rPr>
              <a:t>tuck-in/medium-size M&amp;A</a:t>
            </a:r>
          </a:p>
        </p:txBody>
      </p:sp>
      <p:sp>
        <p:nvSpPr>
          <p:cNvPr id="56" name="Rectangle 55"/>
          <p:cNvSpPr/>
          <p:nvPr/>
        </p:nvSpPr>
        <p:spPr>
          <a:xfrm>
            <a:off x="5270004" y="4701593"/>
            <a:ext cx="5749968" cy="1705595"/>
          </a:xfrm>
          <a:prstGeom prst="rect">
            <a:avLst/>
          </a:prstGeom>
        </p:spPr>
        <p:txBody>
          <a:bodyPr wrap="square">
            <a:spAutoFit/>
          </a:bodyPr>
          <a:lstStyle/>
          <a:p>
            <a:pPr marL="131759" indent="-131759" eaLnBrk="0" fontAlgn="base" hangingPunct="0">
              <a:spcBef>
                <a:spcPts val="800"/>
              </a:spcBef>
              <a:buClr>
                <a:schemeClr val="accent3"/>
              </a:buClr>
              <a:buFont typeface="Wingdings" panose="05000000000000000000" pitchFamily="2" charset="2"/>
              <a:buChar char="§"/>
            </a:pPr>
            <a:r>
              <a:rPr lang="en-US" altLang="en-US" sz="1400" dirty="0">
                <a:ea typeface="Calibri" panose="020F0502020204030204" pitchFamily="34" charset="0"/>
                <a:cs typeface="Times New Roman" panose="02020603050405020304" pitchFamily="18" charset="0"/>
              </a:rPr>
              <a:t>Partnering e.g. with IBM could drive some short-term revenue</a:t>
            </a:r>
          </a:p>
          <a:p>
            <a:pPr marL="131759" indent="-131759" eaLnBrk="0" fontAlgn="base" hangingPunct="0">
              <a:spcBef>
                <a:spcPts val="800"/>
              </a:spcBef>
              <a:buClr>
                <a:schemeClr val="accent3"/>
              </a:buClr>
              <a:buFont typeface="Wingdings" panose="05000000000000000000" pitchFamily="2" charset="2"/>
              <a:buChar char="§"/>
            </a:pPr>
            <a:r>
              <a:rPr lang="en-US" altLang="en-US" sz="1400" dirty="0">
                <a:ea typeface="Calibri" panose="020F0502020204030204" pitchFamily="34" charset="0"/>
                <a:cs typeface="Times New Roman" panose="02020603050405020304" pitchFamily="18" charset="0"/>
              </a:rPr>
              <a:t>But would create a </a:t>
            </a:r>
            <a:r>
              <a:rPr lang="en-US" altLang="en-US" sz="1400" b="1" dirty="0">
                <a:ea typeface="Calibri" panose="020F0502020204030204" pitchFamily="34" charset="0"/>
                <a:cs typeface="Times New Roman" panose="02020603050405020304" pitchFamily="18" charset="0"/>
              </a:rPr>
              <a:t>bleak medium-term scenario</a:t>
            </a:r>
            <a:r>
              <a:rPr lang="en-US" altLang="en-US" sz="1400" dirty="0">
                <a:ea typeface="Calibri" panose="020F0502020204030204" pitchFamily="34" charset="0"/>
                <a:cs typeface="Times New Roman" panose="02020603050405020304" pitchFamily="18" charset="0"/>
              </a:rPr>
              <a:t>:</a:t>
            </a:r>
            <a:endParaRPr lang="en-US" altLang="en-US" sz="1400" dirty="0">
              <a:ea typeface="Calibri" panose="020F0502020204030204" pitchFamily="34" charset="0"/>
              <a:cs typeface="Times New Roman" panose="02020603050405020304" pitchFamily="18" charset="0"/>
            </a:endParaRPr>
          </a:p>
          <a:p>
            <a:pPr marL="368291" indent="-190495" eaLnBrk="0" fontAlgn="base" hangingPunct="0">
              <a:spcBef>
                <a:spcPts val="300"/>
              </a:spcBef>
              <a:buClr>
                <a:schemeClr val="accent3"/>
              </a:buClr>
              <a:buFont typeface="Symbol" panose="05050102010706020507" pitchFamily="18" charset="2"/>
              <a:buChar char="-"/>
            </a:pPr>
            <a:r>
              <a:rPr lang="en-US" altLang="en-US" sz="1400" dirty="0">
                <a:ea typeface="Calibri" panose="020F0502020204030204" pitchFamily="34" charset="0"/>
                <a:cs typeface="Times New Roman" panose="02020603050405020304" pitchFamily="18" charset="0"/>
              </a:rPr>
              <a:t>Our apps become remote-controlled transactional </a:t>
            </a:r>
            <a:r>
              <a:rPr lang="en-US" altLang="en-US" sz="1400" dirty="0" err="1">
                <a:ea typeface="Calibri" panose="020F0502020204030204" pitchFamily="34" charset="0"/>
                <a:cs typeface="Times New Roman" panose="02020603050405020304" pitchFamily="18" charset="0"/>
              </a:rPr>
              <a:t>backends</a:t>
            </a:r>
            <a:endParaRPr lang="en-US" altLang="en-US" sz="1400" dirty="0">
              <a:ea typeface="Calibri" panose="020F0502020204030204" pitchFamily="34" charset="0"/>
              <a:cs typeface="Times New Roman" panose="02020603050405020304" pitchFamily="18" charset="0"/>
            </a:endParaRPr>
          </a:p>
          <a:p>
            <a:pPr marL="368291" indent="-190495" eaLnBrk="0" fontAlgn="base" hangingPunct="0">
              <a:spcBef>
                <a:spcPts val="300"/>
              </a:spcBef>
              <a:buClr>
                <a:schemeClr val="accent3"/>
              </a:buClr>
              <a:buFont typeface="Symbol" panose="05050102010706020507" pitchFamily="18" charset="2"/>
              <a:buChar char="-"/>
            </a:pPr>
            <a:r>
              <a:rPr lang="en-US" altLang="en-US" sz="1400" dirty="0">
                <a:ea typeface="Calibri" panose="020F0502020204030204" pitchFamily="34" charset="0"/>
                <a:cs typeface="Times New Roman" panose="02020603050405020304" pitchFamily="18" charset="0"/>
              </a:rPr>
              <a:t>HCP fails to take off as IBM </a:t>
            </a:r>
            <a:r>
              <a:rPr lang="en-US" altLang="en-US" sz="1400" dirty="0" err="1">
                <a:ea typeface="Calibri" panose="020F0502020204030204" pitchFamily="34" charset="0"/>
                <a:cs typeface="Times New Roman" panose="02020603050405020304" pitchFamily="18" charset="0"/>
              </a:rPr>
              <a:t>Bluemix</a:t>
            </a:r>
            <a:r>
              <a:rPr lang="en-US" altLang="en-US" sz="1400" dirty="0">
                <a:ea typeface="Calibri" panose="020F0502020204030204" pitchFamily="34" charset="0"/>
                <a:cs typeface="Times New Roman" panose="02020603050405020304" pitchFamily="18" charset="0"/>
              </a:rPr>
              <a:t> becomes platform of choice</a:t>
            </a:r>
            <a:endParaRPr lang="en-US" altLang="en-US" sz="1400" dirty="0">
              <a:ea typeface="Calibri" panose="020F0502020204030204" pitchFamily="34" charset="0"/>
              <a:cs typeface="Times New Roman" panose="02020603050405020304" pitchFamily="18" charset="0"/>
            </a:endParaRPr>
          </a:p>
          <a:p>
            <a:pPr marL="368291" indent="-190495" eaLnBrk="0" fontAlgn="base" hangingPunct="0">
              <a:spcBef>
                <a:spcPts val="300"/>
              </a:spcBef>
              <a:buClr>
                <a:schemeClr val="accent3"/>
              </a:buClr>
              <a:buFont typeface="Symbol" panose="05050102010706020507" pitchFamily="18" charset="2"/>
              <a:buChar char="-"/>
            </a:pPr>
            <a:r>
              <a:rPr lang="en-US" altLang="en-US" sz="1400" dirty="0">
                <a:ea typeface="Calibri" panose="020F0502020204030204" pitchFamily="34" charset="0"/>
                <a:cs typeface="Times New Roman" panose="02020603050405020304" pitchFamily="18" charset="0"/>
              </a:rPr>
              <a:t>HANA commoditizes as we cannot push down ML features</a:t>
            </a:r>
          </a:p>
          <a:p>
            <a:pPr marL="131759" indent="-131759" eaLnBrk="0" fontAlgn="base" hangingPunct="0">
              <a:spcBef>
                <a:spcPts val="800"/>
              </a:spcBef>
              <a:buClr>
                <a:schemeClr val="accent3"/>
              </a:buClr>
              <a:buFont typeface="Wingdings" panose="05000000000000000000" pitchFamily="2" charset="2"/>
              <a:buChar char="§"/>
            </a:pPr>
            <a:r>
              <a:rPr lang="en-US" altLang="en-US" sz="1400" dirty="0">
                <a:ea typeface="Calibri" panose="020F0502020204030204" pitchFamily="34" charset="0"/>
                <a:cs typeface="Times New Roman" panose="02020603050405020304" pitchFamily="18" charset="0"/>
              </a:rPr>
              <a:t>We would trade away our high-value data assets for infrastructure</a:t>
            </a:r>
          </a:p>
        </p:txBody>
      </p:sp>
    </p:spTree>
    <p:extLst>
      <p:ext uri="{BB962C8B-B14F-4D97-AF65-F5344CB8AC3E}">
        <p14:creationId xmlns:p14="http://schemas.microsoft.com/office/powerpoint/2010/main" val="281320199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smtClean="0"/>
              <a:t>Make: SAP can </a:t>
            </a:r>
            <a:r>
              <a:rPr lang="en-US" sz="2400" dirty="0"/>
              <a:t>become </a:t>
            </a:r>
            <a:r>
              <a:rPr lang="en-US" sz="2400" dirty="0" smtClean="0"/>
              <a:t>a force in enterprise ML by combining organic investment with selective M&amp;A</a:t>
            </a:r>
            <a:endParaRPr lang="en-US" sz="2400" dirty="0"/>
          </a:p>
        </p:txBody>
      </p:sp>
      <p:sp>
        <p:nvSpPr>
          <p:cNvPr id="4" name="Footer Placeholder 3"/>
          <p:cNvSpPr>
            <a:spLocks noGrp="1"/>
          </p:cNvSpPr>
          <p:nvPr>
            <p:ph type="ftr" sz="quarter" idx="3"/>
          </p:nvPr>
        </p:nvSpPr>
        <p:spPr/>
        <p:txBody>
          <a:bodyPr/>
          <a:lstStyle/>
          <a:p>
            <a:r>
              <a:rPr lang="en-US" smtClean="0">
                <a:solidFill>
                  <a:srgbClr val="000000">
                    <a:lumMod val="65000"/>
                    <a:lumOff val="35000"/>
                  </a:srgbClr>
                </a:solidFill>
              </a:rPr>
              <a:t>Confidential</a:t>
            </a:r>
            <a:endParaRPr lang="en-US" dirty="0">
              <a:solidFill>
                <a:srgbClr val="000000">
                  <a:lumMod val="65000"/>
                  <a:lumOff val="35000"/>
                </a:srgbClr>
              </a:solidFill>
            </a:endParaRPr>
          </a:p>
        </p:txBody>
      </p:sp>
      <p:sp>
        <p:nvSpPr>
          <p:cNvPr id="5" name="Slide Number Placeholder 4"/>
          <p:cNvSpPr>
            <a:spLocks noGrp="1"/>
          </p:cNvSpPr>
          <p:nvPr>
            <p:ph type="sldNum" sz="quarter" idx="4"/>
          </p:nvPr>
        </p:nvSpPr>
        <p:spPr/>
        <p:txBody>
          <a:bodyPr/>
          <a:lstStyle/>
          <a:p>
            <a:fld id="{52D116E8-C1B7-4800-ACA1-0CD42BEC2FD7}" type="slidenum">
              <a:rPr lang="en-US" sz="750" smtClean="0">
                <a:solidFill>
                  <a:srgbClr val="CCCCCC">
                    <a:lumMod val="25000"/>
                  </a:srgbClr>
                </a:solidFill>
              </a:rPr>
              <a:pPr/>
              <a:t>46</a:t>
            </a:fld>
            <a:endParaRPr lang="en-US" dirty="0">
              <a:solidFill>
                <a:srgbClr val="000000">
                  <a:tint val="75000"/>
                </a:srgbClr>
              </a:solidFill>
            </a:endParaRPr>
          </a:p>
        </p:txBody>
      </p:sp>
      <p:grpSp>
        <p:nvGrpSpPr>
          <p:cNvPr id="10" name="Group 9"/>
          <p:cNvGrpSpPr/>
          <p:nvPr/>
        </p:nvGrpSpPr>
        <p:grpSpPr>
          <a:xfrm>
            <a:off x="646352" y="1953713"/>
            <a:ext cx="3823569" cy="305666"/>
            <a:chOff x="441325" y="1961323"/>
            <a:chExt cx="2093843" cy="281704"/>
          </a:xfrm>
        </p:grpSpPr>
        <p:sp>
          <p:nvSpPr>
            <p:cNvPr id="6" name="TextBox 5"/>
            <p:cNvSpPr txBox="1"/>
            <p:nvPr/>
          </p:nvSpPr>
          <p:spPr>
            <a:xfrm>
              <a:off x="1202074" y="1961323"/>
              <a:ext cx="572345" cy="198555"/>
            </a:xfrm>
            <a:prstGeom prst="rect">
              <a:avLst/>
            </a:prstGeom>
            <a:noFill/>
          </p:spPr>
          <p:txBody>
            <a:bodyPr wrap="none" lIns="0" tIns="0" rIns="0" bIns="0" rtlCol="0">
              <a:spAutoFit/>
            </a:bodyPr>
            <a:lstStyle/>
            <a:p>
              <a:pPr algn="ctr" fontAlgn="base">
                <a:spcBef>
                  <a:spcPts val="600"/>
                </a:spcBef>
                <a:spcAft>
                  <a:spcPct val="0"/>
                </a:spcAft>
                <a:buClr>
                  <a:srgbClr val="F0AB00"/>
                </a:buClr>
                <a:buSzPct val="80000"/>
              </a:pPr>
              <a:r>
                <a:rPr lang="en-US" sz="1400" b="1" kern="0" dirty="0" smtClean="0">
                  <a:ea typeface="Arial Unicode MS" pitchFamily="34" charset="-128"/>
                  <a:cs typeface="Arial Unicode MS" pitchFamily="34" charset="-128"/>
                </a:rPr>
                <a:t>Core Beliefs</a:t>
              </a:r>
            </a:p>
          </p:txBody>
        </p:sp>
        <p:cxnSp>
          <p:nvCxnSpPr>
            <p:cNvPr id="7" name="Straight Connector 6"/>
            <p:cNvCxnSpPr/>
            <p:nvPr/>
          </p:nvCxnSpPr>
          <p:spPr>
            <a:xfrm>
              <a:off x="441325" y="2243027"/>
              <a:ext cx="209384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12" name="TextBox 11"/>
          <p:cNvSpPr txBox="1"/>
          <p:nvPr/>
        </p:nvSpPr>
        <p:spPr>
          <a:xfrm>
            <a:off x="6709799" y="1972061"/>
            <a:ext cx="3290965" cy="215444"/>
          </a:xfrm>
          <a:prstGeom prst="rect">
            <a:avLst/>
          </a:prstGeom>
          <a:noFill/>
        </p:spPr>
        <p:txBody>
          <a:bodyPr wrap="none" lIns="0" tIns="0" rIns="0" bIns="0" rtlCol="0">
            <a:spAutoFit/>
          </a:bodyPr>
          <a:lstStyle/>
          <a:p>
            <a:pPr algn="ctr" fontAlgn="base">
              <a:spcBef>
                <a:spcPts val="600"/>
              </a:spcBef>
              <a:spcAft>
                <a:spcPct val="0"/>
              </a:spcAft>
              <a:buClr>
                <a:srgbClr val="F0AB00"/>
              </a:buClr>
              <a:buSzPct val="80000"/>
            </a:pPr>
            <a:r>
              <a:rPr lang="en-US" sz="1400" b="1" kern="0" dirty="0" smtClean="0">
                <a:ea typeface="Arial Unicode MS" pitchFamily="34" charset="-128"/>
                <a:cs typeface="Arial Unicode MS" pitchFamily="34" charset="-128"/>
              </a:rPr>
              <a:t>Proposed Approach </a:t>
            </a:r>
            <a:r>
              <a:rPr lang="en-US" sz="1400" kern="0" dirty="0" smtClean="0">
                <a:ea typeface="Arial Unicode MS" pitchFamily="34" charset="-128"/>
                <a:cs typeface="Arial Unicode MS" pitchFamily="34" charset="-128"/>
              </a:rPr>
              <a:t>(partly overlapping)</a:t>
            </a:r>
          </a:p>
        </p:txBody>
      </p:sp>
      <p:cxnSp>
        <p:nvCxnSpPr>
          <p:cNvPr id="13" name="Straight Connector 12"/>
          <p:cNvCxnSpPr/>
          <p:nvPr/>
        </p:nvCxnSpPr>
        <p:spPr>
          <a:xfrm>
            <a:off x="5113924" y="2253765"/>
            <a:ext cx="6482715"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8" name="Content Placeholder 8"/>
          <p:cNvSpPr txBox="1">
            <a:spLocks/>
          </p:cNvSpPr>
          <p:nvPr/>
        </p:nvSpPr>
        <p:spPr>
          <a:xfrm>
            <a:off x="500511" y="2456965"/>
            <a:ext cx="4262968" cy="682004"/>
          </a:xfrm>
          <a:prstGeom prst="rect">
            <a:avLst/>
          </a:prstGeom>
        </p:spPr>
        <p:txBody>
          <a:bodyPr/>
          <a:lstStyle>
            <a:lvl1pPr marL="285721" indent="-285721" algn="l" defTabSz="1088449" rtl="0" eaLnBrk="1" latinLnBrk="0" hangingPunct="1">
              <a:spcBef>
                <a:spcPts val="400"/>
              </a:spcBef>
              <a:buClr>
                <a:schemeClr val="bg2">
                  <a:lumMod val="25000"/>
                </a:schemeClr>
              </a:buClr>
              <a:buSzPct val="80000"/>
              <a:buFont typeface="Arial" charset="0"/>
              <a:buChar char="•"/>
              <a:defRPr sz="1999" b="0" kern="1200">
                <a:solidFill>
                  <a:schemeClr val="bg2">
                    <a:lumMod val="25000"/>
                  </a:schemeClr>
                </a:solidFill>
                <a:latin typeface="+mj-lt"/>
                <a:ea typeface="+mn-ea"/>
                <a:cs typeface="+mn-cs"/>
              </a:defRPr>
            </a:lvl1pPr>
            <a:lvl2pPr marL="0" indent="0" algn="l" defTabSz="1088449" rtl="0" eaLnBrk="1" latinLnBrk="0" hangingPunct="1">
              <a:spcBef>
                <a:spcPts val="600"/>
              </a:spcBef>
              <a:buClr>
                <a:schemeClr val="accent1"/>
              </a:buClr>
              <a:buSzPct val="80000"/>
              <a:buFont typeface="Wingdings" pitchFamily="2" charset="2"/>
              <a:buNone/>
              <a:defRPr sz="1999" kern="1200">
                <a:solidFill>
                  <a:schemeClr val="tx1"/>
                </a:solidFill>
                <a:latin typeface="+mn-lt"/>
                <a:ea typeface="+mn-ea"/>
                <a:cs typeface="+mn-cs"/>
              </a:defRPr>
            </a:lvl2pPr>
            <a:lvl3pPr marL="179946" indent="-179946" algn="l" defTabSz="1088449" rtl="0" eaLnBrk="1" latinLnBrk="0" hangingPunct="1">
              <a:spcBef>
                <a:spcPts val="400"/>
              </a:spcBef>
              <a:buClr>
                <a:schemeClr val="accent1"/>
              </a:buClr>
              <a:buSzPct val="100000"/>
              <a:buFont typeface="Wingdings" pitchFamily="2" charset="2"/>
              <a:buChar char=""/>
              <a:defRPr sz="1799" kern="1200">
                <a:solidFill>
                  <a:schemeClr val="tx1"/>
                </a:solidFill>
                <a:latin typeface="+mn-lt"/>
                <a:ea typeface="+mn-ea"/>
                <a:cs typeface="+mn-cs"/>
              </a:defRPr>
            </a:lvl3pPr>
            <a:lvl4pPr marL="359892" indent="-179946" algn="l" defTabSz="1088449" rtl="0" eaLnBrk="1" latinLnBrk="0" hangingPunct="1">
              <a:spcBef>
                <a:spcPts val="400"/>
              </a:spcBef>
              <a:buClr>
                <a:schemeClr val="accent2"/>
              </a:buClr>
              <a:buSzPct val="100000"/>
              <a:buFont typeface="Arial" pitchFamily="34" charset="0"/>
              <a:buChar char="–"/>
              <a:defRPr sz="1500" b="0" kern="1200">
                <a:solidFill>
                  <a:schemeClr val="bg2">
                    <a:lumMod val="25000"/>
                  </a:schemeClr>
                </a:solidFill>
                <a:latin typeface="+mn-lt"/>
                <a:ea typeface="+mn-ea"/>
                <a:cs typeface="+mn-cs"/>
              </a:defRPr>
            </a:lvl4pPr>
            <a:lvl5pPr marL="539838" indent="-179946" algn="l" defTabSz="1088449" rtl="0" eaLnBrk="1" latinLnBrk="0" hangingPunct="1">
              <a:spcBef>
                <a:spcPts val="250"/>
              </a:spcBef>
              <a:buClr>
                <a:schemeClr val="accent2"/>
              </a:buClr>
              <a:buSzPct val="100000"/>
              <a:buFont typeface="Courier New" pitchFamily="49" charset="0"/>
              <a:buChar char="o"/>
              <a:defRPr sz="1500" b="0" kern="1200">
                <a:solidFill>
                  <a:schemeClr val="bg2">
                    <a:lumMod val="25000"/>
                  </a:schemeClr>
                </a:solidFill>
                <a:latin typeface="+mn-lt"/>
                <a:ea typeface="+mn-ea"/>
                <a:cs typeface="+mn-cs"/>
              </a:defRPr>
            </a:lvl5pPr>
            <a:lvl6pPr marL="2993236" indent="-272112" algn="l" defTabSz="1088449" rtl="0" eaLnBrk="1" latinLnBrk="0" hangingPunct="1">
              <a:spcBef>
                <a:spcPct val="20000"/>
              </a:spcBef>
              <a:buFont typeface="Arial" pitchFamily="34" charset="0"/>
              <a:buChar char="•"/>
              <a:defRPr sz="2399" kern="1200">
                <a:solidFill>
                  <a:schemeClr val="tx1"/>
                </a:solidFill>
                <a:latin typeface="+mn-lt"/>
                <a:ea typeface="+mn-ea"/>
                <a:cs typeface="+mn-cs"/>
              </a:defRPr>
            </a:lvl6pPr>
            <a:lvl7pPr marL="3537460" indent="-272112" algn="l" defTabSz="1088449" rtl="0" eaLnBrk="1" latinLnBrk="0" hangingPunct="1">
              <a:spcBef>
                <a:spcPct val="20000"/>
              </a:spcBef>
              <a:buFont typeface="Arial" pitchFamily="34" charset="0"/>
              <a:buChar char="•"/>
              <a:defRPr sz="2399" kern="1200">
                <a:solidFill>
                  <a:schemeClr val="tx1"/>
                </a:solidFill>
                <a:latin typeface="+mn-lt"/>
                <a:ea typeface="+mn-ea"/>
                <a:cs typeface="+mn-cs"/>
              </a:defRPr>
            </a:lvl7pPr>
            <a:lvl8pPr marL="4081685" indent="-272112" algn="l" defTabSz="1088449" rtl="0" eaLnBrk="1" latinLnBrk="0" hangingPunct="1">
              <a:spcBef>
                <a:spcPct val="20000"/>
              </a:spcBef>
              <a:buFont typeface="Arial" pitchFamily="34" charset="0"/>
              <a:buChar char="•"/>
              <a:defRPr sz="2399" kern="1200">
                <a:solidFill>
                  <a:schemeClr val="tx1"/>
                </a:solidFill>
                <a:latin typeface="+mn-lt"/>
                <a:ea typeface="+mn-ea"/>
                <a:cs typeface="+mn-cs"/>
              </a:defRPr>
            </a:lvl8pPr>
            <a:lvl9pPr marL="4625910" indent="-272112" algn="l" defTabSz="1088449" rtl="0" eaLnBrk="1" latinLnBrk="0" hangingPunct="1">
              <a:spcBef>
                <a:spcPct val="20000"/>
              </a:spcBef>
              <a:buFont typeface="Arial" pitchFamily="34" charset="0"/>
              <a:buChar char="•"/>
              <a:defRPr sz="2399" kern="1200">
                <a:solidFill>
                  <a:schemeClr val="tx1"/>
                </a:solidFill>
                <a:latin typeface="+mn-lt"/>
                <a:ea typeface="+mn-ea"/>
                <a:cs typeface="+mn-cs"/>
              </a:defRPr>
            </a:lvl9pPr>
          </a:lstStyle>
          <a:p>
            <a:pPr marL="131763" indent="-131763" defTabSz="914400" eaLnBrk="0" fontAlgn="base" hangingPunct="0">
              <a:spcBef>
                <a:spcPts val="1200"/>
              </a:spcBef>
              <a:buClr>
                <a:schemeClr val="accent3"/>
              </a:buClr>
              <a:buSzTx/>
              <a:buFont typeface="Wingdings" panose="05000000000000000000" pitchFamily="2" charset="2"/>
              <a:buChar char="§"/>
            </a:pPr>
            <a:r>
              <a:rPr lang="en-US" altLang="en-US" sz="1400" b="1" dirty="0" smtClean="0">
                <a:solidFill>
                  <a:schemeClr val="tx1"/>
                </a:solidFill>
                <a:latin typeface="+mn-lt"/>
                <a:ea typeface="Calibri" panose="020F0502020204030204" pitchFamily="34" charset="0"/>
                <a:cs typeface="Times New Roman" panose="02020603050405020304" pitchFamily="18" charset="0"/>
              </a:rPr>
              <a:t>Apps </a:t>
            </a:r>
            <a:r>
              <a:rPr lang="en-US" altLang="en-US" sz="1400" b="1" dirty="0" smtClean="0">
                <a:solidFill>
                  <a:schemeClr val="tx1"/>
                </a:solidFill>
                <a:latin typeface="+mn-lt"/>
                <a:ea typeface="Calibri" panose="020F0502020204030204" pitchFamily="34" charset="0"/>
                <a:cs typeface="Times New Roman" panose="02020603050405020304" pitchFamily="18" charset="0"/>
              </a:rPr>
              <a:t>led</a:t>
            </a:r>
            <a:r>
              <a:rPr lang="en-US" altLang="en-US" sz="1400" dirty="0" smtClean="0">
                <a:solidFill>
                  <a:schemeClr val="tx1"/>
                </a:solidFill>
                <a:latin typeface="+mn-lt"/>
                <a:ea typeface="Calibri" panose="020F0502020204030204" pitchFamily="34" charset="0"/>
                <a:cs typeface="Times New Roman" panose="02020603050405020304" pitchFamily="18" charset="0"/>
              </a:rPr>
              <a:t>, </a:t>
            </a:r>
            <a:r>
              <a:rPr lang="en-US" altLang="en-US" sz="1400" dirty="0" smtClean="0">
                <a:solidFill>
                  <a:schemeClr val="tx1"/>
                </a:solidFill>
                <a:latin typeface="+mn-lt"/>
                <a:ea typeface="Calibri" panose="020F0502020204030204" pitchFamily="34" charset="0"/>
                <a:cs typeface="Times New Roman" panose="02020603050405020304" pitchFamily="18" charset="0"/>
              </a:rPr>
              <a:t>based on customer &amp; SAP datasets</a:t>
            </a:r>
          </a:p>
          <a:p>
            <a:pPr marL="131763" indent="-131763" defTabSz="914400" eaLnBrk="0" fontAlgn="base" hangingPunct="0">
              <a:spcBef>
                <a:spcPts val="1800"/>
              </a:spcBef>
              <a:buClr>
                <a:schemeClr val="accent3"/>
              </a:buClr>
              <a:buSzTx/>
              <a:buFont typeface="Wingdings" panose="05000000000000000000" pitchFamily="2" charset="2"/>
              <a:buChar char="§"/>
            </a:pPr>
            <a:r>
              <a:rPr lang="en-US" altLang="en-US" sz="1400" dirty="0" smtClean="0">
                <a:solidFill>
                  <a:schemeClr val="tx1"/>
                </a:solidFill>
                <a:latin typeface="+mn-lt"/>
                <a:ea typeface="Calibri" panose="020F0502020204030204" pitchFamily="34" charset="0"/>
                <a:cs typeface="Times New Roman" panose="02020603050405020304" pitchFamily="18" charset="0"/>
              </a:rPr>
              <a:t>Maximally leverage </a:t>
            </a:r>
            <a:r>
              <a:rPr lang="en-US" altLang="en-US" sz="1400" b="1" dirty="0" smtClean="0">
                <a:solidFill>
                  <a:schemeClr val="tx1"/>
                </a:solidFill>
                <a:latin typeface="+mn-lt"/>
                <a:ea typeface="Calibri" panose="020F0502020204030204" pitchFamily="34" charset="0"/>
                <a:cs typeface="Times New Roman" panose="02020603050405020304" pitchFamily="18" charset="0"/>
              </a:rPr>
              <a:t>open source </a:t>
            </a:r>
            <a:r>
              <a:rPr lang="en-US" altLang="en-US" sz="1400" dirty="0" smtClean="0">
                <a:solidFill>
                  <a:schemeClr val="tx1"/>
                </a:solidFill>
                <a:latin typeface="+mn-lt"/>
                <a:ea typeface="Calibri" panose="020F0502020204030204" pitchFamily="34" charset="0"/>
                <a:cs typeface="Times New Roman" panose="02020603050405020304" pitchFamily="18" charset="0"/>
              </a:rPr>
              <a:t>technology</a:t>
            </a:r>
          </a:p>
          <a:p>
            <a:pPr marL="131763" indent="-131763" defTabSz="914400" eaLnBrk="0" fontAlgn="base" hangingPunct="0">
              <a:spcBef>
                <a:spcPts val="1800"/>
              </a:spcBef>
              <a:buClr>
                <a:schemeClr val="accent3"/>
              </a:buClr>
              <a:buSzTx/>
              <a:buFont typeface="Wingdings" panose="05000000000000000000" pitchFamily="2" charset="2"/>
              <a:buChar char="§"/>
            </a:pPr>
            <a:r>
              <a:rPr lang="en-US" altLang="en-US" sz="1400" b="1" dirty="0">
                <a:solidFill>
                  <a:schemeClr val="tx1"/>
                </a:solidFill>
                <a:latin typeface="+mn-lt"/>
                <a:ea typeface="Calibri" panose="020F0502020204030204" pitchFamily="34" charset="0"/>
                <a:cs typeface="Times New Roman" panose="02020603050405020304" pitchFamily="18" charset="0"/>
              </a:rPr>
              <a:t>Incubation </a:t>
            </a:r>
            <a:r>
              <a:rPr lang="en-US" altLang="en-US" sz="1400" b="1" dirty="0" smtClean="0">
                <a:solidFill>
                  <a:schemeClr val="tx1"/>
                </a:solidFill>
                <a:latin typeface="+mn-lt"/>
                <a:ea typeface="Calibri" panose="020F0502020204030204" pitchFamily="34" charset="0"/>
                <a:cs typeface="Times New Roman" panose="02020603050405020304" pitchFamily="18" charset="0"/>
              </a:rPr>
              <a:t>unit </a:t>
            </a:r>
            <a:r>
              <a:rPr lang="en-US" altLang="en-US" sz="1400" dirty="0" smtClean="0">
                <a:solidFill>
                  <a:schemeClr val="tx1"/>
                </a:solidFill>
                <a:latin typeface="+mn-lt"/>
                <a:ea typeface="Calibri" panose="020F0502020204030204" pitchFamily="34" charset="0"/>
                <a:cs typeface="Times New Roman" panose="02020603050405020304" pitchFamily="18" charset="0"/>
              </a:rPr>
              <a:t>structure </a:t>
            </a:r>
            <a:r>
              <a:rPr lang="en-US" altLang="en-US" sz="1400" dirty="0">
                <a:solidFill>
                  <a:schemeClr val="tx1"/>
                </a:solidFill>
                <a:latin typeface="+mn-lt"/>
                <a:ea typeface="Calibri" panose="020F0502020204030204" pitchFamily="34" charset="0"/>
                <a:cs typeface="Times New Roman" panose="02020603050405020304" pitchFamily="18" charset="0"/>
              </a:rPr>
              <a:t>by ML </a:t>
            </a:r>
            <a:r>
              <a:rPr lang="en-US" altLang="en-US" sz="1400" dirty="0" smtClean="0">
                <a:solidFill>
                  <a:schemeClr val="tx1"/>
                </a:solidFill>
                <a:latin typeface="+mn-lt"/>
                <a:ea typeface="Calibri" panose="020F0502020204030204" pitchFamily="34" charset="0"/>
                <a:cs typeface="Times New Roman" panose="02020603050405020304" pitchFamily="18" charset="0"/>
              </a:rPr>
              <a:t>domain</a:t>
            </a:r>
          </a:p>
          <a:p>
            <a:pPr marL="342900" lvl="1" indent="-165100" defTabSz="914400" eaLnBrk="0" fontAlgn="base" hangingPunct="0">
              <a:buClr>
                <a:schemeClr val="accent3"/>
              </a:buClr>
              <a:buSzTx/>
              <a:buFont typeface="Symbol" panose="05050102010706020507" pitchFamily="18" charset="2"/>
              <a:buChar char="-"/>
            </a:pPr>
            <a:r>
              <a:rPr lang="en-US" altLang="en-US" sz="1400" dirty="0" smtClean="0">
                <a:ea typeface="Calibri" panose="020F0502020204030204" pitchFamily="34" charset="0"/>
                <a:cs typeface="Times New Roman" panose="02020603050405020304" pitchFamily="18" charset="0"/>
              </a:rPr>
              <a:t>Semi-structured</a:t>
            </a:r>
          </a:p>
          <a:p>
            <a:pPr marL="342900" lvl="1" indent="-165100" defTabSz="914400" eaLnBrk="0" fontAlgn="base" hangingPunct="0">
              <a:buClr>
                <a:schemeClr val="accent3"/>
              </a:buClr>
              <a:buSzTx/>
              <a:buFont typeface="Symbol" panose="05050102010706020507" pitchFamily="18" charset="2"/>
              <a:buChar char="-"/>
            </a:pPr>
            <a:r>
              <a:rPr lang="en-US" altLang="en-US" sz="1400" dirty="0" smtClean="0">
                <a:ea typeface="Calibri" panose="020F0502020204030204" pitchFamily="34" charset="0"/>
                <a:cs typeface="Times New Roman" panose="02020603050405020304" pitchFamily="18" charset="0"/>
              </a:rPr>
              <a:t>Image/video</a:t>
            </a:r>
          </a:p>
          <a:p>
            <a:pPr marL="342900" lvl="1" indent="-165100" defTabSz="914400" eaLnBrk="0" fontAlgn="base" hangingPunct="0">
              <a:buClr>
                <a:schemeClr val="accent3"/>
              </a:buClr>
              <a:buSzTx/>
              <a:buFont typeface="Symbol" panose="05050102010706020507" pitchFamily="18" charset="2"/>
              <a:buChar char="-"/>
            </a:pPr>
            <a:r>
              <a:rPr lang="en-US" altLang="en-US" sz="1400" dirty="0" smtClean="0">
                <a:ea typeface="Calibri" panose="020F0502020204030204" pitchFamily="34" charset="0"/>
                <a:cs typeface="Times New Roman" panose="02020603050405020304" pitchFamily="18" charset="0"/>
              </a:rPr>
              <a:t>Text</a:t>
            </a:r>
          </a:p>
          <a:p>
            <a:pPr marL="342900" lvl="1" indent="-165100" defTabSz="914400" eaLnBrk="0" fontAlgn="base" hangingPunct="0">
              <a:buClr>
                <a:schemeClr val="accent3"/>
              </a:buClr>
              <a:buSzTx/>
              <a:buFont typeface="Symbol" panose="05050102010706020507" pitchFamily="18" charset="2"/>
              <a:buChar char="-"/>
            </a:pPr>
            <a:r>
              <a:rPr lang="en-US" altLang="en-US" sz="1400" dirty="0" smtClean="0">
                <a:ea typeface="Calibri" panose="020F0502020204030204" pitchFamily="34" charset="0"/>
                <a:cs typeface="Times New Roman" panose="02020603050405020304" pitchFamily="18" charset="0"/>
              </a:rPr>
              <a:t>Speech (</a:t>
            </a:r>
            <a:r>
              <a:rPr lang="en-US" altLang="en-US" sz="1400" dirty="0" err="1" smtClean="0">
                <a:ea typeface="Calibri" panose="020F0502020204030204" pitchFamily="34" charset="0"/>
                <a:cs typeface="Times New Roman" panose="02020603050405020304" pitchFamily="18" charset="0"/>
              </a:rPr>
              <a:t>prio</a:t>
            </a:r>
            <a:r>
              <a:rPr lang="en-US" altLang="en-US" sz="1400" dirty="0" smtClean="0">
                <a:ea typeface="Calibri" panose="020F0502020204030204" pitchFamily="34" charset="0"/>
                <a:cs typeface="Times New Roman" panose="02020603050405020304" pitchFamily="18" charset="0"/>
              </a:rPr>
              <a:t> 2)</a:t>
            </a:r>
            <a:endParaRPr lang="en-US" altLang="en-US" sz="1400" dirty="0">
              <a:solidFill>
                <a:schemeClr val="tx1"/>
              </a:solidFill>
              <a:latin typeface="+mn-lt"/>
              <a:ea typeface="Calibri" panose="020F0502020204030204" pitchFamily="34" charset="0"/>
              <a:cs typeface="Times New Roman" panose="02020603050405020304" pitchFamily="18" charset="0"/>
            </a:endParaRPr>
          </a:p>
          <a:p>
            <a:pPr marL="131763" indent="-131763" defTabSz="914400" eaLnBrk="0" fontAlgn="base" hangingPunct="0">
              <a:spcBef>
                <a:spcPts val="1800"/>
              </a:spcBef>
              <a:buClr>
                <a:schemeClr val="accent3"/>
              </a:buClr>
              <a:buSzTx/>
              <a:buFont typeface="Wingdings" panose="05000000000000000000" pitchFamily="2" charset="2"/>
              <a:buChar char="§"/>
            </a:pPr>
            <a:r>
              <a:rPr lang="en-US" altLang="en-US" sz="1400" dirty="0" smtClean="0">
                <a:solidFill>
                  <a:schemeClr val="tx1"/>
                </a:solidFill>
                <a:latin typeface="+mn-lt"/>
                <a:ea typeface="Calibri" panose="020F0502020204030204" pitchFamily="34" charset="0"/>
                <a:cs typeface="Times New Roman" panose="02020603050405020304" pitchFamily="18" charset="0"/>
              </a:rPr>
              <a:t>Subsequently deliver </a:t>
            </a:r>
            <a:r>
              <a:rPr lang="en-US" altLang="en-US" sz="1400" b="1" dirty="0" smtClean="0">
                <a:solidFill>
                  <a:schemeClr val="tx1"/>
                </a:solidFill>
                <a:latin typeface="+mn-lt"/>
                <a:ea typeface="Calibri" panose="020F0502020204030204" pitchFamily="34" charset="0"/>
                <a:cs typeface="Times New Roman" panose="02020603050405020304" pitchFamily="18" charset="0"/>
              </a:rPr>
              <a:t>reuse services </a:t>
            </a:r>
          </a:p>
          <a:p>
            <a:pPr marL="342900" lvl="1" indent="-165100" defTabSz="914400" eaLnBrk="0" fontAlgn="base" hangingPunct="0">
              <a:buClr>
                <a:schemeClr val="accent3"/>
              </a:buClr>
              <a:buSzTx/>
              <a:buFont typeface="Symbol" panose="05050102010706020507" pitchFamily="18" charset="2"/>
              <a:buChar char="-"/>
            </a:pPr>
            <a:r>
              <a:rPr lang="en-US" altLang="en-US" sz="1400" dirty="0" smtClean="0">
                <a:ea typeface="Calibri" panose="020F0502020204030204" pitchFamily="34" charset="0"/>
                <a:cs typeface="Times New Roman" panose="02020603050405020304" pitchFamily="18" charset="0"/>
              </a:rPr>
              <a:t>Main target </a:t>
            </a:r>
            <a:r>
              <a:rPr lang="en-US" altLang="en-US" sz="1400" b="1" dirty="0" smtClean="0">
                <a:solidFill>
                  <a:schemeClr val="tx1"/>
                </a:solidFill>
                <a:latin typeface="+mn-lt"/>
                <a:ea typeface="Calibri" panose="020F0502020204030204" pitchFamily="34" charset="0"/>
                <a:cs typeface="Times New Roman" panose="02020603050405020304" pitchFamily="18" charset="0"/>
              </a:rPr>
              <a:t>HCP</a:t>
            </a:r>
            <a:r>
              <a:rPr lang="en-US" altLang="en-US" sz="1400" b="1" baseline="30000" dirty="0" smtClean="0">
                <a:solidFill>
                  <a:schemeClr val="tx1"/>
                </a:solidFill>
                <a:latin typeface="+mn-lt"/>
                <a:ea typeface="Calibri" panose="020F0502020204030204" pitchFamily="34" charset="0"/>
                <a:cs typeface="Times New Roman" panose="02020603050405020304" pitchFamily="18" charset="0"/>
              </a:rPr>
              <a:t>1)</a:t>
            </a:r>
            <a:endParaRPr lang="en-US" altLang="en-US" sz="1400" dirty="0">
              <a:ea typeface="Calibri" panose="020F0502020204030204" pitchFamily="34" charset="0"/>
              <a:cs typeface="Times New Roman" panose="02020603050405020304" pitchFamily="18" charset="0"/>
            </a:endParaRPr>
          </a:p>
          <a:p>
            <a:pPr marL="342900" lvl="1" indent="-165100" defTabSz="914400" eaLnBrk="0" fontAlgn="base" hangingPunct="0">
              <a:buClr>
                <a:schemeClr val="accent3"/>
              </a:buClr>
              <a:buSzTx/>
              <a:buFont typeface="Symbol" panose="05050102010706020507" pitchFamily="18" charset="2"/>
              <a:buChar char="-"/>
            </a:pPr>
            <a:r>
              <a:rPr lang="en-US" altLang="en-US" sz="1400" dirty="0" smtClean="0">
                <a:ea typeface="Calibri" panose="020F0502020204030204" pitchFamily="34" charset="0"/>
                <a:cs typeface="Times New Roman" panose="02020603050405020304" pitchFamily="18" charset="0"/>
              </a:rPr>
              <a:t>HANA, </a:t>
            </a:r>
            <a:r>
              <a:rPr lang="en-US" altLang="en-US" sz="1400" dirty="0" err="1" smtClean="0">
                <a:ea typeface="Calibri" panose="020F0502020204030204" pitchFamily="34" charset="0"/>
                <a:cs typeface="Times New Roman" panose="02020603050405020304" pitchFamily="18" charset="0"/>
              </a:rPr>
              <a:t>Vora</a:t>
            </a:r>
            <a:r>
              <a:rPr lang="en-US" altLang="en-US" sz="1400" dirty="0" smtClean="0">
                <a:ea typeface="Calibri" panose="020F0502020204030204" pitchFamily="34" charset="0"/>
                <a:cs typeface="Times New Roman" panose="02020603050405020304" pitchFamily="18" charset="0"/>
              </a:rPr>
              <a:t> </a:t>
            </a:r>
            <a:r>
              <a:rPr lang="en-US" altLang="en-US" sz="1400" dirty="0" err="1" smtClean="0">
                <a:ea typeface="Calibri" panose="020F0502020204030204" pitchFamily="34" charset="0"/>
                <a:cs typeface="Times New Roman" panose="02020603050405020304" pitchFamily="18" charset="0"/>
              </a:rPr>
              <a:t>on-premise</a:t>
            </a:r>
            <a:r>
              <a:rPr lang="en-US" altLang="en-US" sz="1400" dirty="0" smtClean="0">
                <a:ea typeface="Calibri" panose="020F0502020204030204" pitchFamily="34" charset="0"/>
                <a:cs typeface="Times New Roman" panose="02020603050405020304" pitchFamily="18" charset="0"/>
              </a:rPr>
              <a:t> as appropriate</a:t>
            </a:r>
            <a:endParaRPr lang="en-US" altLang="en-US" sz="1400" dirty="0">
              <a:ea typeface="Calibri" panose="020F0502020204030204" pitchFamily="34" charset="0"/>
              <a:cs typeface="Times New Roman" panose="02020603050405020304" pitchFamily="18" charset="0"/>
            </a:endParaRPr>
          </a:p>
          <a:p>
            <a:pPr marL="131763" indent="-131763" defTabSz="914400" eaLnBrk="0" fontAlgn="base" hangingPunct="0">
              <a:spcBef>
                <a:spcPts val="1800"/>
              </a:spcBef>
              <a:buClr>
                <a:schemeClr val="accent3"/>
              </a:buClr>
              <a:buSzTx/>
              <a:buFont typeface="Wingdings" panose="05000000000000000000" pitchFamily="2" charset="2"/>
              <a:buChar char="§"/>
            </a:pPr>
            <a:endParaRPr lang="en-US" altLang="en-US" sz="1400" b="1" baseline="30000" dirty="0" smtClean="0">
              <a:solidFill>
                <a:schemeClr val="tx1"/>
              </a:solidFill>
              <a:latin typeface="+mn-lt"/>
              <a:ea typeface="Calibri" panose="020F0502020204030204" pitchFamily="34" charset="0"/>
              <a:cs typeface="Times New Roman" panose="02020603050405020304" pitchFamily="18" charset="0"/>
            </a:endParaRPr>
          </a:p>
        </p:txBody>
      </p:sp>
      <p:sp>
        <p:nvSpPr>
          <p:cNvPr id="25" name="TextBox 24"/>
          <p:cNvSpPr txBox="1"/>
          <p:nvPr/>
        </p:nvSpPr>
        <p:spPr>
          <a:xfrm>
            <a:off x="426557" y="6424393"/>
            <a:ext cx="6965048" cy="161583"/>
          </a:xfrm>
          <a:prstGeom prst="rect">
            <a:avLst/>
          </a:prstGeom>
          <a:noFill/>
        </p:spPr>
        <p:txBody>
          <a:bodyPr wrap="none" lIns="0" tIns="0" rIns="0" bIns="0" rtlCol="0" anchor="b">
            <a:spAutoFit/>
          </a:bodyPr>
          <a:lstStyle/>
          <a:p>
            <a:pPr fontAlgn="base">
              <a:spcBef>
                <a:spcPts val="600"/>
              </a:spcBef>
              <a:spcAft>
                <a:spcPct val="0"/>
              </a:spcAft>
              <a:buClr>
                <a:srgbClr val="F0AB00"/>
              </a:buClr>
              <a:buSzPct val="80000"/>
            </a:pPr>
            <a:r>
              <a:rPr lang="en-US" sz="1050" kern="0" dirty="0" smtClean="0">
                <a:ea typeface="Arial Unicode MS" pitchFamily="34" charset="-128"/>
                <a:cs typeface="Arial Unicode MS" pitchFamily="34" charset="-128"/>
              </a:rPr>
              <a:t>1)  Following </a:t>
            </a:r>
            <a:r>
              <a:rPr lang="en-US" sz="1050" kern="0" dirty="0" err="1" smtClean="0">
                <a:ea typeface="Arial Unicode MS" pitchFamily="34" charset="-128"/>
                <a:cs typeface="Arial Unicode MS" pitchFamily="34" charset="-128"/>
              </a:rPr>
              <a:t>yaaS</a:t>
            </a:r>
            <a:r>
              <a:rPr lang="en-US" sz="1050" kern="0" dirty="0" smtClean="0">
                <a:ea typeface="Arial Unicode MS" pitchFamily="34" charset="-128"/>
                <a:cs typeface="Arial Unicode MS" pitchFamily="34" charset="-128"/>
              </a:rPr>
              <a:t> model: build services in incubation units, reintegrate into HCP    </a:t>
            </a:r>
            <a:r>
              <a:rPr lang="en-US" sz="1050" kern="0" dirty="0">
                <a:ea typeface="Arial Unicode MS" pitchFamily="34" charset="-128"/>
                <a:cs typeface="Arial Unicode MS" pitchFamily="34" charset="-128"/>
              </a:rPr>
              <a:t>2</a:t>
            </a:r>
            <a:r>
              <a:rPr lang="en-US" sz="1050" kern="0" dirty="0" smtClean="0">
                <a:ea typeface="Arial Unicode MS" pitchFamily="34" charset="-128"/>
                <a:cs typeface="Arial Unicode MS" pitchFamily="34" charset="-128"/>
              </a:rPr>
              <a:t>)  E.g. Amazon Mechanical Turk</a:t>
            </a:r>
            <a:endParaRPr lang="en-US" sz="1050" kern="0" dirty="0">
              <a:ea typeface="Arial Unicode MS" pitchFamily="34" charset="-128"/>
              <a:cs typeface="Arial Unicode MS" pitchFamily="34" charset="-128"/>
            </a:endParaRPr>
          </a:p>
        </p:txBody>
      </p:sp>
      <p:sp>
        <p:nvSpPr>
          <p:cNvPr id="23" name="Chevron 22"/>
          <p:cNvSpPr/>
          <p:nvPr/>
        </p:nvSpPr>
        <p:spPr>
          <a:xfrm>
            <a:off x="6727365" y="2496303"/>
            <a:ext cx="1837373" cy="3596844"/>
          </a:xfrm>
          <a:prstGeom prst="chevron">
            <a:avLst>
              <a:gd name="adj" fmla="val 12227"/>
            </a:avLst>
          </a:prstGeom>
          <a:solidFill>
            <a:schemeClr val="tx2">
              <a:lumMod val="20000"/>
              <a:lumOff val="80000"/>
              <a:alpha val="5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buClr>
                <a:schemeClr val="tx2"/>
              </a:buClr>
            </a:pPr>
            <a:r>
              <a:rPr lang="en-US" sz="1400" b="1" dirty="0">
                <a:solidFill>
                  <a:schemeClr val="tx1"/>
                </a:solidFill>
              </a:rPr>
              <a:t/>
            </a:r>
            <a:br>
              <a:rPr lang="en-US" sz="1400" b="1" dirty="0">
                <a:solidFill>
                  <a:schemeClr val="tx1"/>
                </a:solidFill>
              </a:rPr>
            </a:br>
            <a:r>
              <a:rPr lang="en-US" sz="1400" b="1" dirty="0" smtClean="0">
                <a:solidFill>
                  <a:schemeClr val="tx1"/>
                </a:solidFill>
              </a:rPr>
              <a:t>Form ML in-</a:t>
            </a:r>
            <a:r>
              <a:rPr lang="en-US" sz="1400" b="1" dirty="0" err="1" smtClean="0">
                <a:solidFill>
                  <a:schemeClr val="tx1"/>
                </a:solidFill>
              </a:rPr>
              <a:t>cubation</a:t>
            </a:r>
            <a:r>
              <a:rPr lang="en-US" sz="1400" b="1" dirty="0" smtClean="0">
                <a:solidFill>
                  <a:schemeClr val="tx1"/>
                </a:solidFill>
              </a:rPr>
              <a:t> </a:t>
            </a:r>
            <a:r>
              <a:rPr lang="en-US" sz="1400" b="1" dirty="0">
                <a:solidFill>
                  <a:schemeClr val="tx1"/>
                </a:solidFill>
              </a:rPr>
              <a:t>unit</a:t>
            </a:r>
            <a:br>
              <a:rPr lang="en-US" sz="1400" b="1" dirty="0">
                <a:solidFill>
                  <a:schemeClr val="tx1"/>
                </a:solidFill>
              </a:rPr>
            </a:br>
            <a:r>
              <a:rPr lang="en-US" sz="1400" dirty="0">
                <a:solidFill>
                  <a:schemeClr val="tx1"/>
                </a:solidFill>
              </a:rPr>
              <a:t>(Jan 1, 2016)</a:t>
            </a:r>
            <a:r>
              <a:rPr lang="en-US" sz="1400" b="1" dirty="0">
                <a:solidFill>
                  <a:schemeClr val="tx1"/>
                </a:solidFill>
              </a:rPr>
              <a:t/>
            </a:r>
            <a:br>
              <a:rPr lang="en-US" sz="1400" b="1" dirty="0">
                <a:solidFill>
                  <a:schemeClr val="tx1"/>
                </a:solidFill>
              </a:rPr>
            </a:br>
            <a:endParaRPr lang="en-US" sz="1400" b="1" dirty="0">
              <a:solidFill>
                <a:schemeClr val="tx1"/>
              </a:solidFill>
            </a:endParaRPr>
          </a:p>
          <a:p>
            <a:pPr marL="126997" indent="-126997">
              <a:spcBef>
                <a:spcPts val="200"/>
              </a:spcBef>
              <a:buClr>
                <a:schemeClr val="tx2"/>
              </a:buClr>
              <a:buFont typeface="Wingdings" panose="05000000000000000000" pitchFamily="2" charset="2"/>
              <a:buChar char="§"/>
            </a:pPr>
            <a:r>
              <a:rPr lang="en-US" sz="1100" dirty="0">
                <a:solidFill>
                  <a:schemeClr val="tx1"/>
                </a:solidFill>
              </a:rPr>
              <a:t>Identify and collect ML assets in SAP</a:t>
            </a:r>
          </a:p>
          <a:p>
            <a:pPr marL="126997" indent="-126997">
              <a:spcBef>
                <a:spcPts val="200"/>
              </a:spcBef>
              <a:buClr>
                <a:schemeClr val="tx2"/>
              </a:buClr>
              <a:buFont typeface="Wingdings" panose="05000000000000000000" pitchFamily="2" charset="2"/>
              <a:buChar char="§"/>
            </a:pPr>
            <a:r>
              <a:rPr lang="de-DE" sz="1100" dirty="0">
                <a:solidFill>
                  <a:schemeClr val="tx1"/>
                </a:solidFill>
              </a:rPr>
              <a:t>Setup ML </a:t>
            </a:r>
            <a:r>
              <a:rPr lang="de-DE" sz="1100" dirty="0" err="1">
                <a:solidFill>
                  <a:schemeClr val="tx1"/>
                </a:solidFill>
              </a:rPr>
              <a:t>incubation</a:t>
            </a:r>
            <a:r>
              <a:rPr lang="de-DE" sz="1100" dirty="0">
                <a:solidFill>
                  <a:schemeClr val="tx1"/>
                </a:solidFill>
              </a:rPr>
              <a:t> </a:t>
            </a:r>
            <a:r>
              <a:rPr lang="de-DE" sz="1100" dirty="0" err="1">
                <a:solidFill>
                  <a:schemeClr val="tx1"/>
                </a:solidFill>
              </a:rPr>
              <a:t>team</a:t>
            </a:r>
            <a:r>
              <a:rPr lang="de-DE" sz="1100" dirty="0">
                <a:solidFill>
                  <a:schemeClr val="tx1"/>
                </a:solidFill>
              </a:rPr>
              <a:t> </a:t>
            </a:r>
            <a:r>
              <a:rPr lang="de-DE" sz="1100" dirty="0" err="1">
                <a:solidFill>
                  <a:schemeClr val="tx1"/>
                </a:solidFill>
              </a:rPr>
              <a:t>with</a:t>
            </a:r>
            <a:r>
              <a:rPr lang="de-DE" sz="1100" dirty="0">
                <a:solidFill>
                  <a:schemeClr val="tx1"/>
                </a:solidFill>
              </a:rPr>
              <a:t> </a:t>
            </a:r>
            <a:r>
              <a:rPr lang="de-DE" sz="1100" dirty="0" err="1">
                <a:solidFill>
                  <a:schemeClr val="tx1"/>
                </a:solidFill>
              </a:rPr>
              <a:t>key</a:t>
            </a:r>
            <a:r>
              <a:rPr lang="de-DE" sz="1100" dirty="0">
                <a:solidFill>
                  <a:schemeClr val="tx1"/>
                </a:solidFill>
              </a:rPr>
              <a:t> </a:t>
            </a:r>
            <a:r>
              <a:rPr lang="de-DE" sz="1100" dirty="0" err="1">
                <a:solidFill>
                  <a:schemeClr val="tx1"/>
                </a:solidFill>
              </a:rPr>
              <a:t>assets</a:t>
            </a:r>
            <a:endParaRPr lang="de-DE" sz="1100" dirty="0">
              <a:solidFill>
                <a:schemeClr val="tx1"/>
              </a:solidFill>
            </a:endParaRPr>
          </a:p>
          <a:p>
            <a:pPr marL="126997" indent="-126997">
              <a:spcBef>
                <a:spcPts val="200"/>
              </a:spcBef>
              <a:buClr>
                <a:schemeClr val="tx2"/>
              </a:buClr>
              <a:buFont typeface="Wingdings" panose="05000000000000000000" pitchFamily="2" charset="2"/>
              <a:buChar char="§"/>
            </a:pPr>
            <a:r>
              <a:rPr lang="de-DE" sz="1100" dirty="0">
                <a:solidFill>
                  <a:schemeClr val="tx1"/>
                </a:solidFill>
              </a:rPr>
              <a:t>Augment </a:t>
            </a:r>
            <a:r>
              <a:rPr lang="de-DE" sz="1100" dirty="0" err="1">
                <a:solidFill>
                  <a:schemeClr val="tx1"/>
                </a:solidFill>
              </a:rPr>
              <a:t>with</a:t>
            </a:r>
            <a:r>
              <a:rPr lang="de-DE" sz="1100" dirty="0">
                <a:solidFill>
                  <a:schemeClr val="tx1"/>
                </a:solidFill>
              </a:rPr>
              <a:t> </a:t>
            </a:r>
            <a:r>
              <a:rPr lang="de-DE" sz="1100" dirty="0" err="1">
                <a:solidFill>
                  <a:schemeClr val="tx1"/>
                </a:solidFill>
              </a:rPr>
              <a:t>targeted</a:t>
            </a:r>
            <a:r>
              <a:rPr lang="de-DE" sz="1100" dirty="0">
                <a:solidFill>
                  <a:schemeClr val="tx1"/>
                </a:solidFill>
              </a:rPr>
              <a:t> </a:t>
            </a:r>
            <a:r>
              <a:rPr lang="de-DE" sz="1100" dirty="0" err="1">
                <a:solidFill>
                  <a:schemeClr val="tx1"/>
                </a:solidFill>
              </a:rPr>
              <a:t>hiring</a:t>
            </a:r>
            <a:endParaRPr lang="de-DE" sz="1100" dirty="0">
              <a:solidFill>
                <a:schemeClr val="tx1"/>
              </a:solidFill>
            </a:endParaRPr>
          </a:p>
          <a:p>
            <a:pPr marL="126997" indent="-126997">
              <a:spcBef>
                <a:spcPts val="200"/>
              </a:spcBef>
              <a:buClr>
                <a:schemeClr val="tx2"/>
              </a:buClr>
              <a:buFont typeface="Wingdings" panose="05000000000000000000" pitchFamily="2" charset="2"/>
              <a:buChar char="§"/>
            </a:pPr>
            <a:r>
              <a:rPr lang="de-DE" sz="1100" dirty="0" err="1">
                <a:solidFill>
                  <a:schemeClr val="tx1"/>
                </a:solidFill>
              </a:rPr>
              <a:t>Prioritze</a:t>
            </a:r>
            <a:r>
              <a:rPr lang="de-DE" sz="1100" dirty="0">
                <a:solidFill>
                  <a:schemeClr val="tx1"/>
                </a:solidFill>
              </a:rPr>
              <a:t> </a:t>
            </a:r>
            <a:r>
              <a:rPr lang="de-DE" sz="1100" dirty="0" err="1">
                <a:solidFill>
                  <a:schemeClr val="tx1"/>
                </a:solidFill>
              </a:rPr>
              <a:t>short</a:t>
            </a:r>
            <a:r>
              <a:rPr lang="de-DE" sz="1100" dirty="0">
                <a:solidFill>
                  <a:schemeClr val="tx1"/>
                </a:solidFill>
              </a:rPr>
              <a:t>-term </a:t>
            </a:r>
            <a:r>
              <a:rPr lang="de-DE" sz="1100" dirty="0" err="1">
                <a:solidFill>
                  <a:schemeClr val="tx1"/>
                </a:solidFill>
              </a:rPr>
              <a:t>use</a:t>
            </a:r>
            <a:r>
              <a:rPr lang="de-DE" sz="1100" dirty="0">
                <a:solidFill>
                  <a:schemeClr val="tx1"/>
                </a:solidFill>
              </a:rPr>
              <a:t> </a:t>
            </a:r>
            <a:r>
              <a:rPr lang="de-DE" sz="1100" dirty="0" err="1">
                <a:solidFill>
                  <a:schemeClr val="tx1"/>
                </a:solidFill>
              </a:rPr>
              <a:t>cases</a:t>
            </a:r>
            <a:r>
              <a:rPr lang="de-DE" sz="1100" dirty="0">
                <a:solidFill>
                  <a:schemeClr val="tx1"/>
                </a:solidFill>
              </a:rPr>
              <a:t> </a:t>
            </a:r>
            <a:endParaRPr lang="en-US" sz="1100" dirty="0">
              <a:solidFill>
                <a:schemeClr val="tx1"/>
              </a:solidFill>
            </a:endParaRPr>
          </a:p>
          <a:p>
            <a:pPr marL="126997" indent="-126997">
              <a:spcBef>
                <a:spcPts val="200"/>
              </a:spcBef>
              <a:buClr>
                <a:schemeClr val="tx2"/>
              </a:buClr>
              <a:buFont typeface="Wingdings" panose="05000000000000000000" pitchFamily="2" charset="2"/>
              <a:buChar char="§"/>
            </a:pPr>
            <a:endParaRPr lang="en-US" sz="1100" baseline="30000" dirty="0">
              <a:solidFill>
                <a:schemeClr val="tx1"/>
              </a:solidFill>
            </a:endParaRPr>
          </a:p>
        </p:txBody>
      </p:sp>
      <p:sp>
        <p:nvSpPr>
          <p:cNvPr id="24" name="Chevron 23"/>
          <p:cNvSpPr/>
          <p:nvPr/>
        </p:nvSpPr>
        <p:spPr>
          <a:xfrm>
            <a:off x="10115801" y="2496303"/>
            <a:ext cx="1695475" cy="3596844"/>
          </a:xfrm>
          <a:prstGeom prst="chevron">
            <a:avLst>
              <a:gd name="adj" fmla="val 12590"/>
            </a:avLst>
          </a:prstGeom>
          <a:solidFill>
            <a:schemeClr val="tx2">
              <a:lumMod val="20000"/>
              <a:lumOff val="80000"/>
              <a:alpha val="5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Ins="46800" rtlCol="0" anchor="t"/>
          <a:lstStyle/>
          <a:p>
            <a:pPr algn="ctr">
              <a:spcBef>
                <a:spcPts val="200"/>
              </a:spcBef>
              <a:buClr>
                <a:schemeClr val="tx2"/>
              </a:buClr>
            </a:pPr>
            <a:r>
              <a:rPr lang="en-US" sz="1400" b="1" dirty="0">
                <a:solidFill>
                  <a:schemeClr val="tx1"/>
                </a:solidFill>
              </a:rPr>
              <a:t/>
            </a:r>
            <a:br>
              <a:rPr lang="en-US" sz="1400" b="1" dirty="0">
                <a:solidFill>
                  <a:schemeClr val="tx1"/>
                </a:solidFill>
              </a:rPr>
            </a:br>
            <a:r>
              <a:rPr lang="en-US" sz="1400" b="1" dirty="0">
                <a:solidFill>
                  <a:schemeClr val="tx1"/>
                </a:solidFill>
              </a:rPr>
              <a:t>Scale ML across SAP</a:t>
            </a:r>
            <a:endParaRPr lang="en-US" sz="1400" b="1" dirty="0">
              <a:solidFill>
                <a:schemeClr val="tx1"/>
              </a:solidFill>
            </a:endParaRPr>
          </a:p>
          <a:p>
            <a:pPr algn="ctr">
              <a:spcBef>
                <a:spcPts val="200"/>
              </a:spcBef>
              <a:buClr>
                <a:schemeClr val="tx2"/>
              </a:buClr>
            </a:pPr>
            <a:r>
              <a:rPr lang="de-DE" sz="1400" dirty="0">
                <a:solidFill>
                  <a:schemeClr val="tx1"/>
                </a:solidFill>
              </a:rPr>
              <a:t>(</a:t>
            </a:r>
            <a:r>
              <a:rPr lang="de-DE" sz="1400" dirty="0" smtClean="0">
                <a:solidFill>
                  <a:schemeClr val="tx1"/>
                </a:solidFill>
              </a:rPr>
              <a:t>H2’16</a:t>
            </a:r>
            <a:r>
              <a:rPr lang="de-DE" sz="1000" dirty="0" smtClean="0">
                <a:solidFill>
                  <a:schemeClr val="tx1"/>
                </a:solidFill>
              </a:rPr>
              <a:t> </a:t>
            </a:r>
            <a:r>
              <a:rPr lang="de-DE" sz="1400" dirty="0" smtClean="0">
                <a:solidFill>
                  <a:schemeClr val="tx1"/>
                </a:solidFill>
              </a:rPr>
              <a:t>-</a:t>
            </a:r>
            <a:r>
              <a:rPr lang="de-DE" sz="1000" dirty="0" smtClean="0">
                <a:solidFill>
                  <a:schemeClr val="tx1"/>
                </a:solidFill>
              </a:rPr>
              <a:t> </a:t>
            </a:r>
            <a:r>
              <a:rPr lang="de-DE" sz="1400" dirty="0" smtClean="0">
                <a:solidFill>
                  <a:schemeClr val="tx1"/>
                </a:solidFill>
              </a:rPr>
              <a:t>2017</a:t>
            </a:r>
            <a:r>
              <a:rPr lang="de-DE" sz="1400" dirty="0">
                <a:solidFill>
                  <a:schemeClr val="tx1"/>
                </a:solidFill>
              </a:rPr>
              <a:t>)</a:t>
            </a:r>
            <a:endParaRPr lang="en-US" sz="1400" dirty="0">
              <a:solidFill>
                <a:schemeClr val="tx1"/>
              </a:solidFill>
            </a:endParaRPr>
          </a:p>
          <a:p>
            <a:pPr marL="126997" indent="-126997">
              <a:spcBef>
                <a:spcPts val="200"/>
              </a:spcBef>
              <a:buClr>
                <a:schemeClr val="tx2"/>
              </a:buClr>
              <a:buFont typeface="Wingdings" panose="05000000000000000000" pitchFamily="2" charset="2"/>
              <a:buChar char="§"/>
            </a:pPr>
            <a:endParaRPr lang="en-US" sz="1100" dirty="0">
              <a:solidFill>
                <a:schemeClr val="tx1"/>
              </a:solidFill>
            </a:endParaRPr>
          </a:p>
          <a:p>
            <a:pPr marL="126997" indent="-126997">
              <a:spcBef>
                <a:spcPts val="200"/>
              </a:spcBef>
              <a:buClr>
                <a:schemeClr val="tx2"/>
              </a:buClr>
              <a:buFont typeface="Wingdings" panose="05000000000000000000" pitchFamily="2" charset="2"/>
              <a:buChar char="§"/>
            </a:pPr>
            <a:r>
              <a:rPr lang="en-US" sz="1100" dirty="0">
                <a:solidFill>
                  <a:schemeClr val="tx1"/>
                </a:solidFill>
              </a:rPr>
              <a:t>More own projects for exist. projects</a:t>
            </a:r>
          </a:p>
          <a:p>
            <a:pPr marL="126997" indent="-126997">
              <a:spcBef>
                <a:spcPts val="200"/>
              </a:spcBef>
              <a:buClr>
                <a:schemeClr val="tx2"/>
              </a:buClr>
              <a:buFont typeface="Wingdings" panose="05000000000000000000" pitchFamily="2" charset="2"/>
              <a:buChar char="§"/>
            </a:pPr>
            <a:r>
              <a:rPr lang="de-DE" sz="1100" dirty="0" err="1">
                <a:solidFill>
                  <a:schemeClr val="tx1"/>
                </a:solidFill>
              </a:rPr>
              <a:t>Multiply</a:t>
            </a:r>
            <a:r>
              <a:rPr lang="de-DE" sz="1100" dirty="0">
                <a:solidFill>
                  <a:schemeClr val="tx1"/>
                </a:solidFill>
              </a:rPr>
              <a:t> </a:t>
            </a:r>
            <a:r>
              <a:rPr lang="de-DE" sz="1100" dirty="0" err="1">
                <a:solidFill>
                  <a:schemeClr val="tx1"/>
                </a:solidFill>
              </a:rPr>
              <a:t>across</a:t>
            </a:r>
            <a:r>
              <a:rPr lang="de-DE" sz="1100" dirty="0">
                <a:solidFill>
                  <a:schemeClr val="tx1"/>
                </a:solidFill>
              </a:rPr>
              <a:t> SAP </a:t>
            </a:r>
            <a:r>
              <a:rPr lang="de-DE" sz="1100" dirty="0" err="1">
                <a:solidFill>
                  <a:schemeClr val="tx1"/>
                </a:solidFill>
              </a:rPr>
              <a:t>with</a:t>
            </a:r>
            <a:r>
              <a:rPr lang="de-DE" sz="1100" dirty="0">
                <a:solidFill>
                  <a:schemeClr val="tx1"/>
                </a:solidFill>
              </a:rPr>
              <a:t> </a:t>
            </a:r>
            <a:r>
              <a:rPr lang="de-DE" sz="1100" dirty="0" err="1">
                <a:solidFill>
                  <a:schemeClr val="tx1"/>
                </a:solidFill>
              </a:rPr>
              <a:t>dev</a:t>
            </a:r>
            <a:r>
              <a:rPr lang="de-DE" sz="1100" dirty="0">
                <a:solidFill>
                  <a:schemeClr val="tx1"/>
                </a:solidFill>
              </a:rPr>
              <a:t>. </a:t>
            </a:r>
            <a:r>
              <a:rPr lang="de-DE" sz="1100" dirty="0" err="1">
                <a:solidFill>
                  <a:schemeClr val="tx1"/>
                </a:solidFill>
              </a:rPr>
              <a:t>e</a:t>
            </a:r>
            <a:r>
              <a:rPr lang="de-DE" sz="1100" dirty="0" err="1">
                <a:solidFill>
                  <a:schemeClr val="tx1"/>
                </a:solidFill>
              </a:rPr>
              <a:t>du</a:t>
            </a:r>
            <a:r>
              <a:rPr lang="de-DE" sz="1100" dirty="0">
                <a:solidFill>
                  <a:schemeClr val="tx1"/>
                </a:solidFill>
              </a:rPr>
              <a:t>.</a:t>
            </a:r>
            <a:endParaRPr lang="en-US" sz="1100" dirty="0">
              <a:solidFill>
                <a:schemeClr val="tx1"/>
              </a:solidFill>
            </a:endParaRPr>
          </a:p>
          <a:p>
            <a:pPr marL="126997" indent="-126997">
              <a:spcBef>
                <a:spcPts val="200"/>
              </a:spcBef>
              <a:buClr>
                <a:schemeClr val="tx2"/>
              </a:buClr>
              <a:buFont typeface="Wingdings" panose="05000000000000000000" pitchFamily="2" charset="2"/>
              <a:buChar char="§"/>
            </a:pPr>
            <a:r>
              <a:rPr lang="de-DE" sz="1100" dirty="0">
                <a:solidFill>
                  <a:schemeClr val="tx1"/>
                </a:solidFill>
              </a:rPr>
              <a:t>Push ML </a:t>
            </a:r>
            <a:r>
              <a:rPr lang="de-DE" sz="1100" dirty="0" err="1">
                <a:solidFill>
                  <a:schemeClr val="tx1"/>
                </a:solidFill>
              </a:rPr>
              <a:t>services</a:t>
            </a:r>
            <a:r>
              <a:rPr lang="de-DE" sz="1100" dirty="0">
                <a:solidFill>
                  <a:schemeClr val="tx1"/>
                </a:solidFill>
              </a:rPr>
              <a:t> down to </a:t>
            </a:r>
            <a:r>
              <a:rPr lang="de-DE" sz="1100" dirty="0" err="1">
                <a:solidFill>
                  <a:schemeClr val="tx1"/>
                </a:solidFill>
              </a:rPr>
              <a:t>platform</a:t>
            </a:r>
            <a:r>
              <a:rPr lang="de-DE" sz="1100" dirty="0">
                <a:solidFill>
                  <a:schemeClr val="tx1"/>
                </a:solidFill>
              </a:rPr>
              <a:t> </a:t>
            </a:r>
            <a:br>
              <a:rPr lang="de-DE" sz="1100" dirty="0">
                <a:solidFill>
                  <a:schemeClr val="tx1"/>
                </a:solidFill>
              </a:rPr>
            </a:br>
            <a:r>
              <a:rPr lang="de-DE" sz="1100" dirty="0">
                <a:solidFill>
                  <a:schemeClr val="tx1"/>
                </a:solidFill>
              </a:rPr>
              <a:t>(HCP, HANA)</a:t>
            </a:r>
          </a:p>
          <a:p>
            <a:pPr marL="126997" indent="-126997">
              <a:spcBef>
                <a:spcPts val="200"/>
              </a:spcBef>
              <a:buClr>
                <a:schemeClr val="tx2"/>
              </a:buClr>
              <a:buFont typeface="Wingdings" panose="05000000000000000000" pitchFamily="2" charset="2"/>
              <a:buChar char="§"/>
            </a:pPr>
            <a:r>
              <a:rPr lang="de-DE" sz="1100" dirty="0">
                <a:solidFill>
                  <a:schemeClr val="tx1"/>
                </a:solidFill>
              </a:rPr>
              <a:t>Start </a:t>
            </a:r>
            <a:r>
              <a:rPr lang="de-DE" sz="1100" dirty="0" err="1">
                <a:solidFill>
                  <a:schemeClr val="tx1"/>
                </a:solidFill>
              </a:rPr>
              <a:t>incubating</a:t>
            </a:r>
            <a:r>
              <a:rPr lang="de-DE" sz="1100" dirty="0">
                <a:solidFill>
                  <a:schemeClr val="tx1"/>
                </a:solidFill>
              </a:rPr>
              <a:t> </a:t>
            </a:r>
            <a:r>
              <a:rPr lang="de-DE" sz="1100" dirty="0" err="1">
                <a:solidFill>
                  <a:schemeClr val="tx1"/>
                </a:solidFill>
              </a:rPr>
              <a:t>new</a:t>
            </a:r>
            <a:r>
              <a:rPr lang="de-DE" sz="1100" dirty="0">
                <a:solidFill>
                  <a:schemeClr val="tx1"/>
                </a:solidFill>
              </a:rPr>
              <a:t> </a:t>
            </a:r>
            <a:r>
              <a:rPr lang="de-DE" sz="1100" dirty="0" err="1" smtClean="0">
                <a:solidFill>
                  <a:schemeClr val="tx1"/>
                </a:solidFill>
              </a:rPr>
              <a:t>apps</a:t>
            </a:r>
            <a:endParaRPr lang="de-DE" sz="1100" dirty="0" smtClean="0">
              <a:solidFill>
                <a:schemeClr val="tx1"/>
              </a:solidFill>
            </a:endParaRPr>
          </a:p>
          <a:p>
            <a:pPr marL="126997" indent="-126997">
              <a:spcBef>
                <a:spcPts val="200"/>
              </a:spcBef>
              <a:buClr>
                <a:schemeClr val="tx2"/>
              </a:buClr>
              <a:buFont typeface="Wingdings" panose="05000000000000000000" pitchFamily="2" charset="2"/>
              <a:buChar char="§"/>
            </a:pPr>
            <a:r>
              <a:rPr lang="de-DE" sz="1100" dirty="0" err="1" smtClean="0">
                <a:solidFill>
                  <a:schemeClr val="tx1"/>
                </a:solidFill>
              </a:rPr>
              <a:t>Selective</a:t>
            </a:r>
            <a:r>
              <a:rPr lang="de-DE" sz="1100" dirty="0" smtClean="0">
                <a:solidFill>
                  <a:schemeClr val="tx1"/>
                </a:solidFill>
              </a:rPr>
              <a:t> M&amp;A</a:t>
            </a:r>
            <a:endParaRPr lang="de-DE" sz="1100" dirty="0">
              <a:solidFill>
                <a:schemeClr val="tx1"/>
              </a:solidFill>
            </a:endParaRPr>
          </a:p>
          <a:p>
            <a:pPr marL="126997" indent="-126997">
              <a:spcBef>
                <a:spcPts val="200"/>
              </a:spcBef>
              <a:buClr>
                <a:schemeClr val="tx2"/>
              </a:buClr>
              <a:buFont typeface="Wingdings" panose="05000000000000000000" pitchFamily="2" charset="2"/>
              <a:buChar char="§"/>
            </a:pPr>
            <a:endParaRPr lang="en-US" sz="1100" dirty="0">
              <a:solidFill>
                <a:schemeClr val="tx1"/>
              </a:solidFill>
            </a:endParaRPr>
          </a:p>
        </p:txBody>
      </p:sp>
      <p:sp>
        <p:nvSpPr>
          <p:cNvPr id="27" name="Chevron 26"/>
          <p:cNvSpPr/>
          <p:nvPr/>
        </p:nvSpPr>
        <p:spPr>
          <a:xfrm>
            <a:off x="8494870" y="2501132"/>
            <a:ext cx="1695475" cy="3596844"/>
          </a:xfrm>
          <a:prstGeom prst="chevron">
            <a:avLst>
              <a:gd name="adj" fmla="val 12590"/>
            </a:avLst>
          </a:prstGeom>
          <a:solidFill>
            <a:schemeClr val="tx2">
              <a:lumMod val="20000"/>
              <a:lumOff val="80000"/>
              <a:alpha val="5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Ins="46800" rtlCol="0" anchor="t"/>
          <a:lstStyle/>
          <a:p>
            <a:pPr algn="ctr">
              <a:spcBef>
                <a:spcPts val="200"/>
              </a:spcBef>
              <a:buClr>
                <a:schemeClr val="tx2"/>
              </a:buClr>
            </a:pPr>
            <a:r>
              <a:rPr lang="en-US" sz="1400" b="1" dirty="0">
                <a:solidFill>
                  <a:schemeClr val="tx1"/>
                </a:solidFill>
              </a:rPr>
              <a:t/>
            </a:r>
            <a:br>
              <a:rPr lang="en-US" sz="1400" b="1" dirty="0">
                <a:solidFill>
                  <a:schemeClr val="tx1"/>
                </a:solidFill>
              </a:rPr>
            </a:br>
            <a:r>
              <a:rPr lang="en-US" sz="1400" b="1" dirty="0">
                <a:solidFill>
                  <a:schemeClr val="tx1"/>
                </a:solidFill>
              </a:rPr>
              <a:t>Make first </a:t>
            </a:r>
            <a:r>
              <a:rPr lang="en-US" sz="1400" b="1" dirty="0" smtClean="0">
                <a:solidFill>
                  <a:schemeClr val="tx1"/>
                </a:solidFill>
              </a:rPr>
              <a:t>apps </a:t>
            </a:r>
            <a:r>
              <a:rPr lang="en-US" sz="1400" b="1" dirty="0">
                <a:solidFill>
                  <a:schemeClr val="tx1"/>
                </a:solidFill>
              </a:rPr>
              <a:t>smart</a:t>
            </a:r>
            <a:br>
              <a:rPr lang="en-US" sz="1400" b="1" dirty="0">
                <a:solidFill>
                  <a:schemeClr val="tx1"/>
                </a:solidFill>
              </a:rPr>
            </a:br>
            <a:r>
              <a:rPr lang="en-US" sz="1400" dirty="0">
                <a:solidFill>
                  <a:schemeClr val="tx1"/>
                </a:solidFill>
              </a:rPr>
              <a:t>(H1 2016)</a:t>
            </a:r>
            <a:endParaRPr lang="en-US" sz="1400" dirty="0">
              <a:solidFill>
                <a:schemeClr val="tx1"/>
              </a:solidFill>
            </a:endParaRPr>
          </a:p>
          <a:p>
            <a:pPr>
              <a:spcBef>
                <a:spcPts val="200"/>
              </a:spcBef>
              <a:buClr>
                <a:schemeClr val="tx2"/>
              </a:buClr>
            </a:pPr>
            <a:endParaRPr lang="en-US" sz="1400" b="1" dirty="0">
              <a:solidFill>
                <a:schemeClr val="tx1"/>
              </a:solidFill>
            </a:endParaRPr>
          </a:p>
          <a:p>
            <a:pPr marL="126997" indent="-126997">
              <a:spcBef>
                <a:spcPts val="200"/>
              </a:spcBef>
              <a:buClr>
                <a:schemeClr val="tx2"/>
              </a:buClr>
              <a:buFont typeface="Wingdings" panose="05000000000000000000" pitchFamily="2" charset="2"/>
              <a:buChar char="§"/>
            </a:pPr>
            <a:r>
              <a:rPr lang="de-DE" sz="1100" dirty="0">
                <a:solidFill>
                  <a:schemeClr val="tx1"/>
                </a:solidFill>
              </a:rPr>
              <a:t>Staff and </a:t>
            </a:r>
            <a:r>
              <a:rPr lang="de-DE" sz="1100" dirty="0" err="1">
                <a:solidFill>
                  <a:schemeClr val="tx1"/>
                </a:solidFill>
              </a:rPr>
              <a:t>kickoff</a:t>
            </a:r>
            <a:r>
              <a:rPr lang="de-DE" sz="1100" dirty="0">
                <a:solidFill>
                  <a:schemeClr val="tx1"/>
                </a:solidFill>
              </a:rPr>
              <a:t> 4-5 </a:t>
            </a:r>
            <a:r>
              <a:rPr lang="de-DE" sz="1100" dirty="0" err="1">
                <a:solidFill>
                  <a:schemeClr val="tx1"/>
                </a:solidFill>
              </a:rPr>
              <a:t>dev</a:t>
            </a:r>
            <a:r>
              <a:rPr lang="de-DE" sz="1100" dirty="0">
                <a:solidFill>
                  <a:schemeClr val="tx1"/>
                </a:solidFill>
              </a:rPr>
              <a:t> </a:t>
            </a:r>
            <a:r>
              <a:rPr lang="de-DE" sz="1100" dirty="0" err="1">
                <a:solidFill>
                  <a:schemeClr val="tx1"/>
                </a:solidFill>
              </a:rPr>
              <a:t>projects</a:t>
            </a:r>
            <a:r>
              <a:rPr lang="de-DE" sz="1100" dirty="0">
                <a:solidFill>
                  <a:schemeClr val="tx1"/>
                </a:solidFill>
              </a:rPr>
              <a:t> to bring ML to </a:t>
            </a:r>
            <a:r>
              <a:rPr lang="de-DE" sz="1100" dirty="0" err="1">
                <a:solidFill>
                  <a:schemeClr val="tx1"/>
                </a:solidFill>
              </a:rPr>
              <a:t>exis-ting</a:t>
            </a:r>
            <a:r>
              <a:rPr lang="de-DE" sz="1100" dirty="0">
                <a:solidFill>
                  <a:schemeClr val="tx1"/>
                </a:solidFill>
              </a:rPr>
              <a:t> </a:t>
            </a:r>
            <a:r>
              <a:rPr lang="de-DE" sz="1100" dirty="0" err="1">
                <a:solidFill>
                  <a:schemeClr val="tx1"/>
                </a:solidFill>
              </a:rPr>
              <a:t>products</a:t>
            </a:r>
            <a:r>
              <a:rPr lang="de-DE" sz="1100" dirty="0">
                <a:solidFill>
                  <a:schemeClr val="tx1"/>
                </a:solidFill>
              </a:rPr>
              <a:t>, </a:t>
            </a:r>
            <a:r>
              <a:rPr lang="de-DE" sz="1100" dirty="0" err="1">
                <a:solidFill>
                  <a:schemeClr val="tx1"/>
                </a:solidFill>
              </a:rPr>
              <a:t>leve-raging</a:t>
            </a:r>
            <a:r>
              <a:rPr lang="de-DE" sz="1100" dirty="0">
                <a:solidFill>
                  <a:schemeClr val="tx1"/>
                </a:solidFill>
              </a:rPr>
              <a:t> open </a:t>
            </a:r>
            <a:r>
              <a:rPr lang="de-DE" sz="1100" dirty="0" err="1">
                <a:solidFill>
                  <a:schemeClr val="tx1"/>
                </a:solidFill>
              </a:rPr>
              <a:t>src</a:t>
            </a:r>
            <a:r>
              <a:rPr lang="de-DE" sz="1100" dirty="0">
                <a:solidFill>
                  <a:schemeClr val="tx1"/>
                </a:solidFill>
              </a:rPr>
              <a:t>.</a:t>
            </a:r>
          </a:p>
          <a:p>
            <a:pPr marL="126997" indent="-126997">
              <a:spcBef>
                <a:spcPts val="200"/>
              </a:spcBef>
              <a:buClr>
                <a:schemeClr val="tx2"/>
              </a:buClr>
              <a:buFont typeface="Wingdings" panose="05000000000000000000" pitchFamily="2" charset="2"/>
              <a:buChar char="§"/>
            </a:pPr>
            <a:r>
              <a:rPr lang="de-DE" sz="1100" dirty="0">
                <a:solidFill>
                  <a:schemeClr val="tx1"/>
                </a:solidFill>
              </a:rPr>
              <a:t>Focus on </a:t>
            </a:r>
            <a:r>
              <a:rPr lang="de-DE" sz="1100" dirty="0" err="1">
                <a:solidFill>
                  <a:schemeClr val="tx1"/>
                </a:solidFill>
              </a:rPr>
              <a:t>cloud</a:t>
            </a:r>
            <a:r>
              <a:rPr lang="de-DE" sz="1100" dirty="0">
                <a:solidFill>
                  <a:schemeClr val="tx1"/>
                </a:solidFill>
              </a:rPr>
              <a:t>, </a:t>
            </a:r>
            <a:r>
              <a:rPr lang="de-DE" sz="1100" dirty="0" err="1">
                <a:solidFill>
                  <a:schemeClr val="tx1"/>
                </a:solidFill>
              </a:rPr>
              <a:t>as</a:t>
            </a:r>
            <a:r>
              <a:rPr lang="de-DE" sz="1100" dirty="0">
                <a:solidFill>
                  <a:schemeClr val="tx1"/>
                </a:solidFill>
              </a:rPr>
              <a:t> </a:t>
            </a:r>
            <a:r>
              <a:rPr lang="de-DE" sz="1100" dirty="0" err="1">
                <a:solidFill>
                  <a:schemeClr val="tx1"/>
                </a:solidFill>
              </a:rPr>
              <a:t>we</a:t>
            </a:r>
            <a:r>
              <a:rPr lang="de-DE" sz="1100" dirty="0">
                <a:solidFill>
                  <a:schemeClr val="tx1"/>
                </a:solidFill>
              </a:rPr>
              <a:t> </a:t>
            </a:r>
            <a:r>
              <a:rPr lang="de-DE" sz="1100" dirty="0" err="1">
                <a:solidFill>
                  <a:schemeClr val="tx1"/>
                </a:solidFill>
              </a:rPr>
              <a:t>have</a:t>
            </a:r>
            <a:r>
              <a:rPr lang="de-DE" sz="1100" dirty="0">
                <a:solidFill>
                  <a:schemeClr val="tx1"/>
                </a:solidFill>
              </a:rPr>
              <a:t> </a:t>
            </a:r>
            <a:r>
              <a:rPr lang="de-DE" sz="1100" dirty="0" err="1">
                <a:solidFill>
                  <a:schemeClr val="tx1"/>
                </a:solidFill>
              </a:rPr>
              <a:t>data</a:t>
            </a:r>
            <a:endParaRPr lang="de-DE" sz="1100" dirty="0">
              <a:solidFill>
                <a:schemeClr val="tx1"/>
              </a:solidFill>
            </a:endParaRPr>
          </a:p>
          <a:p>
            <a:pPr marL="126997" indent="-126997">
              <a:spcBef>
                <a:spcPts val="200"/>
              </a:spcBef>
              <a:buClr>
                <a:schemeClr val="tx2"/>
              </a:buClr>
              <a:buFont typeface="Wingdings" panose="05000000000000000000" pitchFamily="2" charset="2"/>
              <a:buChar char="§"/>
            </a:pPr>
            <a:r>
              <a:rPr lang="de-DE" sz="1100" dirty="0" err="1">
                <a:solidFill>
                  <a:schemeClr val="tx1"/>
                </a:solidFill>
              </a:rPr>
              <a:t>Deliver</a:t>
            </a:r>
            <a:r>
              <a:rPr lang="de-DE" sz="1100" dirty="0">
                <a:solidFill>
                  <a:schemeClr val="tx1"/>
                </a:solidFill>
              </a:rPr>
              <a:t> </a:t>
            </a:r>
            <a:r>
              <a:rPr lang="de-DE" sz="1100" dirty="0" err="1">
                <a:solidFill>
                  <a:schemeClr val="tx1"/>
                </a:solidFill>
              </a:rPr>
              <a:t>for</a:t>
            </a:r>
            <a:r>
              <a:rPr lang="de-DE" sz="1100" dirty="0">
                <a:solidFill>
                  <a:schemeClr val="tx1"/>
                </a:solidFill>
              </a:rPr>
              <a:t> SAPPHIRE 2015</a:t>
            </a:r>
            <a:endParaRPr lang="en-US" sz="1100" dirty="0">
              <a:solidFill>
                <a:schemeClr val="tx1"/>
              </a:solidFill>
            </a:endParaRPr>
          </a:p>
        </p:txBody>
      </p:sp>
      <p:sp>
        <p:nvSpPr>
          <p:cNvPr id="28" name="Pentagon 27"/>
          <p:cNvSpPr/>
          <p:nvPr/>
        </p:nvSpPr>
        <p:spPr>
          <a:xfrm>
            <a:off x="5113924" y="2496303"/>
            <a:ext cx="1695475" cy="3596844"/>
          </a:xfrm>
          <a:prstGeom prst="homePlate">
            <a:avLst>
              <a:gd name="adj" fmla="val 12384"/>
            </a:avLst>
          </a:prstGeom>
          <a:solidFill>
            <a:schemeClr val="tx2">
              <a:lumMod val="20000"/>
              <a:lumOff val="80000"/>
              <a:alpha val="5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buClr>
                <a:schemeClr val="tx2"/>
              </a:buClr>
            </a:pPr>
            <a:r>
              <a:rPr lang="en-US" sz="1400" b="1" dirty="0">
                <a:solidFill>
                  <a:schemeClr val="tx1"/>
                </a:solidFill>
              </a:rPr>
              <a:t/>
            </a:r>
            <a:br>
              <a:rPr lang="en-US" sz="1400" b="1" dirty="0">
                <a:solidFill>
                  <a:schemeClr val="tx1"/>
                </a:solidFill>
              </a:rPr>
            </a:br>
            <a:r>
              <a:rPr lang="en-US" sz="1400" b="1" dirty="0">
                <a:solidFill>
                  <a:schemeClr val="tx1"/>
                </a:solidFill>
              </a:rPr>
              <a:t>Start ML </a:t>
            </a:r>
            <a:br>
              <a:rPr lang="en-US" sz="1400" b="1" dirty="0">
                <a:solidFill>
                  <a:schemeClr val="tx1"/>
                </a:solidFill>
              </a:rPr>
            </a:br>
            <a:r>
              <a:rPr lang="en-US" sz="1400" b="1" dirty="0">
                <a:solidFill>
                  <a:schemeClr val="tx1"/>
                </a:solidFill>
              </a:rPr>
              <a:t>Research</a:t>
            </a:r>
            <a:br>
              <a:rPr lang="en-US" sz="1400" b="1" dirty="0">
                <a:solidFill>
                  <a:schemeClr val="tx1"/>
                </a:solidFill>
              </a:rPr>
            </a:br>
            <a:r>
              <a:rPr lang="en-US" sz="1400" dirty="0">
                <a:solidFill>
                  <a:schemeClr val="tx1"/>
                </a:solidFill>
              </a:rPr>
              <a:t>(2015)</a:t>
            </a:r>
            <a:r>
              <a:rPr lang="en-US" sz="1400" b="1" dirty="0">
                <a:solidFill>
                  <a:schemeClr val="tx1"/>
                </a:solidFill>
              </a:rPr>
              <a:t/>
            </a:r>
            <a:br>
              <a:rPr lang="en-US" sz="1400" b="1" dirty="0">
                <a:solidFill>
                  <a:schemeClr val="tx1"/>
                </a:solidFill>
              </a:rPr>
            </a:br>
            <a:endParaRPr lang="en-US" sz="1400" b="1" dirty="0">
              <a:solidFill>
                <a:schemeClr val="tx1"/>
              </a:solidFill>
            </a:endParaRPr>
          </a:p>
          <a:p>
            <a:pPr marL="126997" indent="-126997">
              <a:spcBef>
                <a:spcPts val="200"/>
              </a:spcBef>
              <a:buClr>
                <a:schemeClr val="tx2"/>
              </a:buClr>
              <a:buFont typeface="Wingdings" panose="05000000000000000000" pitchFamily="2" charset="2"/>
              <a:buChar char="§"/>
            </a:pPr>
            <a:r>
              <a:rPr lang="en-US" sz="1100" dirty="0">
                <a:solidFill>
                  <a:schemeClr val="tx1"/>
                </a:solidFill>
              </a:rPr>
              <a:t>Identify medium-term use cases</a:t>
            </a:r>
          </a:p>
          <a:p>
            <a:pPr marL="126997" indent="-126997">
              <a:spcBef>
                <a:spcPts val="200"/>
              </a:spcBef>
              <a:buClr>
                <a:schemeClr val="tx2"/>
              </a:buClr>
              <a:buFont typeface="Wingdings" panose="05000000000000000000" pitchFamily="2" charset="2"/>
              <a:buChar char="§"/>
            </a:pPr>
            <a:r>
              <a:rPr lang="de-DE" sz="1100" dirty="0" err="1">
                <a:solidFill>
                  <a:schemeClr val="tx1"/>
                </a:solidFill>
              </a:rPr>
              <a:t>Identify</a:t>
            </a:r>
            <a:r>
              <a:rPr lang="de-DE" sz="1100" dirty="0">
                <a:solidFill>
                  <a:schemeClr val="tx1"/>
                </a:solidFill>
              </a:rPr>
              <a:t> </a:t>
            </a:r>
            <a:r>
              <a:rPr lang="de-DE" sz="1100" dirty="0" err="1">
                <a:solidFill>
                  <a:schemeClr val="tx1"/>
                </a:solidFill>
              </a:rPr>
              <a:t>data</a:t>
            </a:r>
            <a:r>
              <a:rPr lang="de-DE" sz="1100" dirty="0">
                <a:solidFill>
                  <a:schemeClr val="tx1"/>
                </a:solidFill>
              </a:rPr>
              <a:t> </a:t>
            </a:r>
            <a:r>
              <a:rPr lang="de-DE" sz="1100" dirty="0" err="1">
                <a:solidFill>
                  <a:schemeClr val="tx1"/>
                </a:solidFill>
              </a:rPr>
              <a:t>assets</a:t>
            </a:r>
            <a:endParaRPr lang="de-DE" sz="1100" dirty="0">
              <a:solidFill>
                <a:schemeClr val="tx1"/>
              </a:solidFill>
            </a:endParaRPr>
          </a:p>
          <a:p>
            <a:pPr marL="126997" indent="-126997">
              <a:spcBef>
                <a:spcPts val="200"/>
              </a:spcBef>
              <a:buClr>
                <a:schemeClr val="tx2"/>
              </a:buClr>
              <a:buFont typeface="Wingdings" panose="05000000000000000000" pitchFamily="2" charset="2"/>
              <a:buChar char="§"/>
            </a:pPr>
            <a:r>
              <a:rPr lang="de-DE" sz="1100" dirty="0" err="1">
                <a:solidFill>
                  <a:schemeClr val="tx1"/>
                </a:solidFill>
              </a:rPr>
              <a:t>Identify</a:t>
            </a:r>
            <a:r>
              <a:rPr lang="de-DE" sz="1100" dirty="0">
                <a:solidFill>
                  <a:schemeClr val="tx1"/>
                </a:solidFill>
              </a:rPr>
              <a:t> and </a:t>
            </a:r>
            <a:r>
              <a:rPr lang="de-DE" sz="1100" dirty="0" err="1">
                <a:solidFill>
                  <a:schemeClr val="tx1"/>
                </a:solidFill>
              </a:rPr>
              <a:t>contract</a:t>
            </a:r>
            <a:r>
              <a:rPr lang="de-DE" sz="1100" dirty="0">
                <a:solidFill>
                  <a:schemeClr val="tx1"/>
                </a:solidFill>
              </a:rPr>
              <a:t> top </a:t>
            </a:r>
            <a:r>
              <a:rPr lang="de-DE" sz="1100" dirty="0" err="1">
                <a:solidFill>
                  <a:schemeClr val="tx1"/>
                </a:solidFill>
              </a:rPr>
              <a:t>universities</a:t>
            </a:r>
            <a:endParaRPr lang="de-DE" sz="1100" dirty="0">
              <a:solidFill>
                <a:schemeClr val="tx1"/>
              </a:solidFill>
            </a:endParaRPr>
          </a:p>
          <a:p>
            <a:pPr marL="126997" indent="-126997">
              <a:spcBef>
                <a:spcPts val="200"/>
              </a:spcBef>
              <a:buClr>
                <a:schemeClr val="tx2"/>
              </a:buClr>
              <a:buFont typeface="Wingdings" panose="05000000000000000000" pitchFamily="2" charset="2"/>
              <a:buChar char="§"/>
            </a:pPr>
            <a:r>
              <a:rPr lang="de-DE" sz="1100" dirty="0">
                <a:solidFill>
                  <a:schemeClr val="tx1"/>
                </a:solidFill>
              </a:rPr>
              <a:t>Launch ~20 </a:t>
            </a:r>
            <a:r>
              <a:rPr lang="de-DE" sz="1100" dirty="0" err="1">
                <a:solidFill>
                  <a:schemeClr val="tx1"/>
                </a:solidFill>
              </a:rPr>
              <a:t>PhD</a:t>
            </a:r>
            <a:r>
              <a:rPr lang="de-DE" sz="1100" dirty="0">
                <a:solidFill>
                  <a:schemeClr val="tx1"/>
                </a:solidFill>
              </a:rPr>
              <a:t> initiatives </a:t>
            </a:r>
            <a:r>
              <a:rPr lang="de-DE" sz="1100" dirty="0" err="1">
                <a:solidFill>
                  <a:schemeClr val="tx1"/>
                </a:solidFill>
              </a:rPr>
              <a:t>with</a:t>
            </a:r>
            <a:r>
              <a:rPr lang="de-DE" sz="1100" dirty="0">
                <a:solidFill>
                  <a:schemeClr val="tx1"/>
                </a:solidFill>
              </a:rPr>
              <a:t> </a:t>
            </a:r>
            <a:r>
              <a:rPr lang="de-DE" sz="1100" dirty="0" err="1">
                <a:solidFill>
                  <a:schemeClr val="tx1"/>
                </a:solidFill>
              </a:rPr>
              <a:t>business</a:t>
            </a:r>
            <a:r>
              <a:rPr lang="de-DE" sz="1100" dirty="0">
                <a:solidFill>
                  <a:schemeClr val="tx1"/>
                </a:solidFill>
              </a:rPr>
              <a:t> </a:t>
            </a:r>
            <a:r>
              <a:rPr lang="de-DE" sz="1100" dirty="0" err="1">
                <a:solidFill>
                  <a:schemeClr val="tx1"/>
                </a:solidFill>
              </a:rPr>
              <a:t>sponsors</a:t>
            </a:r>
            <a:r>
              <a:rPr lang="de-DE" sz="1100" dirty="0">
                <a:solidFill>
                  <a:schemeClr val="tx1"/>
                </a:solidFill>
              </a:rPr>
              <a:t> (</a:t>
            </a:r>
            <a:r>
              <a:rPr lang="de-DE" sz="1100" dirty="0" err="1">
                <a:solidFill>
                  <a:schemeClr val="tx1"/>
                </a:solidFill>
              </a:rPr>
              <a:t>runtime</a:t>
            </a:r>
            <a:r>
              <a:rPr lang="de-DE" sz="1100" dirty="0">
                <a:solidFill>
                  <a:schemeClr val="tx1"/>
                </a:solidFill>
              </a:rPr>
              <a:t>: </a:t>
            </a:r>
            <a:br>
              <a:rPr lang="de-DE" sz="1100" dirty="0">
                <a:solidFill>
                  <a:schemeClr val="tx1"/>
                </a:solidFill>
              </a:rPr>
            </a:br>
            <a:r>
              <a:rPr lang="de-DE" sz="1100" dirty="0">
                <a:solidFill>
                  <a:schemeClr val="tx1"/>
                </a:solidFill>
              </a:rPr>
              <a:t>~3 </a:t>
            </a:r>
            <a:r>
              <a:rPr lang="de-DE" sz="1100" dirty="0" err="1">
                <a:solidFill>
                  <a:schemeClr val="tx1"/>
                </a:solidFill>
              </a:rPr>
              <a:t>years</a:t>
            </a:r>
            <a:r>
              <a:rPr lang="de-DE" sz="1100" dirty="0">
                <a:solidFill>
                  <a:schemeClr val="tx1"/>
                </a:solidFill>
              </a:rPr>
              <a:t>)</a:t>
            </a:r>
            <a:endParaRPr lang="en-US" sz="1100" dirty="0">
              <a:solidFill>
                <a:schemeClr val="tx1"/>
              </a:solidFill>
            </a:endParaRPr>
          </a:p>
        </p:txBody>
      </p:sp>
      <p:sp>
        <p:nvSpPr>
          <p:cNvPr id="29" name="Oval 28"/>
          <p:cNvSpPr/>
          <p:nvPr/>
        </p:nvSpPr>
        <p:spPr bwMode="gray">
          <a:xfrm>
            <a:off x="5036951" y="2457317"/>
            <a:ext cx="196961" cy="197858"/>
          </a:xfrm>
          <a:prstGeom prst="ellipse">
            <a:avLst/>
          </a:prstGeom>
          <a:solidFill>
            <a:schemeClr val="tx2"/>
          </a:solidFill>
          <a:ln w="6350" algn="ctr">
            <a:noFill/>
            <a:miter lim="800000"/>
            <a:headEnd/>
            <a:tailEnd/>
          </a:ln>
        </p:spPr>
        <p:txBody>
          <a:bodyPr lIns="90000" tIns="72000" rIns="90000" bIns="72000" rtlCol="0" anchor="ctr"/>
          <a:lstStyle/>
          <a:p>
            <a:pPr algn="ctr" defTabSz="914377" fontAlgn="base">
              <a:spcBef>
                <a:spcPct val="50000"/>
              </a:spcBef>
              <a:spcAft>
                <a:spcPct val="0"/>
              </a:spcAft>
              <a:buClr>
                <a:srgbClr val="F0AB00"/>
              </a:buClr>
              <a:buSzPct val="80000"/>
            </a:pPr>
            <a:r>
              <a:rPr lang="en-US" sz="1400" b="1" kern="0" dirty="0">
                <a:solidFill>
                  <a:schemeClr val="bg1"/>
                </a:solidFill>
                <a:ea typeface="Arial Unicode MS" pitchFamily="34" charset="-128"/>
                <a:cs typeface="Arial Unicode MS" pitchFamily="34" charset="-128"/>
              </a:rPr>
              <a:t>1</a:t>
            </a:r>
          </a:p>
        </p:txBody>
      </p:sp>
      <p:sp>
        <p:nvSpPr>
          <p:cNvPr id="30" name="Oval 29"/>
          <p:cNvSpPr/>
          <p:nvPr/>
        </p:nvSpPr>
        <p:spPr bwMode="gray">
          <a:xfrm>
            <a:off x="6659809" y="2457317"/>
            <a:ext cx="196961" cy="197858"/>
          </a:xfrm>
          <a:prstGeom prst="ellipse">
            <a:avLst/>
          </a:prstGeom>
          <a:solidFill>
            <a:schemeClr val="tx2"/>
          </a:solidFill>
          <a:ln w="6350" algn="ctr">
            <a:noFill/>
            <a:miter lim="800000"/>
            <a:headEnd/>
            <a:tailEnd/>
          </a:ln>
        </p:spPr>
        <p:txBody>
          <a:bodyPr lIns="90000" tIns="72000" rIns="90000" bIns="72000" rtlCol="0" anchor="ctr"/>
          <a:lstStyle/>
          <a:p>
            <a:pPr algn="ctr" defTabSz="914377" fontAlgn="base">
              <a:spcBef>
                <a:spcPct val="50000"/>
              </a:spcBef>
              <a:spcAft>
                <a:spcPct val="0"/>
              </a:spcAft>
              <a:buClr>
                <a:srgbClr val="F0AB00"/>
              </a:buClr>
              <a:buSzPct val="80000"/>
            </a:pPr>
            <a:r>
              <a:rPr lang="en-US" sz="1400" b="1" kern="0" dirty="0">
                <a:solidFill>
                  <a:schemeClr val="bg1"/>
                </a:solidFill>
                <a:ea typeface="Arial Unicode MS" pitchFamily="34" charset="-128"/>
                <a:cs typeface="Arial Unicode MS" pitchFamily="34" charset="-128"/>
              </a:rPr>
              <a:t>2</a:t>
            </a:r>
            <a:endParaRPr lang="en-US" sz="1400" b="1" kern="0" dirty="0">
              <a:solidFill>
                <a:schemeClr val="bg1"/>
              </a:solidFill>
              <a:ea typeface="Arial Unicode MS" pitchFamily="34" charset="-128"/>
              <a:cs typeface="Arial Unicode MS" pitchFamily="34" charset="-128"/>
            </a:endParaRPr>
          </a:p>
        </p:txBody>
      </p:sp>
      <p:sp>
        <p:nvSpPr>
          <p:cNvPr id="31" name="Oval 30"/>
          <p:cNvSpPr/>
          <p:nvPr/>
        </p:nvSpPr>
        <p:spPr bwMode="gray">
          <a:xfrm>
            <a:off x="8426834" y="2457317"/>
            <a:ext cx="196961" cy="197858"/>
          </a:xfrm>
          <a:prstGeom prst="ellipse">
            <a:avLst/>
          </a:prstGeom>
          <a:solidFill>
            <a:schemeClr val="tx2"/>
          </a:solidFill>
          <a:ln w="6350" algn="ctr">
            <a:noFill/>
            <a:miter lim="800000"/>
            <a:headEnd/>
            <a:tailEnd/>
          </a:ln>
        </p:spPr>
        <p:txBody>
          <a:bodyPr lIns="90000" tIns="72000" rIns="90000" bIns="72000" rtlCol="0" anchor="ctr"/>
          <a:lstStyle/>
          <a:p>
            <a:pPr algn="ctr" defTabSz="914377" fontAlgn="base">
              <a:spcBef>
                <a:spcPct val="50000"/>
              </a:spcBef>
              <a:spcAft>
                <a:spcPct val="0"/>
              </a:spcAft>
              <a:buClr>
                <a:srgbClr val="F0AB00"/>
              </a:buClr>
              <a:buSzPct val="80000"/>
            </a:pPr>
            <a:r>
              <a:rPr lang="en-US" sz="1400" b="1" kern="0" dirty="0">
                <a:solidFill>
                  <a:schemeClr val="bg1"/>
                </a:solidFill>
                <a:ea typeface="Arial Unicode MS" pitchFamily="34" charset="-128"/>
                <a:cs typeface="Arial Unicode MS" pitchFamily="34" charset="-128"/>
              </a:rPr>
              <a:t>3</a:t>
            </a:r>
            <a:endParaRPr lang="en-US" sz="1400" b="1" kern="0" dirty="0">
              <a:solidFill>
                <a:schemeClr val="bg1"/>
              </a:solidFill>
              <a:ea typeface="Arial Unicode MS" pitchFamily="34" charset="-128"/>
              <a:cs typeface="Arial Unicode MS" pitchFamily="34" charset="-128"/>
            </a:endParaRPr>
          </a:p>
        </p:txBody>
      </p:sp>
      <p:sp>
        <p:nvSpPr>
          <p:cNvPr id="32" name="Oval 31"/>
          <p:cNvSpPr/>
          <p:nvPr/>
        </p:nvSpPr>
        <p:spPr bwMode="gray">
          <a:xfrm>
            <a:off x="10038454" y="2457317"/>
            <a:ext cx="196961" cy="197858"/>
          </a:xfrm>
          <a:prstGeom prst="ellipse">
            <a:avLst/>
          </a:prstGeom>
          <a:solidFill>
            <a:schemeClr val="tx2"/>
          </a:solidFill>
          <a:ln w="6350" algn="ctr">
            <a:noFill/>
            <a:miter lim="800000"/>
            <a:headEnd/>
            <a:tailEnd/>
          </a:ln>
        </p:spPr>
        <p:txBody>
          <a:bodyPr lIns="90000" tIns="72000" rIns="90000" bIns="72000" rtlCol="0" anchor="ctr"/>
          <a:lstStyle/>
          <a:p>
            <a:pPr algn="ctr" defTabSz="914377" fontAlgn="base">
              <a:spcBef>
                <a:spcPct val="50000"/>
              </a:spcBef>
              <a:spcAft>
                <a:spcPct val="0"/>
              </a:spcAft>
              <a:buClr>
                <a:srgbClr val="F0AB00"/>
              </a:buClr>
              <a:buSzPct val="80000"/>
            </a:pPr>
            <a:r>
              <a:rPr lang="en-US" sz="1400" b="1" kern="0" dirty="0">
                <a:solidFill>
                  <a:schemeClr val="bg1"/>
                </a:solidFill>
                <a:ea typeface="Arial Unicode MS" pitchFamily="34" charset="-128"/>
                <a:cs typeface="Arial Unicode MS" pitchFamily="34" charset="-128"/>
              </a:rPr>
              <a:t>4</a:t>
            </a:r>
            <a:endParaRPr lang="en-US" sz="1400" b="1" kern="0" dirty="0">
              <a:solidFill>
                <a:schemeClr val="bg1"/>
              </a:solidFill>
              <a:ea typeface="Arial Unicode MS" pitchFamily="34" charset="-128"/>
              <a:cs typeface="Arial Unicode MS" pitchFamily="34" charset="-128"/>
            </a:endParaRPr>
          </a:p>
        </p:txBody>
      </p:sp>
      <p:sp>
        <p:nvSpPr>
          <p:cNvPr id="33" name="TextBox 32"/>
          <p:cNvSpPr txBox="1"/>
          <p:nvPr/>
        </p:nvSpPr>
        <p:spPr>
          <a:xfrm>
            <a:off x="6221910" y="3025889"/>
            <a:ext cx="322204" cy="492443"/>
          </a:xfrm>
          <a:prstGeom prst="rect">
            <a:avLst/>
          </a:prstGeom>
          <a:noFill/>
        </p:spPr>
        <p:txBody>
          <a:bodyPr wrap="none" lIns="0" tIns="0" rIns="0" bIns="0" rtlCol="0">
            <a:spAutoFit/>
          </a:bodyPr>
          <a:lstStyle/>
          <a:p>
            <a:pPr fontAlgn="base">
              <a:spcBef>
                <a:spcPts val="800"/>
              </a:spcBef>
              <a:spcAft>
                <a:spcPct val="0"/>
              </a:spcAft>
              <a:buClr>
                <a:srgbClr val="F0AB00"/>
              </a:buClr>
              <a:buSzPct val="80000"/>
            </a:pPr>
            <a:r>
              <a:rPr lang="de-DE" sz="3200" b="1" kern="0" dirty="0">
                <a:solidFill>
                  <a:schemeClr val="accent4"/>
                </a:solidFill>
                <a:ea typeface="Arial Unicode MS" pitchFamily="34" charset="-128"/>
                <a:cs typeface="Arial Unicode MS" pitchFamily="34" charset="-128"/>
                <a:sym typeface="Wingdings" panose="05000000000000000000" pitchFamily="2" charset="2"/>
              </a:rPr>
              <a:t></a:t>
            </a:r>
            <a:endParaRPr lang="en-US" sz="3200" b="1" kern="0" dirty="0" err="1">
              <a:solidFill>
                <a:schemeClr val="accent4"/>
              </a:solidFill>
              <a:ea typeface="Arial Unicode MS" pitchFamily="34" charset="-128"/>
              <a:cs typeface="Arial Unicode MS" pitchFamily="34" charset="-128"/>
            </a:endParaRPr>
          </a:p>
        </p:txBody>
      </p:sp>
      <p:sp>
        <p:nvSpPr>
          <p:cNvPr id="34" name="TextBox 33"/>
          <p:cNvSpPr txBox="1"/>
          <p:nvPr/>
        </p:nvSpPr>
        <p:spPr>
          <a:xfrm>
            <a:off x="8231633" y="3032945"/>
            <a:ext cx="322204" cy="492443"/>
          </a:xfrm>
          <a:prstGeom prst="rect">
            <a:avLst/>
          </a:prstGeom>
          <a:noFill/>
        </p:spPr>
        <p:txBody>
          <a:bodyPr wrap="none" lIns="0" tIns="0" rIns="0" bIns="0" rtlCol="0">
            <a:spAutoFit/>
          </a:bodyPr>
          <a:lstStyle/>
          <a:p>
            <a:pPr fontAlgn="base">
              <a:spcBef>
                <a:spcPts val="800"/>
              </a:spcBef>
              <a:spcAft>
                <a:spcPct val="0"/>
              </a:spcAft>
              <a:buClr>
                <a:srgbClr val="F0AB00"/>
              </a:buClr>
              <a:buSzPct val="80000"/>
            </a:pPr>
            <a:r>
              <a:rPr lang="de-DE" sz="3200" b="1" kern="0" dirty="0">
                <a:solidFill>
                  <a:schemeClr val="accent4"/>
                </a:solidFill>
                <a:ea typeface="Arial Unicode MS" pitchFamily="34" charset="-128"/>
                <a:cs typeface="Arial Unicode MS" pitchFamily="34" charset="-128"/>
                <a:sym typeface="Wingdings" panose="05000000000000000000" pitchFamily="2" charset="2"/>
              </a:rPr>
              <a:t></a:t>
            </a:r>
            <a:endParaRPr lang="en-US" sz="3200" b="1" kern="0" dirty="0" err="1">
              <a:solidFill>
                <a:schemeClr val="accent4"/>
              </a:solidFill>
              <a:ea typeface="Arial Unicode MS" pitchFamily="34" charset="-128"/>
              <a:cs typeface="Arial Unicode MS" pitchFamily="34" charset="-128"/>
            </a:endParaRPr>
          </a:p>
        </p:txBody>
      </p:sp>
      <p:sp>
        <p:nvSpPr>
          <p:cNvPr id="35" name="TextBox 34"/>
          <p:cNvSpPr txBox="1"/>
          <p:nvPr/>
        </p:nvSpPr>
        <p:spPr>
          <a:xfrm>
            <a:off x="9792845" y="2928461"/>
            <a:ext cx="410369" cy="492443"/>
          </a:xfrm>
          <a:prstGeom prst="rect">
            <a:avLst/>
          </a:prstGeom>
          <a:noFill/>
        </p:spPr>
        <p:txBody>
          <a:bodyPr wrap="none" lIns="0" tIns="0" rIns="0" bIns="0" rtlCol="0">
            <a:spAutoFit/>
          </a:bodyPr>
          <a:lstStyle/>
          <a:p>
            <a:pPr fontAlgn="base">
              <a:spcBef>
                <a:spcPts val="800"/>
              </a:spcBef>
              <a:spcAft>
                <a:spcPct val="0"/>
              </a:spcAft>
              <a:buClr>
                <a:srgbClr val="F0AB00"/>
              </a:buClr>
              <a:buSzPct val="80000"/>
            </a:pPr>
            <a:r>
              <a:rPr lang="de-DE" sz="3200" b="1" kern="0" dirty="0">
                <a:solidFill>
                  <a:schemeClr val="accent4"/>
                </a:solidFill>
                <a:ea typeface="Arial Unicode MS" pitchFamily="34" charset="-128"/>
                <a:cs typeface="Arial Unicode MS" pitchFamily="34" charset="-128"/>
                <a:sym typeface="Wingdings" panose="05000000000000000000" pitchFamily="2" charset="2"/>
              </a:rPr>
              <a:t>…</a:t>
            </a:r>
            <a:endParaRPr lang="en-US" sz="3200" b="1" kern="0" dirty="0" err="1">
              <a:solidFill>
                <a:schemeClr val="accent4"/>
              </a:solidFill>
              <a:ea typeface="Arial Unicode MS" pitchFamily="34" charset="-128"/>
              <a:cs typeface="Arial Unicode MS" pitchFamily="34" charset="-128"/>
            </a:endParaRPr>
          </a:p>
        </p:txBody>
      </p:sp>
    </p:spTree>
    <p:extLst>
      <p:ext uri="{BB962C8B-B14F-4D97-AF65-F5344CB8AC3E}">
        <p14:creationId xmlns:p14="http://schemas.microsoft.com/office/powerpoint/2010/main" val="19359232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3"/>
          </p:nvPr>
        </p:nvSpPr>
        <p:spPr/>
        <p:txBody>
          <a:bodyPr/>
          <a:lstStyle/>
          <a:p>
            <a:r>
              <a:rPr lang="de-DE">
                <a:solidFill>
                  <a:srgbClr val="000000">
                    <a:lumMod val="65000"/>
                    <a:lumOff val="35000"/>
                  </a:srgbClr>
                </a:solidFill>
              </a:rPr>
              <a:t>Internal</a:t>
            </a:r>
            <a:endParaRPr lang="de-DE" dirty="0">
              <a:solidFill>
                <a:srgbClr val="000000">
                  <a:lumMod val="65000"/>
                  <a:lumOff val="35000"/>
                </a:srgbClr>
              </a:solidFill>
            </a:endParaRPr>
          </a:p>
        </p:txBody>
      </p:sp>
      <p:sp>
        <p:nvSpPr>
          <p:cNvPr id="3" name="Slide Number Placeholder 2"/>
          <p:cNvSpPr>
            <a:spLocks noGrp="1"/>
          </p:cNvSpPr>
          <p:nvPr>
            <p:ph type="sldNum" sz="quarter" idx="4"/>
          </p:nvPr>
        </p:nvSpPr>
        <p:spPr/>
        <p:txBody>
          <a:bodyPr/>
          <a:lstStyle/>
          <a:p>
            <a:pPr algn="l" defTabSz="1088749">
              <a:defRPr/>
            </a:pPr>
            <a:fld id="{52D116E8-C1B7-4800-ACA1-0CD42BEC2FD7}" type="slidenum">
              <a:rPr lang="en-US" sz="1000">
                <a:solidFill>
                  <a:srgbClr val="CCCCCC">
                    <a:lumMod val="25000"/>
                  </a:srgbClr>
                </a:solidFill>
              </a:rPr>
              <a:pPr algn="l" defTabSz="1088749">
                <a:defRPr/>
              </a:pPr>
              <a:t>47</a:t>
            </a:fld>
            <a:endParaRPr lang="de-DE" dirty="0">
              <a:solidFill>
                <a:srgbClr val="000000">
                  <a:tint val="75000"/>
                </a:srgbClr>
              </a:solidFill>
            </a:endParaRPr>
          </a:p>
        </p:txBody>
      </p:sp>
      <p:sp>
        <p:nvSpPr>
          <p:cNvPr id="7" name="Title 6"/>
          <p:cNvSpPr>
            <a:spLocks noGrp="1"/>
          </p:cNvSpPr>
          <p:nvPr>
            <p:ph type="title"/>
          </p:nvPr>
        </p:nvSpPr>
        <p:spPr>
          <a:xfrm>
            <a:off x="312395" y="451051"/>
            <a:ext cx="11341100" cy="489856"/>
          </a:xfrm>
        </p:spPr>
        <p:txBody>
          <a:bodyPr/>
          <a:lstStyle/>
          <a:p>
            <a:r>
              <a:rPr lang="en-US" sz="2400" dirty="0" smtClean="0">
                <a:latin typeface="+mn-lt"/>
                <a:cs typeface="+mj-cs"/>
              </a:rPr>
              <a:t>Make: Implementation </a:t>
            </a:r>
            <a:r>
              <a:rPr lang="en-US" sz="2400" dirty="0">
                <a:latin typeface="+mn-lt"/>
                <a:cs typeface="+mj-cs"/>
              </a:rPr>
              <a:t>is driven by an Innovation Center Network ML Incubation </a:t>
            </a:r>
            <a:r>
              <a:rPr lang="en-US" sz="2400" dirty="0" smtClean="0">
                <a:latin typeface="+mn-lt"/>
                <a:cs typeface="+mj-cs"/>
              </a:rPr>
              <a:t>unit </a:t>
            </a:r>
            <a:r>
              <a:rPr lang="en-US" sz="2400" dirty="0">
                <a:latin typeface="+mn-lt"/>
                <a:cs typeface="+mj-cs"/>
              </a:rPr>
              <a:t>created Jan 1 which spans </a:t>
            </a:r>
            <a:r>
              <a:rPr lang="en-US" sz="2400" dirty="0" smtClean="0">
                <a:latin typeface="+mn-lt"/>
                <a:cs typeface="+mj-cs"/>
              </a:rPr>
              <a:t>Germany, Israel and Singapore</a:t>
            </a:r>
            <a:endParaRPr lang="de-DE" sz="2400" dirty="0">
              <a:latin typeface="+mn-lt"/>
            </a:endParaRPr>
          </a:p>
        </p:txBody>
      </p:sp>
      <p:sp>
        <p:nvSpPr>
          <p:cNvPr id="4" name="Rectangle 3"/>
          <p:cNvSpPr/>
          <p:nvPr/>
        </p:nvSpPr>
        <p:spPr>
          <a:xfrm>
            <a:off x="5370441" y="2418861"/>
            <a:ext cx="1454543" cy="530087"/>
          </a:xfrm>
          <a:prstGeom prst="rect">
            <a:avLst/>
          </a:prstGeom>
          <a:solidFill>
            <a:schemeClr val="bg1">
              <a:lumMod val="95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rgbClr val="000000"/>
                </a:solidFill>
              </a:rPr>
              <a:t>MLI</a:t>
            </a:r>
            <a:r>
              <a:rPr lang="en-US" sz="1400" dirty="0">
                <a:solidFill>
                  <a:srgbClr val="000000"/>
                </a:solidFill>
              </a:rPr>
              <a:t/>
            </a:r>
            <a:br>
              <a:rPr lang="en-US" sz="1400" dirty="0">
                <a:solidFill>
                  <a:srgbClr val="000000"/>
                </a:solidFill>
              </a:rPr>
            </a:br>
            <a:r>
              <a:rPr lang="en-US" sz="1400" dirty="0">
                <a:solidFill>
                  <a:srgbClr val="000000"/>
                </a:solidFill>
              </a:rPr>
              <a:t>Markus Noga</a:t>
            </a:r>
          </a:p>
        </p:txBody>
      </p:sp>
      <p:sp>
        <p:nvSpPr>
          <p:cNvPr id="97" name="Rectangle 96"/>
          <p:cNvSpPr/>
          <p:nvPr/>
        </p:nvSpPr>
        <p:spPr>
          <a:xfrm>
            <a:off x="5370441" y="1716495"/>
            <a:ext cx="1454543" cy="530087"/>
          </a:xfrm>
          <a:prstGeom prst="rect">
            <a:avLst/>
          </a:prstGeom>
          <a:solidFill>
            <a:schemeClr val="bg1">
              <a:lumMod val="95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rgbClr val="000000"/>
                </a:solidFill>
              </a:rPr>
              <a:t>ICN</a:t>
            </a:r>
            <a:r>
              <a:rPr lang="en-US" sz="1400" dirty="0">
                <a:solidFill>
                  <a:srgbClr val="000000"/>
                </a:solidFill>
              </a:rPr>
              <a:t/>
            </a:r>
            <a:br>
              <a:rPr lang="en-US" sz="1400" dirty="0">
                <a:solidFill>
                  <a:srgbClr val="000000"/>
                </a:solidFill>
              </a:rPr>
            </a:br>
            <a:r>
              <a:rPr lang="en-US" sz="1400" dirty="0">
                <a:solidFill>
                  <a:srgbClr val="000000"/>
                </a:solidFill>
              </a:rPr>
              <a:t>Jürgen Müller</a:t>
            </a:r>
          </a:p>
        </p:txBody>
      </p:sp>
      <p:sp>
        <p:nvSpPr>
          <p:cNvPr id="98" name="Rectangle 97"/>
          <p:cNvSpPr/>
          <p:nvPr/>
        </p:nvSpPr>
        <p:spPr>
          <a:xfrm>
            <a:off x="7011279" y="2418861"/>
            <a:ext cx="1454543" cy="530087"/>
          </a:xfrm>
          <a:prstGeom prst="rect">
            <a:avLst/>
          </a:prstGeom>
          <a:solidFill>
            <a:schemeClr val="bg1">
              <a:lumMod val="95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rgbClr val="000000"/>
                </a:solidFill>
              </a:rPr>
              <a:t>Assistant</a:t>
            </a:r>
            <a:r>
              <a:rPr lang="en-US" sz="1400" dirty="0">
                <a:solidFill>
                  <a:srgbClr val="000000"/>
                </a:solidFill>
              </a:rPr>
              <a:t/>
            </a:r>
            <a:br>
              <a:rPr lang="en-US" sz="1400" dirty="0">
                <a:solidFill>
                  <a:srgbClr val="000000"/>
                </a:solidFill>
              </a:rPr>
            </a:br>
            <a:r>
              <a:rPr lang="en-US" sz="1400" dirty="0">
                <a:solidFill>
                  <a:srgbClr val="000000"/>
                </a:solidFill>
              </a:rPr>
              <a:t>S. </a:t>
            </a:r>
            <a:r>
              <a:rPr lang="en-US" sz="1400" dirty="0" err="1">
                <a:solidFill>
                  <a:srgbClr val="000000"/>
                </a:solidFill>
              </a:rPr>
              <a:t>Schäfer</a:t>
            </a:r>
            <a:endParaRPr lang="en-US" sz="1400" dirty="0">
              <a:solidFill>
                <a:srgbClr val="000000"/>
              </a:solidFill>
            </a:endParaRPr>
          </a:p>
        </p:txBody>
      </p:sp>
      <p:sp>
        <p:nvSpPr>
          <p:cNvPr id="99" name="Rectangle 98"/>
          <p:cNvSpPr/>
          <p:nvPr/>
        </p:nvSpPr>
        <p:spPr>
          <a:xfrm>
            <a:off x="447922" y="3213100"/>
            <a:ext cx="1454543" cy="2489077"/>
          </a:xfrm>
          <a:prstGeom prst="rect">
            <a:avLst/>
          </a:prstGeom>
          <a:solidFill>
            <a:schemeClr val="bg1">
              <a:lumMod val="95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b="1" dirty="0">
                <a:solidFill>
                  <a:srgbClr val="000000"/>
                </a:solidFill>
              </a:rPr>
              <a:t>MLI Research: Pers. Medicine</a:t>
            </a:r>
            <a:br>
              <a:rPr lang="en-US" sz="1400" b="1" dirty="0">
                <a:solidFill>
                  <a:srgbClr val="000000"/>
                </a:solidFill>
              </a:rPr>
            </a:br>
            <a:r>
              <a:rPr lang="en-US" sz="1400" dirty="0">
                <a:solidFill>
                  <a:srgbClr val="000000"/>
                </a:solidFill>
              </a:rPr>
              <a:t/>
            </a:r>
            <a:br>
              <a:rPr lang="en-US" sz="1400" dirty="0">
                <a:solidFill>
                  <a:srgbClr val="000000"/>
                </a:solidFill>
              </a:rPr>
            </a:br>
            <a:r>
              <a:rPr lang="en-US" sz="1400" dirty="0">
                <a:solidFill>
                  <a:srgbClr val="000000"/>
                </a:solidFill>
              </a:rPr>
              <a:t>Tassilo Klein TL</a:t>
            </a:r>
            <a:br>
              <a:rPr lang="en-US" sz="1400" dirty="0">
                <a:solidFill>
                  <a:srgbClr val="000000"/>
                </a:solidFill>
              </a:rPr>
            </a:br>
            <a:r>
              <a:rPr lang="en-US" sz="1400" dirty="0">
                <a:solidFill>
                  <a:srgbClr val="000000"/>
                </a:solidFill>
              </a:rPr>
              <a:t>+ ~10 ext. PhDs</a:t>
            </a:r>
          </a:p>
        </p:txBody>
      </p:sp>
      <p:sp>
        <p:nvSpPr>
          <p:cNvPr id="101" name="Rectangle 100"/>
          <p:cNvSpPr/>
          <p:nvPr/>
        </p:nvSpPr>
        <p:spPr>
          <a:xfrm>
            <a:off x="2088762" y="3213100"/>
            <a:ext cx="1454543" cy="2489077"/>
          </a:xfrm>
          <a:prstGeom prst="rect">
            <a:avLst/>
          </a:prstGeom>
          <a:solidFill>
            <a:schemeClr val="bg1">
              <a:lumMod val="95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b="1" dirty="0">
                <a:solidFill>
                  <a:srgbClr val="000000"/>
                </a:solidFill>
              </a:rPr>
              <a:t>MLI Research: </a:t>
            </a:r>
            <a:r>
              <a:rPr lang="en-US" sz="1400" b="1" dirty="0" err="1">
                <a:solidFill>
                  <a:srgbClr val="000000"/>
                </a:solidFill>
              </a:rPr>
              <a:t>Enterpr</a:t>
            </a:r>
            <a:r>
              <a:rPr lang="en-US" sz="1400" b="1" dirty="0">
                <a:solidFill>
                  <a:srgbClr val="000000"/>
                </a:solidFill>
              </a:rPr>
              <a:t>. apps</a:t>
            </a:r>
            <a:br>
              <a:rPr lang="en-US" sz="1400" b="1" dirty="0">
                <a:solidFill>
                  <a:srgbClr val="000000"/>
                </a:solidFill>
              </a:rPr>
            </a:br>
            <a:r>
              <a:rPr lang="en-US" sz="1400" dirty="0">
                <a:solidFill>
                  <a:srgbClr val="000000"/>
                </a:solidFill>
              </a:rPr>
              <a:t/>
            </a:r>
            <a:br>
              <a:rPr lang="en-US" sz="1400" dirty="0">
                <a:solidFill>
                  <a:srgbClr val="000000"/>
                </a:solidFill>
              </a:rPr>
            </a:br>
            <a:r>
              <a:rPr lang="en-US" sz="1400" dirty="0">
                <a:solidFill>
                  <a:srgbClr val="000000"/>
                </a:solidFill>
              </a:rPr>
              <a:t>Abdul-Saboor Sheikh TL</a:t>
            </a:r>
            <a:br>
              <a:rPr lang="en-US" sz="1400" dirty="0">
                <a:solidFill>
                  <a:srgbClr val="000000"/>
                </a:solidFill>
              </a:rPr>
            </a:br>
            <a:r>
              <a:rPr lang="en-US" sz="1400" dirty="0">
                <a:solidFill>
                  <a:srgbClr val="000000"/>
                </a:solidFill>
              </a:rPr>
              <a:t>+ ~10 ext. PhDs</a:t>
            </a:r>
          </a:p>
        </p:txBody>
      </p:sp>
      <p:sp>
        <p:nvSpPr>
          <p:cNvPr id="102" name="Rectangle 101"/>
          <p:cNvSpPr/>
          <p:nvPr/>
        </p:nvSpPr>
        <p:spPr>
          <a:xfrm>
            <a:off x="5370441" y="3213100"/>
            <a:ext cx="1454543" cy="2489077"/>
          </a:xfrm>
          <a:prstGeom prst="rect">
            <a:avLst/>
          </a:prstGeom>
          <a:solidFill>
            <a:schemeClr val="bg1">
              <a:lumMod val="95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b="1" dirty="0">
                <a:solidFill>
                  <a:srgbClr val="000000"/>
                </a:solidFill>
              </a:rPr>
              <a:t>MLI &amp; Startups Germany</a:t>
            </a:r>
            <a:br>
              <a:rPr lang="en-US" sz="1400" b="1" dirty="0">
                <a:solidFill>
                  <a:srgbClr val="000000"/>
                </a:solidFill>
              </a:rPr>
            </a:br>
            <a:r>
              <a:rPr lang="en-US" sz="1400" dirty="0">
                <a:solidFill>
                  <a:srgbClr val="000000"/>
                </a:solidFill>
              </a:rPr>
              <a:t/>
            </a:r>
            <a:br>
              <a:rPr lang="en-US" sz="1400" dirty="0">
                <a:solidFill>
                  <a:srgbClr val="000000"/>
                </a:solidFill>
              </a:rPr>
            </a:br>
            <a:r>
              <a:rPr lang="en-US" sz="1400" dirty="0">
                <a:solidFill>
                  <a:srgbClr val="000000"/>
                </a:solidFill>
              </a:rPr>
              <a:t>Sebastian Wieczorek</a:t>
            </a:r>
            <a:br>
              <a:rPr lang="en-US" sz="1400" dirty="0">
                <a:solidFill>
                  <a:srgbClr val="000000"/>
                </a:solidFill>
              </a:rPr>
            </a:br>
            <a:r>
              <a:rPr lang="en-US" sz="1400" dirty="0">
                <a:solidFill>
                  <a:srgbClr val="000000"/>
                </a:solidFill>
              </a:rPr>
              <a:t>+ existing team, working students</a:t>
            </a:r>
            <a:br>
              <a:rPr lang="en-US" sz="1400" dirty="0">
                <a:solidFill>
                  <a:srgbClr val="000000"/>
                </a:solidFill>
              </a:rPr>
            </a:br>
            <a:r>
              <a:rPr lang="en-US" sz="1400" dirty="0">
                <a:solidFill>
                  <a:srgbClr val="000000"/>
                </a:solidFill>
              </a:rPr>
              <a:t>+ 6 open HC</a:t>
            </a:r>
            <a:br>
              <a:rPr lang="en-US" sz="1400" dirty="0">
                <a:solidFill>
                  <a:srgbClr val="000000"/>
                </a:solidFill>
              </a:rPr>
            </a:br>
            <a:r>
              <a:rPr lang="en-US" sz="1400" dirty="0">
                <a:solidFill>
                  <a:srgbClr val="000000"/>
                </a:solidFill>
              </a:rPr>
              <a:t>+ friends of SU</a:t>
            </a:r>
          </a:p>
        </p:txBody>
      </p:sp>
      <p:sp>
        <p:nvSpPr>
          <p:cNvPr id="103" name="Rectangle 102"/>
          <p:cNvSpPr/>
          <p:nvPr/>
        </p:nvSpPr>
        <p:spPr>
          <a:xfrm>
            <a:off x="3729601" y="3213100"/>
            <a:ext cx="1454543" cy="2489077"/>
          </a:xfrm>
          <a:prstGeom prst="rect">
            <a:avLst/>
          </a:prstGeom>
          <a:solidFill>
            <a:schemeClr val="bg1">
              <a:lumMod val="95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b="1" dirty="0">
                <a:solidFill>
                  <a:srgbClr val="000000"/>
                </a:solidFill>
              </a:rPr>
              <a:t>MLI Core to Cloud</a:t>
            </a:r>
            <a:br>
              <a:rPr lang="en-US" sz="1400" b="1" dirty="0">
                <a:solidFill>
                  <a:srgbClr val="000000"/>
                </a:solidFill>
              </a:rPr>
            </a:br>
            <a:r>
              <a:rPr lang="en-US" sz="1400" dirty="0">
                <a:solidFill>
                  <a:srgbClr val="000000"/>
                </a:solidFill>
              </a:rPr>
              <a:t/>
            </a:r>
            <a:br>
              <a:rPr lang="en-US" sz="1400" dirty="0">
                <a:solidFill>
                  <a:srgbClr val="000000"/>
                </a:solidFill>
              </a:rPr>
            </a:br>
            <a:r>
              <a:rPr lang="en-US" sz="1400" dirty="0">
                <a:solidFill>
                  <a:srgbClr val="000000"/>
                </a:solidFill>
              </a:rPr>
              <a:t>Zbigniew Jerzak</a:t>
            </a:r>
            <a:br>
              <a:rPr lang="en-US" sz="1400" dirty="0">
                <a:solidFill>
                  <a:srgbClr val="000000"/>
                </a:solidFill>
              </a:rPr>
            </a:br>
            <a:r>
              <a:rPr lang="en-US" sz="1400" dirty="0">
                <a:solidFill>
                  <a:srgbClr val="000000"/>
                </a:solidFill>
              </a:rPr>
              <a:t>+ existing working students</a:t>
            </a:r>
            <a:br>
              <a:rPr lang="en-US" sz="1400" dirty="0">
                <a:solidFill>
                  <a:srgbClr val="000000"/>
                </a:solidFill>
              </a:rPr>
            </a:br>
            <a:r>
              <a:rPr lang="en-US" sz="1400" dirty="0">
                <a:solidFill>
                  <a:srgbClr val="000000"/>
                </a:solidFill>
              </a:rPr>
              <a:t>+ 10 open HC</a:t>
            </a:r>
          </a:p>
        </p:txBody>
      </p:sp>
      <p:sp>
        <p:nvSpPr>
          <p:cNvPr id="104" name="Rectangle 103"/>
          <p:cNvSpPr/>
          <p:nvPr/>
        </p:nvSpPr>
        <p:spPr>
          <a:xfrm>
            <a:off x="7011279" y="3213100"/>
            <a:ext cx="1454543" cy="2489077"/>
          </a:xfrm>
          <a:prstGeom prst="rect">
            <a:avLst/>
          </a:prstGeom>
          <a:solidFill>
            <a:schemeClr val="bg1">
              <a:lumMod val="95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b="1" dirty="0">
                <a:solidFill>
                  <a:srgbClr val="000000"/>
                </a:solidFill>
              </a:rPr>
              <a:t>MLI </a:t>
            </a:r>
            <a:br>
              <a:rPr lang="en-US" sz="1400" b="1" dirty="0">
                <a:solidFill>
                  <a:srgbClr val="000000"/>
                </a:solidFill>
              </a:rPr>
            </a:br>
            <a:r>
              <a:rPr lang="en-US" sz="1400" b="1" dirty="0">
                <a:solidFill>
                  <a:srgbClr val="000000"/>
                </a:solidFill>
              </a:rPr>
              <a:t>Israel</a:t>
            </a:r>
            <a:br>
              <a:rPr lang="en-US" sz="1400" b="1" dirty="0">
                <a:solidFill>
                  <a:srgbClr val="000000"/>
                </a:solidFill>
              </a:rPr>
            </a:br>
            <a:r>
              <a:rPr lang="en-US" sz="1400" dirty="0">
                <a:solidFill>
                  <a:srgbClr val="000000"/>
                </a:solidFill>
              </a:rPr>
              <a:t/>
            </a:r>
            <a:br>
              <a:rPr lang="en-US" sz="1400" dirty="0">
                <a:solidFill>
                  <a:srgbClr val="000000"/>
                </a:solidFill>
              </a:rPr>
            </a:br>
            <a:r>
              <a:rPr lang="en-US" sz="1400" dirty="0">
                <a:solidFill>
                  <a:srgbClr val="000000"/>
                </a:solidFill>
              </a:rPr>
              <a:t>Mike </a:t>
            </a:r>
            <a:r>
              <a:rPr lang="en-US" sz="1400" dirty="0" err="1">
                <a:solidFill>
                  <a:srgbClr val="000000"/>
                </a:solidFill>
              </a:rPr>
              <a:t>Kemelmakher</a:t>
            </a:r>
            <a:r>
              <a:rPr lang="en-US" sz="1400" dirty="0">
                <a:solidFill>
                  <a:srgbClr val="000000"/>
                </a:solidFill>
              </a:rPr>
              <a:t> </a:t>
            </a:r>
            <a:br>
              <a:rPr lang="en-US" sz="1400" dirty="0">
                <a:solidFill>
                  <a:srgbClr val="000000"/>
                </a:solidFill>
              </a:rPr>
            </a:br>
            <a:r>
              <a:rPr lang="en-US" sz="1400" dirty="0">
                <a:solidFill>
                  <a:srgbClr val="000000"/>
                </a:solidFill>
              </a:rPr>
              <a:t>+ existing team</a:t>
            </a:r>
            <a:br>
              <a:rPr lang="en-US" sz="1400" dirty="0">
                <a:solidFill>
                  <a:srgbClr val="000000"/>
                </a:solidFill>
              </a:rPr>
            </a:br>
            <a:r>
              <a:rPr lang="en-US" sz="1400" dirty="0">
                <a:solidFill>
                  <a:srgbClr val="000000"/>
                </a:solidFill>
              </a:rPr>
              <a:t>+ 4 open HC</a:t>
            </a:r>
          </a:p>
        </p:txBody>
      </p:sp>
      <p:sp>
        <p:nvSpPr>
          <p:cNvPr id="107" name="Rectangle 106"/>
          <p:cNvSpPr/>
          <p:nvPr/>
        </p:nvSpPr>
        <p:spPr>
          <a:xfrm>
            <a:off x="8652118" y="3213100"/>
            <a:ext cx="1454543" cy="2489077"/>
          </a:xfrm>
          <a:prstGeom prst="rect">
            <a:avLst/>
          </a:prstGeom>
          <a:solidFill>
            <a:schemeClr val="bg1">
              <a:lumMod val="95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b="1" dirty="0">
                <a:solidFill>
                  <a:srgbClr val="000000"/>
                </a:solidFill>
              </a:rPr>
              <a:t>MLI </a:t>
            </a:r>
            <a:br>
              <a:rPr lang="en-US" sz="1400" b="1" dirty="0">
                <a:solidFill>
                  <a:srgbClr val="000000"/>
                </a:solidFill>
              </a:rPr>
            </a:br>
            <a:r>
              <a:rPr lang="en-US" sz="1400" b="1" dirty="0">
                <a:solidFill>
                  <a:srgbClr val="000000"/>
                </a:solidFill>
              </a:rPr>
              <a:t>Singapore</a:t>
            </a:r>
            <a:br>
              <a:rPr lang="en-US" sz="1400" b="1" dirty="0">
                <a:solidFill>
                  <a:srgbClr val="000000"/>
                </a:solidFill>
              </a:rPr>
            </a:br>
            <a:r>
              <a:rPr lang="en-US" sz="1400" dirty="0">
                <a:solidFill>
                  <a:srgbClr val="000000"/>
                </a:solidFill>
              </a:rPr>
              <a:t/>
            </a:r>
            <a:br>
              <a:rPr lang="en-US" sz="1400" dirty="0">
                <a:solidFill>
                  <a:srgbClr val="000000"/>
                </a:solidFill>
              </a:rPr>
            </a:br>
            <a:r>
              <a:rPr lang="en-US" sz="1400" dirty="0">
                <a:solidFill>
                  <a:srgbClr val="000000"/>
                </a:solidFill>
              </a:rPr>
              <a:t>Steve Lee</a:t>
            </a:r>
            <a:br>
              <a:rPr lang="en-US" sz="1400" dirty="0">
                <a:solidFill>
                  <a:srgbClr val="000000"/>
                </a:solidFill>
              </a:rPr>
            </a:br>
            <a:r>
              <a:rPr lang="en-US" sz="1400" dirty="0">
                <a:solidFill>
                  <a:srgbClr val="000000"/>
                </a:solidFill>
              </a:rPr>
              <a:t>+ existing team</a:t>
            </a:r>
          </a:p>
        </p:txBody>
      </p:sp>
      <p:sp>
        <p:nvSpPr>
          <p:cNvPr id="108" name="Rectangle 107"/>
          <p:cNvSpPr/>
          <p:nvPr/>
        </p:nvSpPr>
        <p:spPr>
          <a:xfrm>
            <a:off x="10292958" y="3213100"/>
            <a:ext cx="1454543" cy="2489077"/>
          </a:xfrm>
          <a:prstGeom prst="rect">
            <a:avLst/>
          </a:prstGeom>
          <a:solidFill>
            <a:schemeClr val="bg1">
              <a:lumMod val="95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b="1" dirty="0">
                <a:solidFill>
                  <a:srgbClr val="000000"/>
                </a:solidFill>
              </a:rPr>
              <a:t>MLI Future SOC Lab</a:t>
            </a:r>
            <a:br>
              <a:rPr lang="en-US" sz="1400" b="1" dirty="0">
                <a:solidFill>
                  <a:srgbClr val="000000"/>
                </a:solidFill>
              </a:rPr>
            </a:br>
            <a:r>
              <a:rPr lang="en-US" sz="1400" dirty="0">
                <a:solidFill>
                  <a:srgbClr val="000000"/>
                </a:solidFill>
              </a:rPr>
              <a:t/>
            </a:r>
            <a:br>
              <a:rPr lang="en-US" sz="1400" dirty="0">
                <a:solidFill>
                  <a:srgbClr val="000000"/>
                </a:solidFill>
              </a:rPr>
            </a:br>
            <a:r>
              <a:rPr lang="en-US" sz="1400" dirty="0">
                <a:solidFill>
                  <a:srgbClr val="000000"/>
                </a:solidFill>
              </a:rPr>
              <a:t>Helge Gose TL</a:t>
            </a:r>
            <a:br>
              <a:rPr lang="en-US" sz="1400" dirty="0">
                <a:solidFill>
                  <a:srgbClr val="000000"/>
                </a:solidFill>
              </a:rPr>
            </a:br>
            <a:r>
              <a:rPr lang="en-US" sz="1400" dirty="0">
                <a:solidFill>
                  <a:srgbClr val="000000"/>
                </a:solidFill>
              </a:rPr>
              <a:t>Sascha Hellmann</a:t>
            </a:r>
            <a:br>
              <a:rPr lang="en-US" sz="1400" dirty="0">
                <a:solidFill>
                  <a:srgbClr val="000000"/>
                </a:solidFill>
              </a:rPr>
            </a:br>
            <a:r>
              <a:rPr lang="en-US" sz="1400" dirty="0">
                <a:solidFill>
                  <a:srgbClr val="000000"/>
                </a:solidFill>
              </a:rPr>
              <a:t>+ existing working students</a:t>
            </a:r>
          </a:p>
        </p:txBody>
      </p:sp>
      <p:sp>
        <p:nvSpPr>
          <p:cNvPr id="109" name="Rectangle 108"/>
          <p:cNvSpPr/>
          <p:nvPr/>
        </p:nvSpPr>
        <p:spPr>
          <a:xfrm>
            <a:off x="447922" y="2412840"/>
            <a:ext cx="4736221" cy="536107"/>
          </a:xfrm>
          <a:prstGeom prst="rect">
            <a:avLst/>
          </a:prstGeom>
          <a:solidFill>
            <a:schemeClr val="bg1">
              <a:lumMod val="95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rgbClr val="000000"/>
                </a:solidFill>
              </a:rPr>
              <a:t>MLI Research COO</a:t>
            </a:r>
          </a:p>
          <a:p>
            <a:pPr algn="ctr"/>
            <a:r>
              <a:rPr lang="en-US" sz="1400" dirty="0">
                <a:solidFill>
                  <a:srgbClr val="000000"/>
                </a:solidFill>
              </a:rPr>
              <a:t>Irina Suppanz</a:t>
            </a:r>
          </a:p>
        </p:txBody>
      </p:sp>
      <p:sp>
        <p:nvSpPr>
          <p:cNvPr id="110" name="Rectangle 109"/>
          <p:cNvSpPr/>
          <p:nvPr/>
        </p:nvSpPr>
        <p:spPr>
          <a:xfrm>
            <a:off x="10292958" y="1737542"/>
            <a:ext cx="1454543" cy="530087"/>
          </a:xfrm>
          <a:prstGeom prst="rect">
            <a:avLst/>
          </a:prstGeom>
          <a:solidFill>
            <a:schemeClr val="bg1">
              <a:lumMod val="95000"/>
            </a:schemeClr>
          </a:solidFill>
          <a:ln>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rgbClr val="000000"/>
                </a:solidFill>
              </a:rPr>
              <a:t>HRBP</a:t>
            </a:r>
            <a:r>
              <a:rPr lang="en-US" sz="1400" dirty="0">
                <a:solidFill>
                  <a:srgbClr val="000000"/>
                </a:solidFill>
              </a:rPr>
              <a:t/>
            </a:r>
            <a:br>
              <a:rPr lang="en-US" sz="1400" dirty="0">
                <a:solidFill>
                  <a:srgbClr val="000000"/>
                </a:solidFill>
              </a:rPr>
            </a:br>
            <a:r>
              <a:rPr lang="en-US" sz="1400" dirty="0">
                <a:solidFill>
                  <a:srgbClr val="000000"/>
                </a:solidFill>
              </a:rPr>
              <a:t>C. Deller</a:t>
            </a:r>
            <a:endParaRPr lang="en-US" sz="1400" dirty="0">
              <a:solidFill>
                <a:srgbClr val="000000"/>
              </a:solidFill>
            </a:endParaRPr>
          </a:p>
        </p:txBody>
      </p:sp>
      <p:sp>
        <p:nvSpPr>
          <p:cNvPr id="111" name="Rectangle 110"/>
          <p:cNvSpPr/>
          <p:nvPr/>
        </p:nvSpPr>
        <p:spPr>
          <a:xfrm>
            <a:off x="10292957" y="2398382"/>
            <a:ext cx="1454543" cy="530087"/>
          </a:xfrm>
          <a:prstGeom prst="rect">
            <a:avLst/>
          </a:prstGeom>
          <a:solidFill>
            <a:schemeClr val="bg1">
              <a:lumMod val="95000"/>
            </a:schemeClr>
          </a:solidFill>
          <a:ln>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rgbClr val="000000"/>
                </a:solidFill>
              </a:rPr>
              <a:t>Controlling</a:t>
            </a:r>
            <a:br>
              <a:rPr lang="en-US" sz="1400" b="1" dirty="0">
                <a:solidFill>
                  <a:srgbClr val="000000"/>
                </a:solidFill>
              </a:rPr>
            </a:br>
            <a:r>
              <a:rPr lang="en-US" sz="1400" dirty="0">
                <a:solidFill>
                  <a:srgbClr val="000000"/>
                </a:solidFill>
              </a:rPr>
              <a:t>F. Holeisen</a:t>
            </a:r>
            <a:endParaRPr lang="en-US" sz="1400" dirty="0">
              <a:solidFill>
                <a:srgbClr val="000000"/>
              </a:solidFill>
            </a:endParaRPr>
          </a:p>
        </p:txBody>
      </p:sp>
      <p:sp>
        <p:nvSpPr>
          <p:cNvPr id="112" name="Rectangle 111"/>
          <p:cNvSpPr/>
          <p:nvPr/>
        </p:nvSpPr>
        <p:spPr>
          <a:xfrm>
            <a:off x="444500" y="5873191"/>
            <a:ext cx="11303000" cy="530087"/>
          </a:xfrm>
          <a:prstGeom prst="rect">
            <a:avLst/>
          </a:prstGeom>
          <a:solidFill>
            <a:schemeClr val="bg1">
              <a:lumMod val="95000"/>
            </a:schemeClr>
          </a:solidFill>
          <a:ln>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rgbClr val="000000"/>
                </a:solidFill>
              </a:rPr>
              <a:t>SIG ML</a:t>
            </a:r>
            <a:r>
              <a:rPr lang="en-US" sz="1400" dirty="0">
                <a:solidFill>
                  <a:srgbClr val="000000"/>
                </a:solidFill>
              </a:rPr>
              <a:t/>
            </a:r>
            <a:br>
              <a:rPr lang="en-US" sz="1400" dirty="0">
                <a:solidFill>
                  <a:srgbClr val="000000"/>
                </a:solidFill>
              </a:rPr>
            </a:br>
            <a:r>
              <a:rPr lang="en-US" sz="1400" dirty="0">
                <a:solidFill>
                  <a:srgbClr val="000000"/>
                </a:solidFill>
              </a:rPr>
              <a:t>Chair Ran </a:t>
            </a:r>
            <a:r>
              <a:rPr lang="en-US" sz="1400" dirty="0" err="1">
                <a:solidFill>
                  <a:srgbClr val="000000"/>
                </a:solidFill>
              </a:rPr>
              <a:t>Bittman</a:t>
            </a:r>
            <a:r>
              <a:rPr lang="en-US" sz="1400" dirty="0">
                <a:solidFill>
                  <a:srgbClr val="000000"/>
                </a:solidFill>
              </a:rPr>
              <a:t> / MLI Israel</a:t>
            </a:r>
          </a:p>
        </p:txBody>
      </p:sp>
    </p:spTree>
    <p:extLst>
      <p:ext uri="{BB962C8B-B14F-4D97-AF65-F5344CB8AC3E}">
        <p14:creationId xmlns:p14="http://schemas.microsoft.com/office/powerpoint/2010/main" val="3486956339"/>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ln>
            <a:noFill/>
          </a:ln>
        </p:spPr>
        <p:txBody>
          <a:bodyPr/>
          <a:lstStyle/>
          <a:p>
            <a:r>
              <a:rPr lang="en-US" sz="2800" dirty="0" smtClean="0"/>
              <a:t>Make: ML platform outlook</a:t>
            </a:r>
            <a:br>
              <a:rPr lang="en-US" sz="2800" dirty="0" smtClean="0"/>
            </a:br>
            <a:r>
              <a:rPr lang="en-US" sz="2800" b="0" dirty="0" smtClean="0"/>
              <a:t>Subject to confirmation in </a:t>
            </a:r>
            <a:r>
              <a:rPr lang="en-US" sz="2800" b="0" smtClean="0"/>
              <a:t>customer pilots</a:t>
            </a:r>
            <a:endParaRPr lang="en-US" sz="2800" b="0" dirty="0">
              <a:latin typeface="+mn-lt"/>
            </a:endParaRPr>
          </a:p>
        </p:txBody>
      </p:sp>
      <p:sp>
        <p:nvSpPr>
          <p:cNvPr id="38" name="Rectangle 37"/>
          <p:cNvSpPr/>
          <p:nvPr/>
        </p:nvSpPr>
        <p:spPr bwMode="gray">
          <a:xfrm>
            <a:off x="323918" y="102"/>
            <a:ext cx="11542194" cy="161996"/>
          </a:xfrm>
          <a:prstGeom prst="rect">
            <a:avLst/>
          </a:prstGeom>
          <a:solidFill>
            <a:srgbClr val="0076CB"/>
          </a:solidFill>
          <a:ln w="9525" algn="ctr">
            <a:noFill/>
            <a:miter lim="800000"/>
            <a:headEnd/>
            <a:tailEnd/>
          </a:ln>
        </p:spPr>
        <p:txBody>
          <a:bodyPr lIns="107119" tIns="85694" rIns="107119" bIns="85694" rtlCol="0" anchor="ctr"/>
          <a:lstStyle/>
          <a:p>
            <a:pPr algn="ctr" fontAlgn="base">
              <a:spcBef>
                <a:spcPct val="50000"/>
              </a:spcBef>
              <a:spcAft>
                <a:spcPct val="0"/>
              </a:spcAft>
              <a:buClr>
                <a:srgbClr val="F0AB00"/>
              </a:buClr>
              <a:buSzPct val="80000"/>
            </a:pPr>
            <a:endParaRPr lang="en-US" sz="1900" kern="0" dirty="0" err="1">
              <a:ea typeface="Arial Unicode MS" pitchFamily="34" charset="-128"/>
              <a:cs typeface="Arial Unicode MS" pitchFamily="34" charset="-128"/>
            </a:endParaRPr>
          </a:p>
        </p:txBody>
      </p:sp>
      <p:sp>
        <p:nvSpPr>
          <p:cNvPr id="31" name="Rectangle 30"/>
          <p:cNvSpPr/>
          <p:nvPr/>
        </p:nvSpPr>
        <p:spPr>
          <a:xfrm>
            <a:off x="3415720" y="5792756"/>
            <a:ext cx="2316394" cy="300553"/>
          </a:xfrm>
          <a:prstGeom prst="rect">
            <a:avLst/>
          </a:prstGeom>
          <a:solidFill>
            <a:schemeClr val="bg1"/>
          </a:solidFill>
          <a:ln w="9525" cap="flat" cmpd="sng" algn="ctr">
            <a:solidFill>
              <a:schemeClr val="tx2"/>
            </a:solidFill>
            <a:prstDash val="solid"/>
          </a:ln>
          <a:effectLst/>
        </p:spPr>
        <p:txBody>
          <a:bodyPr lIns="91401" tIns="45700" rIns="91401" bIns="45700" rtlCol="0" anchor="ctr"/>
          <a:lstStyle/>
          <a:p>
            <a:pPr algn="ctr" defTabSz="913821">
              <a:spcBef>
                <a:spcPct val="50000"/>
              </a:spcBef>
              <a:buClr>
                <a:srgbClr val="F0AB00"/>
              </a:buClr>
              <a:buSzPct val="80000"/>
            </a:pPr>
            <a:r>
              <a:rPr lang="en-US" sz="1000" b="1" kern="0" dirty="0">
                <a:solidFill>
                  <a:schemeClr val="accent3">
                    <a:lumMod val="75000"/>
                  </a:schemeClr>
                </a:solidFill>
                <a:ea typeface="Arial Unicode MS" pitchFamily="34" charset="-128"/>
                <a:cs typeface="Arial Unicode MS" pitchFamily="34" charset="-128"/>
              </a:rPr>
              <a:t>SAP Data Centers</a:t>
            </a:r>
            <a:endParaRPr lang="en-US" sz="1000" kern="0" dirty="0">
              <a:solidFill>
                <a:schemeClr val="accent3">
                  <a:lumMod val="75000"/>
                </a:schemeClr>
              </a:solidFill>
              <a:ea typeface="Arial Unicode MS" pitchFamily="34" charset="-128"/>
              <a:cs typeface="Arial Unicode MS" pitchFamily="34" charset="-128"/>
            </a:endParaRPr>
          </a:p>
        </p:txBody>
      </p:sp>
      <p:sp>
        <p:nvSpPr>
          <p:cNvPr id="32" name="Rounded Rectangle 31"/>
          <p:cNvSpPr/>
          <p:nvPr/>
        </p:nvSpPr>
        <p:spPr bwMode="gray">
          <a:xfrm>
            <a:off x="2435995" y="5304345"/>
            <a:ext cx="507389" cy="500428"/>
          </a:xfrm>
          <a:prstGeom prst="roundRect">
            <a:avLst>
              <a:gd name="adj" fmla="val 8222"/>
            </a:avLst>
          </a:prstGeom>
          <a:noFill/>
          <a:ln w="19050">
            <a:noFill/>
            <a:prstDash val="solid"/>
          </a:ln>
        </p:spPr>
        <p:txBody>
          <a:bodyPr wrap="square" lIns="0" tIns="60942" rIns="0" bIns="60942" rtlCol="0" anchor="ctr" anchorCtr="1">
            <a:noAutofit/>
          </a:bodyPr>
          <a:lstStyle/>
          <a:p>
            <a:pPr algn="ctr" defTabSz="913821"/>
            <a:endParaRPr lang="en-US" sz="900" kern="0" dirty="0">
              <a:solidFill>
                <a:srgbClr val="FFFFFF"/>
              </a:solidFill>
              <a:cs typeface="Arial"/>
            </a:endParaRPr>
          </a:p>
        </p:txBody>
      </p:sp>
      <p:sp>
        <p:nvSpPr>
          <p:cNvPr id="33" name="TextBox 32"/>
          <p:cNvSpPr txBox="1"/>
          <p:nvPr/>
        </p:nvSpPr>
        <p:spPr>
          <a:xfrm>
            <a:off x="1993919" y="1667788"/>
            <a:ext cx="1386737" cy="215394"/>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400" b="1" kern="0" dirty="0">
                <a:ea typeface="Arial Unicode MS" pitchFamily="34" charset="-128"/>
                <a:cs typeface="Arial Unicode MS" pitchFamily="34" charset="-128"/>
              </a:rPr>
              <a:t>Customer View</a:t>
            </a:r>
            <a:endParaRPr lang="en-US" b="1" kern="0" dirty="0">
              <a:ea typeface="Arial Unicode MS" pitchFamily="34" charset="-128"/>
              <a:cs typeface="Arial Unicode MS" pitchFamily="34" charset="-128"/>
            </a:endParaRPr>
          </a:p>
        </p:txBody>
      </p:sp>
      <p:sp>
        <p:nvSpPr>
          <p:cNvPr id="34" name="TextBox 33"/>
          <p:cNvSpPr txBox="1"/>
          <p:nvPr/>
        </p:nvSpPr>
        <p:spPr>
          <a:xfrm>
            <a:off x="1993920" y="3386157"/>
            <a:ext cx="635266" cy="215394"/>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400" b="1" kern="0" dirty="0" err="1">
                <a:ea typeface="Arial Unicode MS" pitchFamily="34" charset="-128"/>
                <a:cs typeface="Arial Unicode MS" pitchFamily="34" charset="-128"/>
              </a:rPr>
              <a:t>PaaS</a:t>
            </a:r>
            <a:endParaRPr lang="en-US" b="1" kern="0" dirty="0">
              <a:ea typeface="Arial Unicode MS" pitchFamily="34" charset="-128"/>
              <a:cs typeface="Arial Unicode MS" pitchFamily="34" charset="-128"/>
            </a:endParaRPr>
          </a:p>
        </p:txBody>
      </p:sp>
      <p:sp>
        <p:nvSpPr>
          <p:cNvPr id="35" name="TextBox 34"/>
          <p:cNvSpPr txBox="1"/>
          <p:nvPr/>
        </p:nvSpPr>
        <p:spPr>
          <a:xfrm rot="16200000">
            <a:off x="2635860" y="3346958"/>
            <a:ext cx="776368" cy="307697"/>
          </a:xfrm>
          <a:prstGeom prst="rect">
            <a:avLst/>
          </a:prstGeom>
          <a:noFill/>
        </p:spPr>
        <p:txBody>
          <a:bodyPr wrap="square" lIns="0" tIns="0" rIns="0" bIns="0" rtlCol="0">
            <a:spAutoFit/>
          </a:bodyPr>
          <a:lstStyle/>
          <a:p>
            <a:pPr algn="ctr" fontAlgn="base">
              <a:spcBef>
                <a:spcPts val="600"/>
              </a:spcBef>
              <a:spcAft>
                <a:spcPct val="0"/>
              </a:spcAft>
              <a:buClr>
                <a:srgbClr val="F0AB00"/>
              </a:buClr>
              <a:buSzPct val="80000"/>
            </a:pPr>
            <a:r>
              <a:rPr lang="en-US" sz="1000" kern="0" dirty="0" err="1">
                <a:ea typeface="Arial Unicode MS" pitchFamily="34" charset="-128"/>
                <a:cs typeface="Arial Unicode MS" pitchFamily="34" charset="-128"/>
              </a:rPr>
              <a:t>PaaS</a:t>
            </a:r>
            <a:r>
              <a:rPr lang="en-US" sz="1000" kern="0" dirty="0">
                <a:ea typeface="Arial Unicode MS" pitchFamily="34" charset="-128"/>
                <a:cs typeface="Arial Unicode MS" pitchFamily="34" charset="-128"/>
              </a:rPr>
              <a:t> Services</a:t>
            </a:r>
            <a:endParaRPr lang="en-US" sz="1100" kern="0" dirty="0">
              <a:ea typeface="Arial Unicode MS" pitchFamily="34" charset="-128"/>
              <a:cs typeface="Arial Unicode MS" pitchFamily="34" charset="-128"/>
            </a:endParaRPr>
          </a:p>
        </p:txBody>
      </p:sp>
      <p:sp>
        <p:nvSpPr>
          <p:cNvPr id="36" name="TextBox 35"/>
          <p:cNvSpPr txBox="1"/>
          <p:nvPr/>
        </p:nvSpPr>
        <p:spPr>
          <a:xfrm rot="16200000">
            <a:off x="2699575" y="4397313"/>
            <a:ext cx="648941" cy="307777"/>
          </a:xfrm>
          <a:prstGeom prst="rect">
            <a:avLst/>
          </a:prstGeom>
          <a:noFill/>
        </p:spPr>
        <p:txBody>
          <a:bodyPr wrap="square" lIns="0" tIns="0" rIns="0" bIns="0" rtlCol="0">
            <a:spAutoFit/>
          </a:bodyPr>
          <a:lstStyle/>
          <a:p>
            <a:pPr algn="ctr" fontAlgn="base">
              <a:spcBef>
                <a:spcPts val="600"/>
              </a:spcBef>
              <a:spcAft>
                <a:spcPct val="0"/>
              </a:spcAft>
              <a:buClr>
                <a:srgbClr val="F0AB00"/>
              </a:buClr>
              <a:buSzPct val="80000"/>
            </a:pPr>
            <a:r>
              <a:rPr lang="en-US" sz="1000" kern="0" dirty="0">
                <a:ea typeface="Arial Unicode MS" pitchFamily="34" charset="-128"/>
                <a:cs typeface="Arial Unicode MS" pitchFamily="34" charset="-128"/>
              </a:rPr>
              <a:t>Core </a:t>
            </a:r>
            <a:r>
              <a:rPr lang="en-US" sz="1000" kern="0" dirty="0" smtClean="0">
                <a:ea typeface="Arial Unicode MS" pitchFamily="34" charset="-128"/>
                <a:cs typeface="Arial Unicode MS" pitchFamily="34" charset="-128"/>
              </a:rPr>
              <a:t/>
            </a:r>
            <a:br>
              <a:rPr lang="en-US" sz="1000" kern="0" dirty="0" smtClean="0">
                <a:ea typeface="Arial Unicode MS" pitchFamily="34" charset="-128"/>
                <a:cs typeface="Arial Unicode MS" pitchFamily="34" charset="-128"/>
              </a:rPr>
            </a:br>
            <a:r>
              <a:rPr lang="en-US" sz="1000" kern="0" dirty="0" smtClean="0">
                <a:ea typeface="Arial Unicode MS" pitchFamily="34" charset="-128"/>
                <a:cs typeface="Arial Unicode MS" pitchFamily="34" charset="-128"/>
              </a:rPr>
              <a:t>Comp.</a:t>
            </a:r>
            <a:endParaRPr lang="en-US" sz="1100" kern="0" dirty="0">
              <a:ea typeface="Arial Unicode MS" pitchFamily="34" charset="-128"/>
              <a:cs typeface="Arial Unicode MS" pitchFamily="34" charset="-128"/>
            </a:endParaRPr>
          </a:p>
        </p:txBody>
      </p:sp>
      <p:sp>
        <p:nvSpPr>
          <p:cNvPr id="37" name="TextBox 36"/>
          <p:cNvSpPr txBox="1"/>
          <p:nvPr/>
        </p:nvSpPr>
        <p:spPr>
          <a:xfrm>
            <a:off x="1993919" y="5156830"/>
            <a:ext cx="635266" cy="215394"/>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400" b="1" kern="0" dirty="0" err="1">
                <a:ea typeface="Arial Unicode MS" pitchFamily="34" charset="-128"/>
                <a:cs typeface="Arial Unicode MS" pitchFamily="34" charset="-128"/>
              </a:rPr>
              <a:t>IaaS</a:t>
            </a:r>
            <a:endParaRPr lang="en-US" b="1" kern="0" dirty="0">
              <a:ea typeface="Arial Unicode MS" pitchFamily="34" charset="-128"/>
              <a:cs typeface="Arial Unicode MS" pitchFamily="34" charset="-128"/>
            </a:endParaRPr>
          </a:p>
        </p:txBody>
      </p:sp>
      <p:sp>
        <p:nvSpPr>
          <p:cNvPr id="39" name="TextBox 38"/>
          <p:cNvSpPr txBox="1"/>
          <p:nvPr/>
        </p:nvSpPr>
        <p:spPr>
          <a:xfrm>
            <a:off x="1993917" y="5835505"/>
            <a:ext cx="1440969" cy="215394"/>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400" b="1" kern="0" dirty="0">
                <a:ea typeface="Arial Unicode MS" pitchFamily="34" charset="-128"/>
                <a:cs typeface="Arial Unicode MS" pitchFamily="34" charset="-128"/>
              </a:rPr>
              <a:t>Data Center</a:t>
            </a:r>
            <a:endParaRPr lang="en-US" b="1" kern="0" dirty="0">
              <a:ea typeface="Arial Unicode MS" pitchFamily="34" charset="-128"/>
              <a:cs typeface="Arial Unicode MS" pitchFamily="34" charset="-128"/>
            </a:endParaRPr>
          </a:p>
        </p:txBody>
      </p:sp>
      <p:sp>
        <p:nvSpPr>
          <p:cNvPr id="40" name="Rectangle 39"/>
          <p:cNvSpPr/>
          <p:nvPr/>
        </p:nvSpPr>
        <p:spPr>
          <a:xfrm>
            <a:off x="3415719" y="5049202"/>
            <a:ext cx="2316395" cy="430650"/>
          </a:xfrm>
          <a:prstGeom prst="rect">
            <a:avLst/>
          </a:prstGeom>
          <a:solidFill>
            <a:schemeClr val="bg1"/>
          </a:solidFill>
          <a:ln w="9525" cap="flat" cmpd="sng" algn="ctr">
            <a:solidFill>
              <a:schemeClr val="accent4"/>
            </a:solidFill>
            <a:prstDash val="solid"/>
          </a:ln>
          <a:effectLst/>
        </p:spPr>
        <p:txBody>
          <a:bodyPr lIns="91401" tIns="45700" rIns="91401" bIns="45700" rtlCol="0" anchor="ctr"/>
          <a:lstStyle/>
          <a:p>
            <a:pPr algn="ctr" defTabSz="913821">
              <a:spcBef>
                <a:spcPct val="50000"/>
              </a:spcBef>
              <a:buClr>
                <a:srgbClr val="F0AB00"/>
              </a:buClr>
              <a:buSzPct val="80000"/>
            </a:pPr>
            <a:r>
              <a:rPr lang="en-US" sz="1000" b="1" kern="0" dirty="0">
                <a:solidFill>
                  <a:schemeClr val="accent4">
                    <a:lumMod val="75000"/>
                  </a:schemeClr>
                </a:solidFill>
                <a:ea typeface="Arial Unicode MS" pitchFamily="34" charset="-128"/>
                <a:cs typeface="Arial Unicode MS" pitchFamily="34" charset="-128"/>
              </a:rPr>
              <a:t>Open Stack</a:t>
            </a:r>
          </a:p>
        </p:txBody>
      </p:sp>
      <p:sp>
        <p:nvSpPr>
          <p:cNvPr id="41" name="Rectangle 40"/>
          <p:cNvSpPr/>
          <p:nvPr/>
        </p:nvSpPr>
        <p:spPr>
          <a:xfrm>
            <a:off x="3415718" y="4226732"/>
            <a:ext cx="7005996" cy="430650"/>
          </a:xfrm>
          <a:prstGeom prst="rect">
            <a:avLst/>
          </a:prstGeom>
          <a:solidFill>
            <a:schemeClr val="bg1"/>
          </a:solidFill>
          <a:ln w="9525" cap="flat" cmpd="sng" algn="ctr">
            <a:solidFill>
              <a:schemeClr val="accent4"/>
            </a:solidFill>
            <a:prstDash val="solid"/>
          </a:ln>
          <a:effectLst/>
        </p:spPr>
        <p:txBody>
          <a:bodyPr lIns="91401" tIns="45700" rIns="91401" bIns="45700" rtlCol="0" anchor="ctr"/>
          <a:lstStyle/>
          <a:p>
            <a:pPr algn="ctr" defTabSz="913821">
              <a:spcBef>
                <a:spcPct val="50000"/>
              </a:spcBef>
              <a:buClr>
                <a:srgbClr val="F0AB00"/>
              </a:buClr>
              <a:buSzPct val="80000"/>
            </a:pPr>
            <a:r>
              <a:rPr lang="en-US" sz="1000" b="1" kern="0" dirty="0">
                <a:solidFill>
                  <a:schemeClr val="accent4">
                    <a:lumMod val="75000"/>
                  </a:schemeClr>
                </a:solidFill>
                <a:ea typeface="Arial Unicode MS" pitchFamily="34" charset="-128"/>
                <a:cs typeface="Arial Unicode MS" pitchFamily="34" charset="-128"/>
              </a:rPr>
              <a:t>Cloud Foundry</a:t>
            </a:r>
          </a:p>
        </p:txBody>
      </p:sp>
      <p:sp>
        <p:nvSpPr>
          <p:cNvPr id="42" name="Rectangle 41"/>
          <p:cNvSpPr/>
          <p:nvPr/>
        </p:nvSpPr>
        <p:spPr>
          <a:xfrm>
            <a:off x="5956781" y="5041952"/>
            <a:ext cx="813439" cy="430650"/>
          </a:xfrm>
          <a:prstGeom prst="rect">
            <a:avLst/>
          </a:prstGeom>
          <a:solidFill>
            <a:schemeClr val="bg1"/>
          </a:solidFill>
          <a:ln w="9525" cap="flat" cmpd="sng" algn="ctr">
            <a:solidFill>
              <a:schemeClr val="accent4"/>
            </a:solidFill>
            <a:prstDash val="dash"/>
          </a:ln>
          <a:effectLst/>
        </p:spPr>
        <p:txBody>
          <a:bodyPr lIns="91401" tIns="45700" rIns="91401" bIns="45700" rtlCol="0" anchor="ctr"/>
          <a:lstStyle/>
          <a:p>
            <a:pPr algn="ctr" defTabSz="913821">
              <a:spcBef>
                <a:spcPct val="50000"/>
              </a:spcBef>
              <a:buClr>
                <a:srgbClr val="F0AB00"/>
              </a:buClr>
              <a:buSzPct val="80000"/>
            </a:pPr>
            <a:r>
              <a:rPr lang="en-US" sz="1000" b="1" kern="0" dirty="0">
                <a:solidFill>
                  <a:schemeClr val="accent4">
                    <a:lumMod val="75000"/>
                  </a:schemeClr>
                </a:solidFill>
                <a:ea typeface="Arial Unicode MS" pitchFamily="34" charset="-128"/>
                <a:cs typeface="Arial Unicode MS" pitchFamily="34" charset="-128"/>
              </a:rPr>
              <a:t>AWS</a:t>
            </a:r>
          </a:p>
        </p:txBody>
      </p:sp>
      <p:grpSp>
        <p:nvGrpSpPr>
          <p:cNvPr id="13" name="Group 12"/>
          <p:cNvGrpSpPr/>
          <p:nvPr/>
        </p:nvGrpSpPr>
        <p:grpSpPr>
          <a:xfrm>
            <a:off x="3415720" y="1600200"/>
            <a:ext cx="7005994" cy="297906"/>
            <a:chOff x="4168195" y="1619250"/>
            <a:chExt cx="4338384" cy="297906"/>
          </a:xfrm>
        </p:grpSpPr>
        <p:sp>
          <p:nvSpPr>
            <p:cNvPr id="52" name="Rectangle 51"/>
            <p:cNvSpPr/>
            <p:nvPr/>
          </p:nvSpPr>
          <p:spPr>
            <a:xfrm>
              <a:off x="4168195" y="1621796"/>
              <a:ext cx="2099459" cy="295360"/>
            </a:xfrm>
            <a:prstGeom prst="rect">
              <a:avLst/>
            </a:prstGeom>
            <a:solidFill>
              <a:schemeClr val="bg1"/>
            </a:solidFill>
            <a:ln w="9525" cap="flat" cmpd="sng" algn="ctr">
              <a:solidFill>
                <a:schemeClr val="tx2"/>
              </a:solidFill>
              <a:prstDash val="solid"/>
            </a:ln>
            <a:effectLst/>
          </p:spPr>
          <p:txBody>
            <a:bodyPr lIns="91401" tIns="45700" rIns="91401" bIns="45700" rtlCol="0" anchor="ctr"/>
            <a:lstStyle/>
            <a:p>
              <a:pPr algn="ctr" defTabSz="913821">
                <a:spcBef>
                  <a:spcPct val="50000"/>
                </a:spcBef>
                <a:buClr>
                  <a:srgbClr val="F0AB00"/>
                </a:buClr>
                <a:buSzPct val="80000"/>
              </a:pPr>
              <a:r>
                <a:rPr lang="en-US" sz="1000" b="1" kern="0" dirty="0">
                  <a:solidFill>
                    <a:schemeClr val="accent3">
                      <a:lumMod val="75000"/>
                    </a:schemeClr>
                  </a:solidFill>
                  <a:ea typeface="Arial Unicode MS" pitchFamily="34" charset="-128"/>
                  <a:cs typeface="Arial Unicode MS" pitchFamily="34" charset="-128"/>
                </a:rPr>
                <a:t>Cloud Cockpit</a:t>
              </a:r>
              <a:endParaRPr lang="en-US" sz="1000" kern="0" dirty="0">
                <a:solidFill>
                  <a:schemeClr val="accent3">
                    <a:lumMod val="75000"/>
                  </a:schemeClr>
                </a:solidFill>
                <a:ea typeface="Arial Unicode MS" pitchFamily="34" charset="-128"/>
                <a:cs typeface="Arial Unicode MS" pitchFamily="34" charset="-128"/>
              </a:endParaRPr>
            </a:p>
          </p:txBody>
        </p:sp>
        <p:sp>
          <p:nvSpPr>
            <p:cNvPr id="53" name="Rectangle 52"/>
            <p:cNvSpPr/>
            <p:nvPr/>
          </p:nvSpPr>
          <p:spPr>
            <a:xfrm>
              <a:off x="6430346" y="1619250"/>
              <a:ext cx="2076233" cy="295360"/>
            </a:xfrm>
            <a:prstGeom prst="rect">
              <a:avLst/>
            </a:prstGeom>
            <a:solidFill>
              <a:schemeClr val="bg1"/>
            </a:solidFill>
            <a:ln w="9525" cap="flat" cmpd="sng" algn="ctr">
              <a:solidFill>
                <a:schemeClr val="tx2"/>
              </a:solidFill>
              <a:prstDash val="solid"/>
            </a:ln>
            <a:effectLst/>
          </p:spPr>
          <p:txBody>
            <a:bodyPr lIns="91401" tIns="45700" rIns="91401" bIns="45700" rtlCol="0" anchor="ctr"/>
            <a:lstStyle/>
            <a:p>
              <a:pPr algn="ctr" defTabSz="913821">
                <a:spcBef>
                  <a:spcPct val="50000"/>
                </a:spcBef>
                <a:buClr>
                  <a:srgbClr val="F0AB00"/>
                </a:buClr>
                <a:buSzPct val="80000"/>
              </a:pPr>
              <a:r>
                <a:rPr lang="en-US" sz="1000" b="1" kern="0" dirty="0">
                  <a:solidFill>
                    <a:schemeClr val="accent3">
                      <a:lumMod val="75000"/>
                    </a:schemeClr>
                  </a:solidFill>
                  <a:ea typeface="Arial Unicode MS" pitchFamily="34" charset="-128"/>
                  <a:cs typeface="Arial Unicode MS" pitchFamily="34" charset="-128"/>
                </a:rPr>
                <a:t>App Center</a:t>
              </a:r>
              <a:endParaRPr lang="en-US" sz="1000" kern="0" dirty="0">
                <a:solidFill>
                  <a:schemeClr val="accent3">
                    <a:lumMod val="75000"/>
                  </a:schemeClr>
                </a:solidFill>
                <a:ea typeface="Arial Unicode MS" pitchFamily="34" charset="-128"/>
                <a:cs typeface="Arial Unicode MS" pitchFamily="34" charset="-128"/>
              </a:endParaRPr>
            </a:p>
          </p:txBody>
        </p:sp>
      </p:grpSp>
      <p:sp>
        <p:nvSpPr>
          <p:cNvPr id="85" name="Rectangle 84"/>
          <p:cNvSpPr/>
          <p:nvPr/>
        </p:nvSpPr>
        <p:spPr>
          <a:xfrm>
            <a:off x="3415719" y="2111322"/>
            <a:ext cx="7005995" cy="267050"/>
          </a:xfrm>
          <a:prstGeom prst="rect">
            <a:avLst/>
          </a:prstGeom>
          <a:solidFill>
            <a:schemeClr val="bg1"/>
          </a:solidFill>
          <a:ln w="9525" cap="flat" cmpd="sng" algn="ctr">
            <a:solidFill>
              <a:schemeClr val="accent4"/>
            </a:solidFill>
            <a:prstDash val="solid"/>
          </a:ln>
          <a:effectLst/>
        </p:spPr>
        <p:txBody>
          <a:bodyPr lIns="91401" tIns="45700" rIns="91401" bIns="45700" rtlCol="0" anchor="ctr"/>
          <a:lstStyle/>
          <a:p>
            <a:pPr algn="ctr" defTabSz="913821">
              <a:spcBef>
                <a:spcPct val="50000"/>
              </a:spcBef>
              <a:buClr>
                <a:srgbClr val="F0AB00"/>
              </a:buClr>
              <a:buSzPct val="80000"/>
            </a:pPr>
            <a:r>
              <a:rPr lang="en-US" sz="1000" b="1" kern="0" dirty="0">
                <a:solidFill>
                  <a:schemeClr val="accent4">
                    <a:lumMod val="75000"/>
                  </a:schemeClr>
                </a:solidFill>
                <a:ea typeface="Arial Unicode MS" pitchFamily="34" charset="-128"/>
                <a:cs typeface="Arial Unicode MS" pitchFamily="34" charset="-128"/>
              </a:rPr>
              <a:t>Service Fabric</a:t>
            </a:r>
            <a:endParaRPr lang="en-US" sz="1000" kern="0" dirty="0">
              <a:solidFill>
                <a:schemeClr val="accent4">
                  <a:lumMod val="75000"/>
                </a:schemeClr>
              </a:solidFill>
              <a:ea typeface="Arial Unicode MS" pitchFamily="34" charset="-128"/>
              <a:cs typeface="Arial Unicode MS" pitchFamily="34" charset="-128"/>
            </a:endParaRPr>
          </a:p>
        </p:txBody>
      </p:sp>
      <p:sp>
        <p:nvSpPr>
          <p:cNvPr id="86" name="TextBox 85"/>
          <p:cNvSpPr txBox="1"/>
          <p:nvPr/>
        </p:nvSpPr>
        <p:spPr>
          <a:xfrm rot="16200000">
            <a:off x="2644330" y="2570717"/>
            <a:ext cx="759428" cy="307777"/>
          </a:xfrm>
          <a:prstGeom prst="rect">
            <a:avLst/>
          </a:prstGeom>
          <a:noFill/>
        </p:spPr>
        <p:txBody>
          <a:bodyPr wrap="square" lIns="0" tIns="0" rIns="0" bIns="0" rtlCol="0">
            <a:spAutoFit/>
          </a:bodyPr>
          <a:lstStyle/>
          <a:p>
            <a:pPr algn="ctr" fontAlgn="base">
              <a:spcBef>
                <a:spcPts val="600"/>
              </a:spcBef>
              <a:spcAft>
                <a:spcPct val="0"/>
              </a:spcAft>
              <a:buClr>
                <a:srgbClr val="F0AB00"/>
              </a:buClr>
              <a:buSzPct val="80000"/>
            </a:pPr>
            <a:r>
              <a:rPr lang="en-US" sz="1000" kern="0" dirty="0" smtClean="0">
                <a:ea typeface="Arial Unicode MS" pitchFamily="34" charset="-128"/>
                <a:cs typeface="Arial Unicode MS" pitchFamily="34" charset="-128"/>
              </a:rPr>
              <a:t>Bus.</a:t>
            </a:r>
            <a:br>
              <a:rPr lang="en-US" sz="1000" kern="0" dirty="0" smtClean="0">
                <a:ea typeface="Arial Unicode MS" pitchFamily="34" charset="-128"/>
                <a:cs typeface="Arial Unicode MS" pitchFamily="34" charset="-128"/>
              </a:rPr>
            </a:br>
            <a:r>
              <a:rPr lang="en-US" sz="1000" kern="0" dirty="0" smtClean="0">
                <a:ea typeface="Arial Unicode MS" pitchFamily="34" charset="-128"/>
                <a:cs typeface="Arial Unicode MS" pitchFamily="34" charset="-128"/>
              </a:rPr>
              <a:t>Svc.</a:t>
            </a:r>
            <a:endParaRPr lang="en-US" sz="1100" kern="0" dirty="0">
              <a:ea typeface="Arial Unicode MS" pitchFamily="34" charset="-128"/>
              <a:cs typeface="Arial Unicode MS" pitchFamily="34" charset="-128"/>
            </a:endParaRPr>
          </a:p>
        </p:txBody>
      </p:sp>
      <p:sp>
        <p:nvSpPr>
          <p:cNvPr id="88" name="Rectangle 87"/>
          <p:cNvSpPr/>
          <p:nvPr/>
        </p:nvSpPr>
        <p:spPr>
          <a:xfrm>
            <a:off x="6914839" y="5037314"/>
            <a:ext cx="839264" cy="430650"/>
          </a:xfrm>
          <a:prstGeom prst="rect">
            <a:avLst/>
          </a:prstGeom>
          <a:solidFill>
            <a:schemeClr val="bg1"/>
          </a:solidFill>
          <a:ln w="9525" cap="flat" cmpd="sng" algn="ctr">
            <a:solidFill>
              <a:schemeClr val="accent4"/>
            </a:solidFill>
            <a:prstDash val="dash"/>
          </a:ln>
          <a:effectLst/>
        </p:spPr>
        <p:txBody>
          <a:bodyPr lIns="91401" tIns="45700" rIns="91401" bIns="45700" rtlCol="0" anchor="ctr"/>
          <a:lstStyle/>
          <a:p>
            <a:pPr algn="ctr" defTabSz="913821">
              <a:spcBef>
                <a:spcPct val="50000"/>
              </a:spcBef>
              <a:buClr>
                <a:srgbClr val="F0AB00"/>
              </a:buClr>
              <a:buSzPct val="80000"/>
            </a:pPr>
            <a:r>
              <a:rPr lang="en-US" sz="1000" b="1" kern="0" dirty="0">
                <a:solidFill>
                  <a:schemeClr val="accent4">
                    <a:lumMod val="75000"/>
                  </a:schemeClr>
                </a:solidFill>
                <a:ea typeface="Arial Unicode MS" pitchFamily="34" charset="-128"/>
                <a:cs typeface="Arial Unicode MS" pitchFamily="34" charset="-128"/>
              </a:rPr>
              <a:t>Azure</a:t>
            </a:r>
          </a:p>
        </p:txBody>
      </p:sp>
      <p:sp>
        <p:nvSpPr>
          <p:cNvPr id="89" name="Rectangle 88"/>
          <p:cNvSpPr/>
          <p:nvPr/>
        </p:nvSpPr>
        <p:spPr>
          <a:xfrm>
            <a:off x="5956781" y="5792756"/>
            <a:ext cx="4464933" cy="300553"/>
          </a:xfrm>
          <a:prstGeom prst="rect">
            <a:avLst/>
          </a:prstGeom>
          <a:solidFill>
            <a:schemeClr val="bg1"/>
          </a:solidFill>
          <a:ln w="9525" cap="flat" cmpd="sng" algn="ctr">
            <a:solidFill>
              <a:schemeClr val="accent4"/>
            </a:solidFill>
            <a:prstDash val="solid"/>
          </a:ln>
          <a:effectLst/>
        </p:spPr>
        <p:txBody>
          <a:bodyPr lIns="91401" tIns="45700" rIns="91401" bIns="45700" rtlCol="0" anchor="ctr"/>
          <a:lstStyle/>
          <a:p>
            <a:pPr algn="ctr" defTabSz="913821">
              <a:spcBef>
                <a:spcPct val="50000"/>
              </a:spcBef>
              <a:buClr>
                <a:srgbClr val="F0AB00"/>
              </a:buClr>
              <a:buSzPct val="80000"/>
            </a:pPr>
            <a:r>
              <a:rPr lang="en-US" sz="1000" b="1" kern="0" dirty="0">
                <a:solidFill>
                  <a:schemeClr val="accent4">
                    <a:lumMod val="75000"/>
                  </a:schemeClr>
                </a:solidFill>
                <a:ea typeface="Arial Unicode MS" pitchFamily="34" charset="-128"/>
                <a:cs typeface="Arial Unicode MS" pitchFamily="34" charset="-128"/>
              </a:rPr>
              <a:t>Non-SAP Data Centers</a:t>
            </a:r>
          </a:p>
        </p:txBody>
      </p:sp>
      <p:cxnSp>
        <p:nvCxnSpPr>
          <p:cNvPr id="92" name="Straight Connector 91"/>
          <p:cNvCxnSpPr/>
          <p:nvPr/>
        </p:nvCxnSpPr>
        <p:spPr>
          <a:xfrm>
            <a:off x="2781174" y="4106102"/>
            <a:ext cx="7640540" cy="18311"/>
          </a:xfrm>
          <a:prstGeom prst="line">
            <a:avLst/>
          </a:prstGeom>
          <a:ln w="6350">
            <a:solidFill>
              <a:schemeClr val="tx1"/>
            </a:solidFill>
            <a:prstDash val="dash"/>
          </a:ln>
        </p:spPr>
        <p:style>
          <a:lnRef idx="1">
            <a:schemeClr val="accent1"/>
          </a:lnRef>
          <a:fillRef idx="0">
            <a:schemeClr val="accent1"/>
          </a:fillRef>
          <a:effectRef idx="0">
            <a:schemeClr val="accent1"/>
          </a:effectRef>
          <a:fontRef idx="minor">
            <a:schemeClr val="tx1"/>
          </a:fontRef>
        </p:style>
      </p:cxnSp>
      <p:grpSp>
        <p:nvGrpSpPr>
          <p:cNvPr id="6" name="Group 5"/>
          <p:cNvGrpSpPr/>
          <p:nvPr/>
        </p:nvGrpSpPr>
        <p:grpSpPr>
          <a:xfrm>
            <a:off x="1993916" y="2005432"/>
            <a:ext cx="8427797" cy="3642893"/>
            <a:chOff x="2014351" y="2081632"/>
            <a:chExt cx="8702638" cy="3642893"/>
          </a:xfrm>
        </p:grpSpPr>
        <p:cxnSp>
          <p:nvCxnSpPr>
            <p:cNvPr id="90" name="Straight Connector 89"/>
            <p:cNvCxnSpPr/>
            <p:nvPr/>
          </p:nvCxnSpPr>
          <p:spPr>
            <a:xfrm>
              <a:off x="2014351" y="5723850"/>
              <a:ext cx="8702638" cy="675"/>
            </a:xfrm>
            <a:prstGeom prst="line">
              <a:avLst/>
            </a:prstGeom>
            <a:ln w="63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a:off x="2014351" y="4951873"/>
              <a:ext cx="8680580" cy="2715"/>
            </a:xfrm>
            <a:prstGeom prst="line">
              <a:avLst/>
            </a:prstGeom>
            <a:ln w="63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flipV="1">
              <a:off x="2014351" y="2081632"/>
              <a:ext cx="8702638" cy="1"/>
            </a:xfrm>
            <a:prstGeom prst="line">
              <a:avLst/>
            </a:prstGeom>
            <a:ln w="6350">
              <a:solidFill>
                <a:schemeClr val="tx1"/>
              </a:solidFill>
              <a:prstDash val="dash"/>
            </a:ln>
          </p:spPr>
          <p:style>
            <a:lnRef idx="1">
              <a:schemeClr val="accent1"/>
            </a:lnRef>
            <a:fillRef idx="0">
              <a:schemeClr val="accent1"/>
            </a:fillRef>
            <a:effectRef idx="0">
              <a:schemeClr val="accent1"/>
            </a:effectRef>
            <a:fontRef idx="minor">
              <a:schemeClr val="tx1"/>
            </a:fontRef>
          </p:style>
        </p:cxnSp>
      </p:grpSp>
      <p:pic>
        <p:nvPicPr>
          <p:cNvPr id="94" name="Picture 3"/>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3454455" y="4269436"/>
            <a:ext cx="345235" cy="345245"/>
          </a:xfrm>
          <a:prstGeom prst="rect">
            <a:avLst/>
          </a:prstGeom>
          <a:noFill/>
          <a:ln w="19050">
            <a:noFill/>
            <a:miter lim="800000"/>
            <a:headEnd/>
            <a:tailEnd/>
          </a:ln>
          <a:extLst>
            <a:ext uri="{909E8E84-426E-40DD-AFC4-6F175D3DCCD1}">
              <a14:hiddenFill xmlns:a14="http://schemas.microsoft.com/office/drawing/2010/main">
                <a:solidFill>
                  <a:schemeClr val="accent1"/>
                </a:solidFill>
              </a14:hiddenFill>
            </a:ext>
          </a:extLst>
        </p:spPr>
      </p:pic>
      <p:pic>
        <p:nvPicPr>
          <p:cNvPr id="95" name="Picture 6"/>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3462202" y="5094308"/>
            <a:ext cx="345235" cy="345246"/>
          </a:xfrm>
          <a:prstGeom prst="rect">
            <a:avLst/>
          </a:prstGeom>
          <a:noFill/>
          <a:ln w="19050">
            <a:noFill/>
            <a:miter lim="800000"/>
            <a:headEnd/>
            <a:tailEnd/>
          </a:ln>
          <a:extLst>
            <a:ext uri="{909E8E84-426E-40DD-AFC4-6F175D3DCCD1}">
              <a14:hiddenFill xmlns:a14="http://schemas.microsoft.com/office/drawing/2010/main">
                <a:solidFill>
                  <a:schemeClr val="accent1"/>
                </a:solidFill>
              </a14:hiddenFill>
            </a:ext>
          </a:extLst>
        </p:spPr>
      </p:pic>
      <p:sp>
        <p:nvSpPr>
          <p:cNvPr id="96" name="Rectangle 95"/>
          <p:cNvSpPr/>
          <p:nvPr/>
        </p:nvSpPr>
        <p:spPr>
          <a:xfrm>
            <a:off x="3415717" y="2568249"/>
            <a:ext cx="1007738" cy="267050"/>
          </a:xfrm>
          <a:prstGeom prst="rect">
            <a:avLst/>
          </a:prstGeom>
          <a:solidFill>
            <a:schemeClr val="bg1"/>
          </a:solidFill>
          <a:ln w="9525" cap="flat" cmpd="sng" algn="ctr">
            <a:solidFill>
              <a:schemeClr val="accent4"/>
            </a:solidFill>
            <a:prstDash val="solid"/>
          </a:ln>
          <a:effectLst/>
        </p:spPr>
        <p:txBody>
          <a:bodyPr lIns="91401" tIns="45700" rIns="91401" bIns="45700" rtlCol="0" anchor="ctr"/>
          <a:lstStyle/>
          <a:p>
            <a:pPr algn="ctr" defTabSz="913821">
              <a:spcBef>
                <a:spcPct val="50000"/>
              </a:spcBef>
              <a:buClr>
                <a:srgbClr val="F0AB00"/>
              </a:buClr>
              <a:buSzPct val="80000"/>
            </a:pPr>
            <a:r>
              <a:rPr lang="en-US" sz="1000" b="1" kern="0" dirty="0" smtClean="0">
                <a:solidFill>
                  <a:schemeClr val="accent4">
                    <a:lumMod val="75000"/>
                  </a:schemeClr>
                </a:solidFill>
                <a:ea typeface="Arial Unicode MS" pitchFamily="34" charset="-128"/>
                <a:cs typeface="Arial Unicode MS" pitchFamily="34" charset="-128"/>
              </a:rPr>
              <a:t>Storefront</a:t>
            </a:r>
            <a:endParaRPr lang="en-US" sz="1000" b="1" kern="0" dirty="0">
              <a:solidFill>
                <a:schemeClr val="accent4">
                  <a:lumMod val="75000"/>
                </a:schemeClr>
              </a:solidFill>
              <a:ea typeface="Arial Unicode MS" pitchFamily="34" charset="-128"/>
              <a:cs typeface="Arial Unicode MS" pitchFamily="34" charset="-128"/>
            </a:endParaRPr>
          </a:p>
        </p:txBody>
      </p:sp>
      <p:sp>
        <p:nvSpPr>
          <p:cNvPr id="97" name="Rectangle 96"/>
          <p:cNvSpPr/>
          <p:nvPr/>
        </p:nvSpPr>
        <p:spPr>
          <a:xfrm>
            <a:off x="4562147" y="2568249"/>
            <a:ext cx="1007738" cy="267050"/>
          </a:xfrm>
          <a:prstGeom prst="rect">
            <a:avLst/>
          </a:prstGeom>
          <a:solidFill>
            <a:schemeClr val="bg1"/>
          </a:solidFill>
          <a:ln w="9525" cap="flat" cmpd="sng" algn="ctr">
            <a:solidFill>
              <a:schemeClr val="accent4"/>
            </a:solidFill>
            <a:prstDash val="solid"/>
          </a:ln>
          <a:effectLst/>
        </p:spPr>
        <p:txBody>
          <a:bodyPr lIns="91401" tIns="45700" rIns="91401" bIns="45700" rtlCol="0" anchor="ctr"/>
          <a:lstStyle/>
          <a:p>
            <a:pPr algn="ctr" defTabSz="913821">
              <a:spcBef>
                <a:spcPct val="50000"/>
              </a:spcBef>
              <a:buClr>
                <a:srgbClr val="F0AB00"/>
              </a:buClr>
              <a:buSzPct val="80000"/>
            </a:pPr>
            <a:r>
              <a:rPr lang="en-US" sz="1000" b="1" kern="0" dirty="0" smtClean="0">
                <a:solidFill>
                  <a:schemeClr val="accent4">
                    <a:lumMod val="75000"/>
                  </a:schemeClr>
                </a:solidFill>
                <a:ea typeface="Arial Unicode MS" pitchFamily="34" charset="-128"/>
                <a:cs typeface="Arial Unicode MS" pitchFamily="34" charset="-128"/>
              </a:rPr>
              <a:t>Billing</a:t>
            </a:r>
            <a:endParaRPr lang="en-US" sz="1000" b="1" kern="0" dirty="0">
              <a:solidFill>
                <a:schemeClr val="accent4">
                  <a:lumMod val="75000"/>
                </a:schemeClr>
              </a:solidFill>
              <a:ea typeface="Arial Unicode MS" pitchFamily="34" charset="-128"/>
              <a:cs typeface="Arial Unicode MS" pitchFamily="34" charset="-128"/>
            </a:endParaRPr>
          </a:p>
        </p:txBody>
      </p:sp>
      <p:sp>
        <p:nvSpPr>
          <p:cNvPr id="98" name="Rectangle 97"/>
          <p:cNvSpPr/>
          <p:nvPr/>
        </p:nvSpPr>
        <p:spPr>
          <a:xfrm>
            <a:off x="5708794" y="2568249"/>
            <a:ext cx="1007738" cy="267050"/>
          </a:xfrm>
          <a:prstGeom prst="rect">
            <a:avLst/>
          </a:prstGeom>
          <a:solidFill>
            <a:schemeClr val="bg1"/>
          </a:solidFill>
          <a:ln w="9525" cap="flat" cmpd="sng" algn="ctr">
            <a:solidFill>
              <a:schemeClr val="accent4"/>
            </a:solidFill>
            <a:prstDash val="solid"/>
          </a:ln>
          <a:effectLst/>
        </p:spPr>
        <p:txBody>
          <a:bodyPr lIns="91401" tIns="45700" rIns="91401" bIns="45700" rtlCol="0" anchor="ctr"/>
          <a:lstStyle/>
          <a:p>
            <a:pPr algn="ctr" defTabSz="913821">
              <a:spcBef>
                <a:spcPct val="50000"/>
              </a:spcBef>
              <a:buClr>
                <a:srgbClr val="F0AB00"/>
              </a:buClr>
              <a:buSzPct val="80000"/>
            </a:pPr>
            <a:r>
              <a:rPr lang="en-US" sz="1000" b="1" kern="0" dirty="0">
                <a:solidFill>
                  <a:schemeClr val="accent4">
                    <a:lumMod val="75000"/>
                  </a:schemeClr>
                </a:solidFill>
                <a:ea typeface="Arial Unicode MS" pitchFamily="34" charset="-128"/>
                <a:cs typeface="Arial Unicode MS" pitchFamily="34" charset="-128"/>
              </a:rPr>
              <a:t>…</a:t>
            </a:r>
          </a:p>
        </p:txBody>
      </p:sp>
      <p:sp>
        <p:nvSpPr>
          <p:cNvPr id="99" name="Rectangle 98"/>
          <p:cNvSpPr/>
          <p:nvPr/>
        </p:nvSpPr>
        <p:spPr>
          <a:xfrm>
            <a:off x="6855441" y="2990684"/>
            <a:ext cx="898662" cy="267050"/>
          </a:xfrm>
          <a:prstGeom prst="rect">
            <a:avLst/>
          </a:prstGeom>
          <a:solidFill>
            <a:schemeClr val="bg1"/>
          </a:solidFill>
          <a:ln w="9525" cap="flat" cmpd="sng" algn="ctr">
            <a:solidFill>
              <a:schemeClr val="accent4"/>
            </a:solidFill>
            <a:prstDash val="solid"/>
          </a:ln>
          <a:effectLst/>
        </p:spPr>
        <p:txBody>
          <a:bodyPr lIns="91401" tIns="45700" rIns="91401" bIns="45700" rtlCol="0" anchor="ctr"/>
          <a:lstStyle/>
          <a:p>
            <a:pPr algn="ctr" defTabSz="913821">
              <a:spcBef>
                <a:spcPct val="50000"/>
              </a:spcBef>
              <a:buClr>
                <a:srgbClr val="F0AB00"/>
              </a:buClr>
              <a:buSzPct val="80000"/>
            </a:pPr>
            <a:r>
              <a:rPr lang="en-US" sz="1000" b="1" kern="0" dirty="0" err="1">
                <a:solidFill>
                  <a:schemeClr val="accent4">
                    <a:lumMod val="75000"/>
                  </a:schemeClr>
                </a:solidFill>
                <a:ea typeface="Arial Unicode MS" pitchFamily="34" charset="-128"/>
                <a:cs typeface="Arial Unicode MS" pitchFamily="34" charset="-128"/>
              </a:rPr>
              <a:t>Redis</a:t>
            </a:r>
            <a:endParaRPr lang="en-US" sz="1000" b="1" kern="0" dirty="0">
              <a:solidFill>
                <a:schemeClr val="accent4">
                  <a:lumMod val="75000"/>
                </a:schemeClr>
              </a:solidFill>
              <a:ea typeface="Arial Unicode MS" pitchFamily="34" charset="-128"/>
              <a:cs typeface="Arial Unicode MS" pitchFamily="34" charset="-128"/>
            </a:endParaRPr>
          </a:p>
        </p:txBody>
      </p:sp>
      <p:sp>
        <p:nvSpPr>
          <p:cNvPr id="101" name="Rectangle 100"/>
          <p:cNvSpPr/>
          <p:nvPr/>
        </p:nvSpPr>
        <p:spPr>
          <a:xfrm>
            <a:off x="6855441" y="3719177"/>
            <a:ext cx="898662" cy="267050"/>
          </a:xfrm>
          <a:prstGeom prst="rect">
            <a:avLst/>
          </a:prstGeom>
          <a:solidFill>
            <a:schemeClr val="bg1"/>
          </a:solidFill>
          <a:ln w="9525" cap="flat" cmpd="sng" algn="ctr">
            <a:solidFill>
              <a:schemeClr val="accent4"/>
            </a:solidFill>
            <a:prstDash val="solid"/>
          </a:ln>
          <a:effectLst/>
        </p:spPr>
        <p:txBody>
          <a:bodyPr lIns="91401" tIns="45700" rIns="91401" bIns="45700" rtlCol="0" anchor="ctr"/>
          <a:lstStyle/>
          <a:p>
            <a:pPr algn="ctr" defTabSz="913821">
              <a:spcBef>
                <a:spcPct val="50000"/>
              </a:spcBef>
              <a:buClr>
                <a:srgbClr val="F0AB00"/>
              </a:buClr>
              <a:buSzPct val="80000"/>
            </a:pPr>
            <a:r>
              <a:rPr lang="en-US" sz="1000" b="1" kern="0" dirty="0">
                <a:solidFill>
                  <a:schemeClr val="accent4">
                    <a:lumMod val="75000"/>
                  </a:schemeClr>
                </a:solidFill>
                <a:ea typeface="Arial Unicode MS" pitchFamily="34" charset="-128"/>
                <a:cs typeface="Arial Unicode MS" pitchFamily="34" charset="-128"/>
              </a:rPr>
              <a:t>Mongo</a:t>
            </a:r>
          </a:p>
        </p:txBody>
      </p:sp>
      <p:sp>
        <p:nvSpPr>
          <p:cNvPr id="102" name="Rectangle 101"/>
          <p:cNvSpPr/>
          <p:nvPr/>
        </p:nvSpPr>
        <p:spPr>
          <a:xfrm>
            <a:off x="6855441" y="3366555"/>
            <a:ext cx="898663" cy="267050"/>
          </a:xfrm>
          <a:prstGeom prst="rect">
            <a:avLst/>
          </a:prstGeom>
          <a:solidFill>
            <a:schemeClr val="bg1"/>
          </a:solidFill>
          <a:ln w="9525" cap="flat" cmpd="sng" algn="ctr">
            <a:solidFill>
              <a:schemeClr val="accent4"/>
            </a:solidFill>
            <a:prstDash val="solid"/>
          </a:ln>
          <a:effectLst/>
        </p:spPr>
        <p:txBody>
          <a:bodyPr lIns="91401" tIns="45700" rIns="91401" bIns="45700" rtlCol="0" anchor="ctr"/>
          <a:lstStyle/>
          <a:p>
            <a:pPr algn="ctr" defTabSz="913821">
              <a:spcBef>
                <a:spcPct val="50000"/>
              </a:spcBef>
              <a:buClr>
                <a:srgbClr val="F0AB00"/>
              </a:buClr>
              <a:buSzPct val="80000"/>
            </a:pPr>
            <a:r>
              <a:rPr lang="en-US" sz="900" b="1" kern="0" dirty="0" err="1">
                <a:solidFill>
                  <a:schemeClr val="accent4">
                    <a:lumMod val="75000"/>
                  </a:schemeClr>
                </a:solidFill>
                <a:ea typeface="Arial Unicode MS" pitchFamily="34" charset="-128"/>
                <a:cs typeface="Arial Unicode MS" pitchFamily="34" charset="-128"/>
              </a:rPr>
              <a:t>PostgreSQL</a:t>
            </a:r>
            <a:endParaRPr lang="en-US" sz="900" b="1" kern="0" dirty="0">
              <a:solidFill>
                <a:schemeClr val="accent4">
                  <a:lumMod val="75000"/>
                </a:schemeClr>
              </a:solidFill>
              <a:ea typeface="Arial Unicode MS" pitchFamily="34" charset="-128"/>
              <a:cs typeface="Arial Unicode MS" pitchFamily="34" charset="-128"/>
            </a:endParaRPr>
          </a:p>
        </p:txBody>
      </p:sp>
      <p:sp>
        <p:nvSpPr>
          <p:cNvPr id="104" name="Rectangle 103"/>
          <p:cNvSpPr/>
          <p:nvPr/>
        </p:nvSpPr>
        <p:spPr>
          <a:xfrm>
            <a:off x="3415497" y="3356087"/>
            <a:ext cx="1007738" cy="267050"/>
          </a:xfrm>
          <a:prstGeom prst="rect">
            <a:avLst/>
          </a:prstGeom>
          <a:solidFill>
            <a:schemeClr val="bg1"/>
          </a:solidFill>
          <a:ln w="9525" cap="flat" cmpd="sng" algn="ctr">
            <a:solidFill>
              <a:schemeClr val="tx2"/>
            </a:solidFill>
            <a:prstDash val="solid"/>
          </a:ln>
          <a:effectLst/>
        </p:spPr>
        <p:txBody>
          <a:bodyPr lIns="91401" tIns="45700" rIns="91401" bIns="45700" rtlCol="0" anchor="ctr"/>
          <a:lstStyle/>
          <a:p>
            <a:pPr algn="ctr" defTabSz="913821">
              <a:spcBef>
                <a:spcPct val="50000"/>
              </a:spcBef>
              <a:buClr>
                <a:srgbClr val="F0AB00"/>
              </a:buClr>
              <a:buSzPct val="80000"/>
            </a:pPr>
            <a:r>
              <a:rPr lang="en-US" sz="1000" b="1" kern="0" dirty="0">
                <a:solidFill>
                  <a:schemeClr val="accent3">
                    <a:lumMod val="75000"/>
                  </a:schemeClr>
                </a:solidFill>
                <a:ea typeface="Arial Unicode MS" pitchFamily="34" charset="-128"/>
                <a:cs typeface="Arial Unicode MS" pitchFamily="34" charset="-128"/>
              </a:rPr>
              <a:t>HCI</a:t>
            </a:r>
            <a:endParaRPr lang="en-US" sz="1000" kern="0" dirty="0">
              <a:solidFill>
                <a:schemeClr val="accent3">
                  <a:lumMod val="75000"/>
                </a:schemeClr>
              </a:solidFill>
              <a:ea typeface="Arial Unicode MS" pitchFamily="34" charset="-128"/>
              <a:cs typeface="Arial Unicode MS" pitchFamily="34" charset="-128"/>
            </a:endParaRPr>
          </a:p>
        </p:txBody>
      </p:sp>
      <p:sp>
        <p:nvSpPr>
          <p:cNvPr id="105" name="Rectangle 104"/>
          <p:cNvSpPr/>
          <p:nvPr/>
        </p:nvSpPr>
        <p:spPr>
          <a:xfrm>
            <a:off x="4562147" y="3366555"/>
            <a:ext cx="1007738" cy="267050"/>
          </a:xfrm>
          <a:prstGeom prst="rect">
            <a:avLst/>
          </a:prstGeom>
          <a:solidFill>
            <a:schemeClr val="bg1"/>
          </a:solidFill>
          <a:ln w="9525" cap="flat" cmpd="sng" algn="ctr">
            <a:solidFill>
              <a:schemeClr val="tx2"/>
            </a:solidFill>
            <a:prstDash val="solid"/>
          </a:ln>
          <a:effectLst/>
        </p:spPr>
        <p:txBody>
          <a:bodyPr lIns="91401" tIns="45700" rIns="91401" bIns="45700" rtlCol="0" anchor="ctr"/>
          <a:lstStyle/>
          <a:p>
            <a:pPr algn="ctr" defTabSz="913821">
              <a:spcBef>
                <a:spcPct val="50000"/>
              </a:spcBef>
              <a:buClr>
                <a:srgbClr val="F0AB00"/>
              </a:buClr>
              <a:buSzPct val="80000"/>
            </a:pPr>
            <a:r>
              <a:rPr lang="en-US" sz="1000" b="1" kern="0" dirty="0">
                <a:solidFill>
                  <a:schemeClr val="accent3">
                    <a:lumMod val="75000"/>
                  </a:schemeClr>
                </a:solidFill>
                <a:ea typeface="Arial Unicode MS" pitchFamily="34" charset="-128"/>
                <a:cs typeface="Arial Unicode MS" pitchFamily="34" charset="-128"/>
              </a:rPr>
              <a:t>Mobile</a:t>
            </a:r>
            <a:endParaRPr lang="en-US" sz="1000" kern="0" dirty="0">
              <a:solidFill>
                <a:schemeClr val="accent3">
                  <a:lumMod val="75000"/>
                </a:schemeClr>
              </a:solidFill>
              <a:ea typeface="Arial Unicode MS" pitchFamily="34" charset="-128"/>
              <a:cs typeface="Arial Unicode MS" pitchFamily="34" charset="-128"/>
            </a:endParaRPr>
          </a:p>
        </p:txBody>
      </p:sp>
      <p:sp>
        <p:nvSpPr>
          <p:cNvPr id="106" name="Rectangle 105"/>
          <p:cNvSpPr/>
          <p:nvPr/>
        </p:nvSpPr>
        <p:spPr>
          <a:xfrm>
            <a:off x="5708794" y="2990684"/>
            <a:ext cx="1007738" cy="267050"/>
          </a:xfrm>
          <a:prstGeom prst="rect">
            <a:avLst/>
          </a:prstGeom>
          <a:solidFill>
            <a:schemeClr val="bg1"/>
          </a:solidFill>
          <a:ln w="9525" cap="flat" cmpd="sng" algn="ctr">
            <a:solidFill>
              <a:schemeClr val="tx2"/>
            </a:solidFill>
            <a:prstDash val="solid"/>
          </a:ln>
          <a:effectLst/>
        </p:spPr>
        <p:txBody>
          <a:bodyPr lIns="91401" tIns="45700" rIns="91401" bIns="45700" rtlCol="0" anchor="ctr"/>
          <a:lstStyle/>
          <a:p>
            <a:pPr algn="ctr" defTabSz="913821">
              <a:spcBef>
                <a:spcPct val="50000"/>
              </a:spcBef>
              <a:buClr>
                <a:srgbClr val="F0AB00"/>
              </a:buClr>
              <a:buSzPct val="80000"/>
            </a:pPr>
            <a:r>
              <a:rPr lang="en-US" sz="900" b="1" kern="0" dirty="0" err="1">
                <a:solidFill>
                  <a:schemeClr val="accent3">
                    <a:lumMod val="75000"/>
                  </a:schemeClr>
                </a:solidFill>
                <a:ea typeface="Arial Unicode MS" pitchFamily="34" charset="-128"/>
                <a:cs typeface="Arial Unicode MS" pitchFamily="34" charset="-128"/>
              </a:rPr>
              <a:t>Fiori</a:t>
            </a:r>
            <a:r>
              <a:rPr lang="en-US" sz="900" b="1" kern="0" dirty="0">
                <a:solidFill>
                  <a:schemeClr val="accent3">
                    <a:lumMod val="75000"/>
                  </a:schemeClr>
                </a:solidFill>
                <a:ea typeface="Arial Unicode MS" pitchFamily="34" charset="-128"/>
                <a:cs typeface="Arial Unicode MS" pitchFamily="34" charset="-128"/>
              </a:rPr>
              <a:t> </a:t>
            </a:r>
            <a:r>
              <a:rPr lang="en-US" sz="900" b="1" kern="0" dirty="0" err="1">
                <a:solidFill>
                  <a:schemeClr val="accent3">
                    <a:lumMod val="75000"/>
                  </a:schemeClr>
                </a:solidFill>
                <a:ea typeface="Arial Unicode MS" pitchFamily="34" charset="-128"/>
                <a:cs typeface="Arial Unicode MS" pitchFamily="34" charset="-128"/>
              </a:rPr>
              <a:t>aaS</a:t>
            </a:r>
            <a:endParaRPr lang="en-US" sz="1000" kern="0" dirty="0">
              <a:solidFill>
                <a:schemeClr val="accent3">
                  <a:lumMod val="75000"/>
                </a:schemeClr>
              </a:solidFill>
              <a:ea typeface="Arial Unicode MS" pitchFamily="34" charset="-128"/>
              <a:cs typeface="Arial Unicode MS" pitchFamily="34" charset="-128"/>
            </a:endParaRPr>
          </a:p>
        </p:txBody>
      </p:sp>
      <p:sp>
        <p:nvSpPr>
          <p:cNvPr id="107" name="Rectangle 106"/>
          <p:cNvSpPr/>
          <p:nvPr/>
        </p:nvSpPr>
        <p:spPr>
          <a:xfrm>
            <a:off x="5708794" y="3352125"/>
            <a:ext cx="1007738" cy="267050"/>
          </a:xfrm>
          <a:prstGeom prst="rect">
            <a:avLst/>
          </a:prstGeom>
          <a:solidFill>
            <a:schemeClr val="bg1"/>
          </a:solidFill>
          <a:ln w="9525" cap="flat" cmpd="sng" algn="ctr">
            <a:solidFill>
              <a:schemeClr val="tx2"/>
            </a:solidFill>
            <a:prstDash val="solid"/>
          </a:ln>
          <a:effectLst/>
        </p:spPr>
        <p:txBody>
          <a:bodyPr lIns="91401" tIns="45700" rIns="91401" bIns="45700" rtlCol="0" anchor="ctr"/>
          <a:lstStyle/>
          <a:p>
            <a:pPr algn="ctr" defTabSz="913821">
              <a:spcBef>
                <a:spcPct val="50000"/>
              </a:spcBef>
              <a:buClr>
                <a:srgbClr val="F0AB00"/>
              </a:buClr>
              <a:buSzPct val="80000"/>
            </a:pPr>
            <a:r>
              <a:rPr lang="en-US" sz="1000" b="1" kern="0" dirty="0" smtClean="0">
                <a:solidFill>
                  <a:schemeClr val="accent3">
                    <a:lumMod val="75000"/>
                  </a:schemeClr>
                </a:solidFill>
                <a:ea typeface="Arial Unicode MS" pitchFamily="34" charset="-128"/>
                <a:cs typeface="Arial Unicode MS" pitchFamily="34" charset="-128"/>
              </a:rPr>
              <a:t>HANA</a:t>
            </a:r>
            <a:r>
              <a:rPr lang="en-US" sz="1000" b="1" kern="0" dirty="0" smtClean="0">
                <a:solidFill>
                  <a:schemeClr val="accent4">
                    <a:lumMod val="75000"/>
                  </a:schemeClr>
                </a:solidFill>
                <a:ea typeface="Arial Unicode MS" pitchFamily="34" charset="-128"/>
                <a:cs typeface="Arial Unicode MS" pitchFamily="34" charset="-128"/>
              </a:rPr>
              <a:t>/</a:t>
            </a:r>
            <a:r>
              <a:rPr lang="en-US" sz="1000" b="1" kern="0" dirty="0" err="1" smtClean="0">
                <a:solidFill>
                  <a:schemeClr val="accent4">
                    <a:lumMod val="75000"/>
                  </a:schemeClr>
                </a:solidFill>
                <a:ea typeface="Arial Unicode MS" pitchFamily="34" charset="-128"/>
                <a:cs typeface="Arial Unicode MS" pitchFamily="34" charset="-128"/>
              </a:rPr>
              <a:t>Vora</a:t>
            </a:r>
            <a:endParaRPr lang="en-US" sz="1000" kern="0" dirty="0">
              <a:solidFill>
                <a:schemeClr val="accent4">
                  <a:lumMod val="75000"/>
                </a:schemeClr>
              </a:solidFill>
              <a:ea typeface="Arial Unicode MS" pitchFamily="34" charset="-128"/>
              <a:cs typeface="Arial Unicode MS" pitchFamily="34" charset="-128"/>
            </a:endParaRPr>
          </a:p>
        </p:txBody>
      </p:sp>
      <p:sp>
        <p:nvSpPr>
          <p:cNvPr id="108" name="Rectangle 107"/>
          <p:cNvSpPr/>
          <p:nvPr/>
        </p:nvSpPr>
        <p:spPr>
          <a:xfrm>
            <a:off x="4562147" y="2989764"/>
            <a:ext cx="1007738" cy="267050"/>
          </a:xfrm>
          <a:prstGeom prst="rect">
            <a:avLst/>
          </a:prstGeom>
          <a:solidFill>
            <a:schemeClr val="bg1"/>
          </a:solidFill>
          <a:ln w="9525" cap="flat" cmpd="sng" algn="ctr">
            <a:solidFill>
              <a:schemeClr val="tx2"/>
            </a:solidFill>
            <a:prstDash val="solid"/>
          </a:ln>
          <a:effectLst/>
        </p:spPr>
        <p:txBody>
          <a:bodyPr lIns="91401" tIns="45700" rIns="91401" bIns="45700" rtlCol="0" anchor="ctr"/>
          <a:lstStyle/>
          <a:p>
            <a:pPr algn="ctr" defTabSz="913821">
              <a:spcBef>
                <a:spcPct val="50000"/>
              </a:spcBef>
              <a:buClr>
                <a:srgbClr val="F0AB00"/>
              </a:buClr>
              <a:buSzPct val="80000"/>
            </a:pPr>
            <a:r>
              <a:rPr lang="en-US" sz="1000" b="1" kern="0" dirty="0">
                <a:solidFill>
                  <a:schemeClr val="accent3">
                    <a:lumMod val="75000"/>
                  </a:schemeClr>
                </a:solidFill>
                <a:ea typeface="Arial Unicode MS" pitchFamily="34" charset="-128"/>
                <a:cs typeface="Arial Unicode MS" pitchFamily="34" charset="-128"/>
              </a:rPr>
              <a:t>Portal</a:t>
            </a:r>
            <a:endParaRPr lang="en-US" sz="1000" kern="0" dirty="0">
              <a:solidFill>
                <a:schemeClr val="accent3">
                  <a:lumMod val="75000"/>
                </a:schemeClr>
              </a:solidFill>
              <a:ea typeface="Arial Unicode MS" pitchFamily="34" charset="-128"/>
              <a:cs typeface="Arial Unicode MS" pitchFamily="34" charset="-128"/>
            </a:endParaRPr>
          </a:p>
        </p:txBody>
      </p:sp>
      <p:sp>
        <p:nvSpPr>
          <p:cNvPr id="109" name="Rectangle 108"/>
          <p:cNvSpPr/>
          <p:nvPr/>
        </p:nvSpPr>
        <p:spPr>
          <a:xfrm>
            <a:off x="3415499" y="2987385"/>
            <a:ext cx="1007738" cy="267050"/>
          </a:xfrm>
          <a:prstGeom prst="rect">
            <a:avLst/>
          </a:prstGeom>
          <a:solidFill>
            <a:schemeClr val="bg1"/>
          </a:solidFill>
          <a:ln w="9525" cap="flat" cmpd="sng" algn="ctr">
            <a:solidFill>
              <a:schemeClr val="tx2"/>
            </a:solidFill>
            <a:prstDash val="solid"/>
          </a:ln>
          <a:effectLst/>
        </p:spPr>
        <p:txBody>
          <a:bodyPr lIns="91401" tIns="45700" rIns="91401" bIns="45700" rtlCol="0" anchor="ctr"/>
          <a:lstStyle/>
          <a:p>
            <a:pPr algn="ctr" defTabSz="913821">
              <a:spcBef>
                <a:spcPct val="50000"/>
              </a:spcBef>
              <a:buClr>
                <a:srgbClr val="F0AB00"/>
              </a:buClr>
              <a:buSzPct val="80000"/>
            </a:pPr>
            <a:r>
              <a:rPr lang="en-US" sz="1000" b="1" kern="0" dirty="0" err="1">
                <a:solidFill>
                  <a:schemeClr val="accent3">
                    <a:lumMod val="75000"/>
                  </a:schemeClr>
                </a:solidFill>
                <a:ea typeface="Arial Unicode MS" pitchFamily="34" charset="-128"/>
                <a:cs typeface="Arial Unicode MS" pitchFamily="34" charset="-128"/>
              </a:rPr>
              <a:t>Lumira</a:t>
            </a:r>
            <a:endParaRPr lang="en-US" sz="1000" kern="0" dirty="0">
              <a:solidFill>
                <a:schemeClr val="accent3">
                  <a:lumMod val="75000"/>
                </a:schemeClr>
              </a:solidFill>
              <a:ea typeface="Arial Unicode MS" pitchFamily="34" charset="-128"/>
              <a:cs typeface="Arial Unicode MS" pitchFamily="34" charset="-128"/>
            </a:endParaRPr>
          </a:p>
        </p:txBody>
      </p:sp>
      <p:sp>
        <p:nvSpPr>
          <p:cNvPr id="110" name="Rectangle 109"/>
          <p:cNvSpPr/>
          <p:nvPr/>
        </p:nvSpPr>
        <p:spPr>
          <a:xfrm>
            <a:off x="3415497" y="3719177"/>
            <a:ext cx="1007738" cy="267050"/>
          </a:xfrm>
          <a:prstGeom prst="rect">
            <a:avLst/>
          </a:prstGeom>
          <a:solidFill>
            <a:schemeClr val="bg1"/>
          </a:solidFill>
          <a:ln w="9525" cap="flat" cmpd="sng" algn="ctr">
            <a:solidFill>
              <a:schemeClr val="tx2"/>
            </a:solidFill>
            <a:prstDash val="solid"/>
          </a:ln>
          <a:effectLst/>
        </p:spPr>
        <p:txBody>
          <a:bodyPr lIns="91401" tIns="45700" rIns="91401" bIns="45700" rtlCol="0" anchor="ctr"/>
          <a:lstStyle/>
          <a:p>
            <a:pPr algn="ctr" defTabSz="913821">
              <a:spcBef>
                <a:spcPct val="50000"/>
              </a:spcBef>
              <a:buClr>
                <a:srgbClr val="F0AB00"/>
              </a:buClr>
              <a:buSzPct val="80000"/>
            </a:pPr>
            <a:r>
              <a:rPr lang="en-US" sz="1000" b="1" kern="0" dirty="0">
                <a:solidFill>
                  <a:schemeClr val="accent3">
                    <a:lumMod val="75000"/>
                  </a:schemeClr>
                </a:solidFill>
                <a:ea typeface="Arial Unicode MS" pitchFamily="34" charset="-128"/>
                <a:cs typeface="Arial Unicode MS" pitchFamily="34" charset="-128"/>
              </a:rPr>
              <a:t>Docs</a:t>
            </a:r>
            <a:endParaRPr lang="en-US" sz="1000" kern="0" dirty="0">
              <a:solidFill>
                <a:schemeClr val="accent3">
                  <a:lumMod val="75000"/>
                </a:schemeClr>
              </a:solidFill>
              <a:ea typeface="Arial Unicode MS" pitchFamily="34" charset="-128"/>
              <a:cs typeface="Arial Unicode MS" pitchFamily="34" charset="-128"/>
            </a:endParaRPr>
          </a:p>
        </p:txBody>
      </p:sp>
      <p:sp>
        <p:nvSpPr>
          <p:cNvPr id="111" name="Rectangle 110"/>
          <p:cNvSpPr/>
          <p:nvPr/>
        </p:nvSpPr>
        <p:spPr>
          <a:xfrm>
            <a:off x="4562147" y="3719177"/>
            <a:ext cx="1007738" cy="267050"/>
          </a:xfrm>
          <a:prstGeom prst="rect">
            <a:avLst/>
          </a:prstGeom>
          <a:solidFill>
            <a:schemeClr val="bg1"/>
          </a:solidFill>
          <a:ln w="9525" cap="flat" cmpd="sng" algn="ctr">
            <a:solidFill>
              <a:schemeClr val="tx2"/>
            </a:solidFill>
            <a:prstDash val="solid"/>
          </a:ln>
          <a:effectLst/>
        </p:spPr>
        <p:txBody>
          <a:bodyPr lIns="91401" tIns="45700" rIns="91401" bIns="45700" rtlCol="0" anchor="ctr"/>
          <a:lstStyle/>
          <a:p>
            <a:pPr algn="ctr" defTabSz="913821">
              <a:spcBef>
                <a:spcPct val="50000"/>
              </a:spcBef>
              <a:buClr>
                <a:srgbClr val="F0AB00"/>
              </a:buClr>
              <a:buSzPct val="80000"/>
            </a:pPr>
            <a:r>
              <a:rPr lang="en-US" sz="900" b="1" kern="0" dirty="0">
                <a:solidFill>
                  <a:schemeClr val="accent3">
                    <a:lumMod val="75000"/>
                  </a:schemeClr>
                </a:solidFill>
                <a:ea typeface="Arial Unicode MS" pitchFamily="34" charset="-128"/>
                <a:cs typeface="Arial Unicode MS" pitchFamily="34" charset="-128"/>
              </a:rPr>
              <a:t>Security</a:t>
            </a:r>
            <a:endParaRPr lang="en-US" sz="1000" kern="0" dirty="0">
              <a:solidFill>
                <a:schemeClr val="accent3">
                  <a:lumMod val="75000"/>
                </a:schemeClr>
              </a:solidFill>
              <a:ea typeface="Arial Unicode MS" pitchFamily="34" charset="-128"/>
              <a:cs typeface="Arial Unicode MS" pitchFamily="34" charset="-128"/>
            </a:endParaRPr>
          </a:p>
        </p:txBody>
      </p:sp>
      <p:sp>
        <p:nvSpPr>
          <p:cNvPr id="112" name="Rectangle 111"/>
          <p:cNvSpPr/>
          <p:nvPr/>
        </p:nvSpPr>
        <p:spPr>
          <a:xfrm>
            <a:off x="5708794" y="3719177"/>
            <a:ext cx="1007738" cy="267050"/>
          </a:xfrm>
          <a:prstGeom prst="rect">
            <a:avLst/>
          </a:prstGeom>
          <a:solidFill>
            <a:schemeClr val="bg1"/>
          </a:solidFill>
          <a:ln w="9525" cap="flat" cmpd="sng" algn="ctr">
            <a:solidFill>
              <a:schemeClr val="accent4"/>
            </a:solidFill>
            <a:prstDash val="solid"/>
          </a:ln>
          <a:effectLst/>
        </p:spPr>
        <p:txBody>
          <a:bodyPr lIns="91401" tIns="45700" rIns="91401" bIns="45700" rtlCol="0" anchor="ctr"/>
          <a:lstStyle/>
          <a:p>
            <a:pPr algn="ctr" defTabSz="913821">
              <a:spcBef>
                <a:spcPct val="50000"/>
              </a:spcBef>
              <a:buClr>
                <a:srgbClr val="F0AB00"/>
              </a:buClr>
              <a:buSzPct val="80000"/>
            </a:pPr>
            <a:r>
              <a:rPr lang="en-US" sz="1000" b="1" kern="0" dirty="0">
                <a:solidFill>
                  <a:schemeClr val="accent4">
                    <a:lumMod val="75000"/>
                  </a:schemeClr>
                </a:solidFill>
                <a:ea typeface="Arial Unicode MS" pitchFamily="34" charset="-128"/>
                <a:cs typeface="Arial Unicode MS" pitchFamily="34" charset="-128"/>
              </a:rPr>
              <a:t>Rabbit</a:t>
            </a:r>
          </a:p>
        </p:txBody>
      </p:sp>
      <p:sp>
        <p:nvSpPr>
          <p:cNvPr id="113" name="Rectangle 112"/>
          <p:cNvSpPr/>
          <p:nvPr/>
        </p:nvSpPr>
        <p:spPr>
          <a:xfrm>
            <a:off x="6855441" y="2568249"/>
            <a:ext cx="898662" cy="267050"/>
          </a:xfrm>
          <a:prstGeom prst="rect">
            <a:avLst/>
          </a:prstGeom>
          <a:solidFill>
            <a:schemeClr val="bg1"/>
          </a:solidFill>
          <a:ln w="9525" cap="flat" cmpd="sng" algn="ctr">
            <a:solidFill>
              <a:schemeClr val="accent4"/>
            </a:solidFill>
            <a:prstDash val="solid"/>
          </a:ln>
          <a:effectLst/>
        </p:spPr>
        <p:txBody>
          <a:bodyPr lIns="91401" tIns="45700" rIns="91401" bIns="45700" rtlCol="0" anchor="ctr"/>
          <a:lstStyle/>
          <a:p>
            <a:pPr algn="ctr" defTabSz="913821">
              <a:spcBef>
                <a:spcPct val="50000"/>
              </a:spcBef>
              <a:buClr>
                <a:srgbClr val="F0AB00"/>
              </a:buClr>
              <a:buSzPct val="80000"/>
            </a:pPr>
            <a:r>
              <a:rPr lang="en-US" sz="1000" b="1" kern="0" dirty="0">
                <a:solidFill>
                  <a:schemeClr val="accent4">
                    <a:lumMod val="75000"/>
                  </a:schemeClr>
                </a:solidFill>
                <a:ea typeface="Arial Unicode MS" pitchFamily="34" charset="-128"/>
                <a:cs typeface="Arial Unicode MS" pitchFamily="34" charset="-128"/>
              </a:rPr>
              <a:t>…</a:t>
            </a:r>
          </a:p>
        </p:txBody>
      </p:sp>
      <p:sp>
        <p:nvSpPr>
          <p:cNvPr id="56" name="TextBox 55"/>
          <p:cNvSpPr txBox="1"/>
          <p:nvPr/>
        </p:nvSpPr>
        <p:spPr>
          <a:xfrm rot="16200000">
            <a:off x="7145352" y="3177491"/>
            <a:ext cx="1656878" cy="153888"/>
          </a:xfrm>
          <a:prstGeom prst="rect">
            <a:avLst/>
          </a:prstGeom>
          <a:noFill/>
        </p:spPr>
        <p:txBody>
          <a:bodyPr wrap="square" lIns="0" tIns="0" rIns="0" bIns="0" rtlCol="0">
            <a:spAutoFit/>
          </a:bodyPr>
          <a:lstStyle/>
          <a:p>
            <a:pPr algn="ctr" fontAlgn="base">
              <a:spcBef>
                <a:spcPts val="600"/>
              </a:spcBef>
              <a:spcAft>
                <a:spcPct val="0"/>
              </a:spcAft>
              <a:buClr>
                <a:srgbClr val="F0AB00"/>
              </a:buClr>
              <a:buSzPct val="80000"/>
            </a:pPr>
            <a:r>
              <a:rPr lang="en-US" sz="1000" kern="0" dirty="0" smtClean="0">
                <a:solidFill>
                  <a:schemeClr val="accent4">
                    <a:lumMod val="75000"/>
                  </a:schemeClr>
                </a:solidFill>
                <a:ea typeface="Arial Unicode MS" pitchFamily="34" charset="-128"/>
                <a:cs typeface="Arial Unicode MS" pitchFamily="34" charset="-128"/>
              </a:rPr>
              <a:t>ML &amp; DL Services</a:t>
            </a:r>
            <a:r>
              <a:rPr lang="en-US" sz="1000" kern="0" baseline="30000" dirty="0" smtClean="0">
                <a:solidFill>
                  <a:schemeClr val="accent4">
                    <a:lumMod val="75000"/>
                  </a:schemeClr>
                </a:solidFill>
                <a:ea typeface="Arial Unicode MS" pitchFamily="34" charset="-128"/>
                <a:cs typeface="Arial Unicode MS" pitchFamily="34" charset="-128"/>
              </a:rPr>
              <a:t>4)</a:t>
            </a:r>
            <a:endParaRPr lang="en-US" sz="1100" kern="0" baseline="30000" dirty="0">
              <a:solidFill>
                <a:schemeClr val="accent4">
                  <a:lumMod val="75000"/>
                </a:schemeClr>
              </a:solidFill>
              <a:ea typeface="Arial Unicode MS" pitchFamily="34" charset="-128"/>
              <a:cs typeface="Arial Unicode MS" pitchFamily="34" charset="-128"/>
            </a:endParaRPr>
          </a:p>
        </p:txBody>
      </p:sp>
      <p:grpSp>
        <p:nvGrpSpPr>
          <p:cNvPr id="3" name="Group 2"/>
          <p:cNvGrpSpPr/>
          <p:nvPr/>
        </p:nvGrpSpPr>
        <p:grpSpPr>
          <a:xfrm>
            <a:off x="8189608" y="2571348"/>
            <a:ext cx="1891457" cy="1414879"/>
            <a:chOff x="8627758" y="2647548"/>
            <a:chExt cx="2090085" cy="1414879"/>
          </a:xfrm>
        </p:grpSpPr>
        <p:grpSp>
          <p:nvGrpSpPr>
            <p:cNvPr id="5" name="Group 4"/>
            <p:cNvGrpSpPr/>
            <p:nvPr/>
          </p:nvGrpSpPr>
          <p:grpSpPr>
            <a:xfrm>
              <a:off x="8627758" y="3247531"/>
              <a:ext cx="2090085" cy="214913"/>
              <a:chOff x="9606116" y="3007260"/>
              <a:chExt cx="2090085" cy="214913"/>
            </a:xfrm>
          </p:grpSpPr>
          <p:sp>
            <p:nvSpPr>
              <p:cNvPr id="47" name="Rectangle 46"/>
              <p:cNvSpPr/>
              <p:nvPr/>
            </p:nvSpPr>
            <p:spPr>
              <a:xfrm>
                <a:off x="10797539" y="3007260"/>
                <a:ext cx="898662" cy="214913"/>
              </a:xfrm>
              <a:prstGeom prst="rect">
                <a:avLst/>
              </a:prstGeom>
              <a:solidFill>
                <a:schemeClr val="bg1"/>
              </a:solidFill>
              <a:ln w="38100" cap="flat" cmpd="sng" algn="ctr">
                <a:solidFill>
                  <a:schemeClr val="accent4">
                    <a:lumMod val="75000"/>
                  </a:schemeClr>
                </a:solidFill>
                <a:prstDash val="solid"/>
              </a:ln>
              <a:effectLst/>
            </p:spPr>
            <p:txBody>
              <a:bodyPr lIns="91401" tIns="45700" rIns="91401" bIns="45700" rtlCol="0" anchor="ctr"/>
              <a:lstStyle/>
              <a:p>
                <a:pPr algn="ctr" defTabSz="913821">
                  <a:spcBef>
                    <a:spcPct val="50000"/>
                  </a:spcBef>
                  <a:buClr>
                    <a:srgbClr val="F0AB00"/>
                  </a:buClr>
                  <a:buSzPct val="80000"/>
                </a:pPr>
                <a:r>
                  <a:rPr lang="en-US" sz="1000" b="1" kern="0" dirty="0" smtClean="0">
                    <a:solidFill>
                      <a:schemeClr val="accent4">
                        <a:lumMod val="75000"/>
                      </a:schemeClr>
                    </a:solidFill>
                    <a:ea typeface="Arial Unicode MS" pitchFamily="34" charset="-128"/>
                    <a:cs typeface="Arial Unicode MS" pitchFamily="34" charset="-128"/>
                  </a:rPr>
                  <a:t>CAFFE</a:t>
                </a:r>
                <a:endParaRPr lang="en-US" sz="1000" b="1" kern="0" dirty="0">
                  <a:solidFill>
                    <a:schemeClr val="accent4">
                      <a:lumMod val="75000"/>
                    </a:schemeClr>
                  </a:solidFill>
                  <a:ea typeface="Arial Unicode MS" pitchFamily="34" charset="-128"/>
                  <a:cs typeface="Arial Unicode MS" pitchFamily="34" charset="-128"/>
                </a:endParaRPr>
              </a:p>
            </p:txBody>
          </p:sp>
          <p:sp>
            <p:nvSpPr>
              <p:cNvPr id="49" name="Rectangle 48"/>
              <p:cNvSpPr/>
              <p:nvPr/>
            </p:nvSpPr>
            <p:spPr>
              <a:xfrm>
                <a:off x="9606116" y="3007260"/>
                <a:ext cx="898662" cy="214913"/>
              </a:xfrm>
              <a:prstGeom prst="rect">
                <a:avLst/>
              </a:prstGeom>
              <a:solidFill>
                <a:schemeClr val="bg1"/>
              </a:solidFill>
              <a:ln w="38100" cap="flat" cmpd="sng" algn="ctr">
                <a:solidFill>
                  <a:schemeClr val="accent4">
                    <a:lumMod val="75000"/>
                  </a:schemeClr>
                </a:solidFill>
                <a:prstDash val="solid"/>
              </a:ln>
              <a:effectLst/>
            </p:spPr>
            <p:txBody>
              <a:bodyPr lIns="91401" tIns="45700" rIns="91401" bIns="45700" rtlCol="0" anchor="ctr"/>
              <a:lstStyle/>
              <a:p>
                <a:pPr algn="ctr" defTabSz="913821">
                  <a:spcBef>
                    <a:spcPct val="50000"/>
                  </a:spcBef>
                  <a:buClr>
                    <a:srgbClr val="F0AB00"/>
                  </a:buClr>
                  <a:buSzPct val="80000"/>
                </a:pPr>
                <a:r>
                  <a:rPr lang="en-US" sz="1000" b="1" kern="0" dirty="0" err="1" smtClean="0">
                    <a:solidFill>
                      <a:schemeClr val="accent4">
                        <a:lumMod val="75000"/>
                      </a:schemeClr>
                    </a:solidFill>
                    <a:ea typeface="Arial Unicode MS" pitchFamily="34" charset="-128"/>
                    <a:cs typeface="Arial Unicode MS" pitchFamily="34" charset="-128"/>
                  </a:rPr>
                  <a:t>OpenCV</a:t>
                </a:r>
                <a:endParaRPr lang="en-US" sz="1000" b="1" kern="0" dirty="0">
                  <a:solidFill>
                    <a:schemeClr val="accent4">
                      <a:lumMod val="75000"/>
                    </a:schemeClr>
                  </a:solidFill>
                  <a:ea typeface="Arial Unicode MS" pitchFamily="34" charset="-128"/>
                  <a:cs typeface="Arial Unicode MS" pitchFamily="34" charset="-128"/>
                </a:endParaRPr>
              </a:p>
            </p:txBody>
          </p:sp>
        </p:grpSp>
        <p:sp>
          <p:nvSpPr>
            <p:cNvPr id="50" name="Rectangle 49"/>
            <p:cNvSpPr/>
            <p:nvPr/>
          </p:nvSpPr>
          <p:spPr>
            <a:xfrm>
              <a:off x="8633021" y="3547522"/>
              <a:ext cx="2084822" cy="214913"/>
            </a:xfrm>
            <a:prstGeom prst="rect">
              <a:avLst/>
            </a:prstGeom>
            <a:solidFill>
              <a:schemeClr val="bg1"/>
            </a:solidFill>
            <a:ln w="38100" cap="flat" cmpd="sng" algn="ctr">
              <a:solidFill>
                <a:schemeClr val="accent4">
                  <a:lumMod val="75000"/>
                </a:schemeClr>
              </a:solidFill>
              <a:prstDash val="solid"/>
            </a:ln>
            <a:effectLst/>
          </p:spPr>
          <p:txBody>
            <a:bodyPr lIns="91401" tIns="45700" rIns="91401" bIns="45700" rtlCol="0" anchor="ctr"/>
            <a:lstStyle/>
            <a:p>
              <a:pPr algn="ctr" defTabSz="913821">
                <a:spcBef>
                  <a:spcPct val="50000"/>
                </a:spcBef>
                <a:buClr>
                  <a:srgbClr val="F0AB00"/>
                </a:buClr>
                <a:buSzPct val="80000"/>
              </a:pPr>
              <a:r>
                <a:rPr lang="en-US" sz="1000" b="1" kern="0" dirty="0" smtClean="0">
                  <a:solidFill>
                    <a:schemeClr val="accent4">
                      <a:lumMod val="75000"/>
                    </a:schemeClr>
                  </a:solidFill>
                  <a:ea typeface="Arial Unicode MS" pitchFamily="34" charset="-128"/>
                  <a:cs typeface="Arial Unicode MS" pitchFamily="34" charset="-128"/>
                </a:rPr>
                <a:t>CMU Sphinx</a:t>
              </a:r>
              <a:endParaRPr lang="en-US" sz="1000" b="1" kern="0" dirty="0">
                <a:solidFill>
                  <a:schemeClr val="accent4">
                    <a:lumMod val="75000"/>
                  </a:schemeClr>
                </a:solidFill>
                <a:ea typeface="Arial Unicode MS" pitchFamily="34" charset="-128"/>
                <a:cs typeface="Arial Unicode MS" pitchFamily="34" charset="-128"/>
              </a:endParaRPr>
            </a:p>
          </p:txBody>
        </p:sp>
        <p:grpSp>
          <p:nvGrpSpPr>
            <p:cNvPr id="4" name="Group 3"/>
            <p:cNvGrpSpPr/>
            <p:nvPr/>
          </p:nvGrpSpPr>
          <p:grpSpPr>
            <a:xfrm>
              <a:off x="8629767" y="3847514"/>
              <a:ext cx="2088076" cy="214913"/>
              <a:chOff x="9608125" y="3737962"/>
              <a:chExt cx="2088076" cy="214913"/>
            </a:xfrm>
          </p:grpSpPr>
          <p:sp>
            <p:nvSpPr>
              <p:cNvPr id="51" name="Rectangle 50"/>
              <p:cNvSpPr/>
              <p:nvPr/>
            </p:nvSpPr>
            <p:spPr>
              <a:xfrm>
                <a:off x="9608125" y="3737962"/>
                <a:ext cx="898662" cy="214913"/>
              </a:xfrm>
              <a:prstGeom prst="rect">
                <a:avLst/>
              </a:prstGeom>
              <a:solidFill>
                <a:schemeClr val="bg1"/>
              </a:solidFill>
              <a:ln w="38100" cap="flat" cmpd="sng" algn="ctr">
                <a:solidFill>
                  <a:schemeClr val="accent4">
                    <a:lumMod val="75000"/>
                  </a:schemeClr>
                </a:solidFill>
                <a:prstDash val="solid"/>
              </a:ln>
              <a:effectLst/>
            </p:spPr>
            <p:txBody>
              <a:bodyPr lIns="91401" tIns="45700" rIns="91401" bIns="45700" rtlCol="0" anchor="ctr"/>
              <a:lstStyle/>
              <a:p>
                <a:pPr algn="ctr" defTabSz="913821">
                  <a:spcBef>
                    <a:spcPct val="50000"/>
                  </a:spcBef>
                  <a:buClr>
                    <a:srgbClr val="F0AB00"/>
                  </a:buClr>
                  <a:buSzPct val="80000"/>
                </a:pPr>
                <a:r>
                  <a:rPr lang="en-US" sz="1000" b="1" kern="0" dirty="0" smtClean="0">
                    <a:solidFill>
                      <a:schemeClr val="accent4">
                        <a:lumMod val="75000"/>
                      </a:schemeClr>
                    </a:solidFill>
                    <a:ea typeface="Arial Unicode MS" pitchFamily="34" charset="-128"/>
                    <a:cs typeface="Arial Unicode MS" pitchFamily="34" charset="-128"/>
                  </a:rPr>
                  <a:t>Anaconda</a:t>
                </a:r>
                <a:endParaRPr lang="en-US" sz="1000" b="1" kern="0" dirty="0">
                  <a:solidFill>
                    <a:schemeClr val="accent4">
                      <a:lumMod val="75000"/>
                    </a:schemeClr>
                  </a:solidFill>
                  <a:ea typeface="Arial Unicode MS" pitchFamily="34" charset="-128"/>
                  <a:cs typeface="Arial Unicode MS" pitchFamily="34" charset="-128"/>
                </a:endParaRPr>
              </a:p>
            </p:txBody>
          </p:sp>
          <p:sp>
            <p:nvSpPr>
              <p:cNvPr id="54" name="Rectangle 53"/>
              <p:cNvSpPr/>
              <p:nvPr/>
            </p:nvSpPr>
            <p:spPr>
              <a:xfrm>
                <a:off x="10797539" y="3737962"/>
                <a:ext cx="898662" cy="214913"/>
              </a:xfrm>
              <a:prstGeom prst="rect">
                <a:avLst/>
              </a:prstGeom>
              <a:solidFill>
                <a:schemeClr val="bg1"/>
              </a:solidFill>
              <a:ln w="38100" cap="flat" cmpd="sng" algn="ctr">
                <a:solidFill>
                  <a:schemeClr val="accent4">
                    <a:lumMod val="75000"/>
                  </a:schemeClr>
                </a:solidFill>
                <a:prstDash val="solid"/>
              </a:ln>
              <a:effectLst/>
            </p:spPr>
            <p:txBody>
              <a:bodyPr lIns="91401" tIns="45700" rIns="91401" bIns="45700" rtlCol="0" anchor="ctr"/>
              <a:lstStyle/>
              <a:p>
                <a:pPr algn="ctr" defTabSz="913821">
                  <a:spcBef>
                    <a:spcPct val="50000"/>
                  </a:spcBef>
                  <a:buClr>
                    <a:srgbClr val="F0AB00"/>
                  </a:buClr>
                  <a:buSzPct val="80000"/>
                </a:pPr>
                <a:r>
                  <a:rPr lang="en-US" sz="1000" b="1" kern="0" dirty="0" smtClean="0">
                    <a:solidFill>
                      <a:schemeClr val="accent4">
                        <a:lumMod val="75000"/>
                      </a:schemeClr>
                    </a:solidFill>
                    <a:ea typeface="Arial Unicode MS" pitchFamily="34" charset="-128"/>
                    <a:cs typeface="Arial Unicode MS" pitchFamily="34" charset="-128"/>
                  </a:rPr>
                  <a:t>Torch</a:t>
                </a:r>
                <a:endParaRPr lang="en-US" sz="1000" b="1" kern="0" dirty="0">
                  <a:solidFill>
                    <a:schemeClr val="accent4">
                      <a:lumMod val="75000"/>
                    </a:schemeClr>
                  </a:solidFill>
                  <a:ea typeface="Arial Unicode MS" pitchFamily="34" charset="-128"/>
                  <a:cs typeface="Arial Unicode MS" pitchFamily="34" charset="-128"/>
                </a:endParaRPr>
              </a:p>
            </p:txBody>
          </p:sp>
        </p:grpSp>
        <p:sp>
          <p:nvSpPr>
            <p:cNvPr id="55" name="Rectangle 54"/>
            <p:cNvSpPr/>
            <p:nvPr/>
          </p:nvSpPr>
          <p:spPr>
            <a:xfrm>
              <a:off x="8633021" y="2947539"/>
              <a:ext cx="2084822" cy="214913"/>
            </a:xfrm>
            <a:prstGeom prst="rect">
              <a:avLst/>
            </a:prstGeom>
            <a:solidFill>
              <a:schemeClr val="bg1"/>
            </a:solidFill>
            <a:ln w="38100" cap="flat" cmpd="sng" algn="ctr">
              <a:solidFill>
                <a:schemeClr val="accent4">
                  <a:lumMod val="75000"/>
                </a:schemeClr>
              </a:solidFill>
              <a:prstDash val="solid"/>
            </a:ln>
            <a:effectLst/>
          </p:spPr>
          <p:txBody>
            <a:bodyPr lIns="91401" tIns="45700" rIns="91401" bIns="45700" rtlCol="0" anchor="ctr"/>
            <a:lstStyle/>
            <a:p>
              <a:pPr algn="ctr" defTabSz="913821">
                <a:spcBef>
                  <a:spcPct val="50000"/>
                </a:spcBef>
                <a:buClr>
                  <a:srgbClr val="F0AB00"/>
                </a:buClr>
                <a:buSzPct val="80000"/>
              </a:pPr>
              <a:r>
                <a:rPr lang="en-US" sz="1000" b="1" kern="0" dirty="0" smtClean="0">
                  <a:solidFill>
                    <a:schemeClr val="accent4">
                      <a:lumMod val="75000"/>
                    </a:schemeClr>
                  </a:solidFill>
                  <a:ea typeface="Arial Unicode MS" pitchFamily="34" charset="-128"/>
                  <a:cs typeface="Arial Unicode MS" pitchFamily="34" charset="-128"/>
                </a:rPr>
                <a:t>Stanford NLP</a:t>
              </a:r>
              <a:r>
                <a:rPr lang="en-US" sz="1000" b="1" kern="0" baseline="30000" dirty="0" smtClean="0">
                  <a:solidFill>
                    <a:schemeClr val="accent4">
                      <a:lumMod val="75000"/>
                    </a:schemeClr>
                  </a:solidFill>
                  <a:ea typeface="Arial Unicode MS" pitchFamily="34" charset="-128"/>
                  <a:cs typeface="Arial Unicode MS" pitchFamily="34" charset="-128"/>
                </a:rPr>
                <a:t>2)</a:t>
              </a:r>
              <a:endParaRPr lang="en-US" sz="1000" b="1" kern="0" dirty="0">
                <a:solidFill>
                  <a:schemeClr val="accent4">
                    <a:lumMod val="75000"/>
                  </a:schemeClr>
                </a:solidFill>
                <a:ea typeface="Arial Unicode MS" pitchFamily="34" charset="-128"/>
                <a:cs typeface="Arial Unicode MS" pitchFamily="34" charset="-128"/>
              </a:endParaRPr>
            </a:p>
          </p:txBody>
        </p:sp>
        <p:sp>
          <p:nvSpPr>
            <p:cNvPr id="57" name="Rectangle 56"/>
            <p:cNvSpPr/>
            <p:nvPr/>
          </p:nvSpPr>
          <p:spPr>
            <a:xfrm>
              <a:off x="8633021" y="2647548"/>
              <a:ext cx="2084822" cy="214913"/>
            </a:xfrm>
            <a:prstGeom prst="rect">
              <a:avLst/>
            </a:prstGeom>
            <a:solidFill>
              <a:schemeClr val="bg1"/>
            </a:solidFill>
            <a:ln w="38100" cap="flat" cmpd="sng" algn="ctr">
              <a:solidFill>
                <a:schemeClr val="accent4">
                  <a:lumMod val="75000"/>
                </a:schemeClr>
              </a:solidFill>
              <a:prstDash val="solid"/>
            </a:ln>
            <a:effectLst/>
          </p:spPr>
          <p:txBody>
            <a:bodyPr lIns="91401" tIns="45700" rIns="91401" bIns="45700" rtlCol="0" anchor="ctr"/>
            <a:lstStyle/>
            <a:p>
              <a:pPr algn="ctr" defTabSz="913821">
                <a:spcBef>
                  <a:spcPct val="50000"/>
                </a:spcBef>
                <a:buClr>
                  <a:srgbClr val="F0AB00"/>
                </a:buClr>
                <a:buSzPct val="80000"/>
              </a:pPr>
              <a:r>
                <a:rPr lang="en-US" sz="1000" b="1" kern="0" dirty="0" smtClean="0">
                  <a:solidFill>
                    <a:schemeClr val="accent4">
                      <a:lumMod val="75000"/>
                    </a:schemeClr>
                  </a:solidFill>
                  <a:ea typeface="Arial Unicode MS" pitchFamily="34" charset="-128"/>
                  <a:cs typeface="Arial Unicode MS" pitchFamily="34" charset="-128"/>
                </a:rPr>
                <a:t>R</a:t>
              </a:r>
              <a:r>
                <a:rPr lang="en-US" sz="1000" b="1" kern="0" baseline="30000" dirty="0" smtClean="0">
                  <a:solidFill>
                    <a:schemeClr val="accent4">
                      <a:lumMod val="75000"/>
                    </a:schemeClr>
                  </a:solidFill>
                  <a:ea typeface="Arial Unicode MS" pitchFamily="34" charset="-128"/>
                  <a:cs typeface="Arial Unicode MS" pitchFamily="34" charset="-128"/>
                </a:rPr>
                <a:t>1)</a:t>
              </a:r>
              <a:endParaRPr lang="en-US" sz="1000" b="1" kern="0" baseline="30000" dirty="0">
                <a:solidFill>
                  <a:schemeClr val="accent4">
                    <a:lumMod val="75000"/>
                  </a:schemeClr>
                </a:solidFill>
                <a:ea typeface="Arial Unicode MS" pitchFamily="34" charset="-128"/>
                <a:cs typeface="Arial Unicode MS" pitchFamily="34" charset="-128"/>
              </a:endParaRPr>
            </a:p>
          </p:txBody>
        </p:sp>
      </p:grpSp>
      <p:sp>
        <p:nvSpPr>
          <p:cNvPr id="58" name="TextBox 57"/>
          <p:cNvSpPr txBox="1"/>
          <p:nvPr/>
        </p:nvSpPr>
        <p:spPr>
          <a:xfrm>
            <a:off x="382488" y="6340733"/>
            <a:ext cx="10156854" cy="276999"/>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900" kern="0" dirty="0" smtClean="0">
                <a:ea typeface="Arial Unicode MS" pitchFamily="34" charset="-128"/>
                <a:cs typeface="Arial Unicode MS" pitchFamily="34" charset="-128"/>
              </a:rPr>
              <a:t>1)  Proper R itself, not the R connector which is part of HANA    2)  Integrate into HANA to enhance existing text capabilities, expose low-cost API on HCP   3)  </a:t>
            </a:r>
            <a:r>
              <a:rPr lang="en-US" sz="900" kern="0" dirty="0" err="1" smtClean="0">
                <a:ea typeface="Arial Unicode MS" pitchFamily="34" charset="-128"/>
                <a:cs typeface="Arial Unicode MS" pitchFamily="34" charset="-128"/>
              </a:rPr>
              <a:t>MetaMind</a:t>
            </a:r>
            <a:r>
              <a:rPr lang="en-US" sz="900" kern="0" dirty="0" smtClean="0">
                <a:ea typeface="Arial Unicode MS" pitchFamily="34" charset="-128"/>
                <a:cs typeface="Arial Unicode MS" pitchFamily="34" charset="-128"/>
              </a:rPr>
              <a:t>, </a:t>
            </a:r>
            <a:r>
              <a:rPr lang="en-US" sz="900" kern="0" dirty="0" err="1" smtClean="0">
                <a:ea typeface="Arial Unicode MS" pitchFamily="34" charset="-128"/>
                <a:cs typeface="Arial Unicode MS" pitchFamily="34" charset="-128"/>
              </a:rPr>
              <a:t>ClarifAI</a:t>
            </a:r>
            <a:r>
              <a:rPr lang="en-US" sz="900" kern="0" dirty="0" smtClean="0">
                <a:ea typeface="Arial Unicode MS" pitchFamily="34" charset="-128"/>
                <a:cs typeface="Arial Unicode MS" pitchFamily="34" charset="-128"/>
              </a:rPr>
              <a:t>, Nuance</a:t>
            </a:r>
            <a:br>
              <a:rPr lang="en-US" sz="900" kern="0" dirty="0" smtClean="0">
                <a:ea typeface="Arial Unicode MS" pitchFamily="34" charset="-128"/>
                <a:cs typeface="Arial Unicode MS" pitchFamily="34" charset="-128"/>
              </a:rPr>
            </a:br>
            <a:r>
              <a:rPr lang="en-US" sz="900" kern="0" dirty="0" smtClean="0">
                <a:ea typeface="Arial Unicode MS" pitchFamily="34" charset="-128"/>
                <a:cs typeface="Arial Unicode MS" pitchFamily="34" charset="-128"/>
              </a:rPr>
              <a:t>4)  Feedback from HCP: please implement in business unit first, e.g. ICN, then integrate back into HCP, following the </a:t>
            </a:r>
            <a:r>
              <a:rPr lang="en-US" sz="900" kern="0" dirty="0" err="1" smtClean="0">
                <a:ea typeface="Arial Unicode MS" pitchFamily="34" charset="-128"/>
                <a:cs typeface="Arial Unicode MS" pitchFamily="34" charset="-128"/>
              </a:rPr>
              <a:t>hybris</a:t>
            </a:r>
            <a:r>
              <a:rPr lang="en-US" sz="900" kern="0" dirty="0" smtClean="0">
                <a:ea typeface="Arial Unicode MS" pitchFamily="34" charset="-128"/>
                <a:cs typeface="Arial Unicode MS" pitchFamily="34" charset="-128"/>
              </a:rPr>
              <a:t> </a:t>
            </a:r>
            <a:r>
              <a:rPr lang="en-US" sz="900" kern="0" dirty="0" err="1" smtClean="0">
                <a:ea typeface="Arial Unicode MS" pitchFamily="34" charset="-128"/>
                <a:cs typeface="Arial Unicode MS" pitchFamily="34" charset="-128"/>
              </a:rPr>
              <a:t>yaaS</a:t>
            </a:r>
            <a:r>
              <a:rPr lang="en-US" sz="900" kern="0" dirty="0" smtClean="0">
                <a:ea typeface="Arial Unicode MS" pitchFamily="34" charset="-128"/>
                <a:cs typeface="Arial Unicode MS" pitchFamily="34" charset="-128"/>
              </a:rPr>
              <a:t> model</a:t>
            </a:r>
            <a:endParaRPr lang="en-US" sz="900" kern="0" dirty="0">
              <a:ea typeface="Arial Unicode MS" pitchFamily="34" charset="-128"/>
              <a:cs typeface="Arial Unicode MS" pitchFamily="34" charset="-128"/>
            </a:endParaRPr>
          </a:p>
        </p:txBody>
      </p:sp>
      <p:cxnSp>
        <p:nvCxnSpPr>
          <p:cNvPr id="60" name="Straight Connector 59"/>
          <p:cNvCxnSpPr/>
          <p:nvPr/>
        </p:nvCxnSpPr>
        <p:spPr>
          <a:xfrm>
            <a:off x="2781174" y="2906776"/>
            <a:ext cx="4972929" cy="0"/>
          </a:xfrm>
          <a:prstGeom prst="line">
            <a:avLst/>
          </a:prstGeom>
          <a:ln w="63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64" name="Rectangle 63"/>
          <p:cNvSpPr/>
          <p:nvPr/>
        </p:nvSpPr>
        <p:spPr>
          <a:xfrm>
            <a:off x="10429875" y="323842"/>
            <a:ext cx="1334254" cy="210497"/>
          </a:xfrm>
          <a:prstGeom prst="rect">
            <a:avLst/>
          </a:prstGeom>
          <a:solidFill>
            <a:schemeClr val="bg1"/>
          </a:solidFill>
          <a:ln w="9525" cap="flat" cmpd="sng" algn="ctr">
            <a:solidFill>
              <a:schemeClr val="tx2"/>
            </a:solidFill>
            <a:prstDash val="solid"/>
          </a:ln>
          <a:effectLst/>
        </p:spPr>
        <p:txBody>
          <a:bodyPr lIns="91401" tIns="45700" rIns="91401" bIns="45700" rtlCol="0" anchor="ctr"/>
          <a:lstStyle/>
          <a:p>
            <a:pPr algn="ctr" defTabSz="913821">
              <a:spcBef>
                <a:spcPct val="50000"/>
              </a:spcBef>
              <a:buClr>
                <a:srgbClr val="F0AB00"/>
              </a:buClr>
              <a:buSzPct val="80000"/>
            </a:pPr>
            <a:r>
              <a:rPr lang="en-US" sz="1000" b="1" kern="0" dirty="0" smtClean="0">
                <a:solidFill>
                  <a:schemeClr val="accent3">
                    <a:lumMod val="75000"/>
                  </a:schemeClr>
                </a:solidFill>
                <a:ea typeface="Arial Unicode MS" pitchFamily="34" charset="-128"/>
                <a:cs typeface="Arial Unicode MS" pitchFamily="34" charset="-128"/>
              </a:rPr>
              <a:t>Current</a:t>
            </a:r>
            <a:endParaRPr lang="en-US" sz="1000" kern="0" dirty="0">
              <a:solidFill>
                <a:schemeClr val="accent3">
                  <a:lumMod val="75000"/>
                </a:schemeClr>
              </a:solidFill>
              <a:ea typeface="Arial Unicode MS" pitchFamily="34" charset="-128"/>
              <a:cs typeface="Arial Unicode MS" pitchFamily="34" charset="-128"/>
            </a:endParaRPr>
          </a:p>
        </p:txBody>
      </p:sp>
      <p:sp>
        <p:nvSpPr>
          <p:cNvPr id="65" name="Rectangle 64"/>
          <p:cNvSpPr/>
          <p:nvPr/>
        </p:nvSpPr>
        <p:spPr>
          <a:xfrm>
            <a:off x="10429875" y="603056"/>
            <a:ext cx="1334254" cy="208963"/>
          </a:xfrm>
          <a:prstGeom prst="rect">
            <a:avLst/>
          </a:prstGeom>
          <a:solidFill>
            <a:schemeClr val="bg1"/>
          </a:solidFill>
          <a:ln w="9525" cap="flat" cmpd="sng" algn="ctr">
            <a:solidFill>
              <a:schemeClr val="accent4"/>
            </a:solidFill>
            <a:prstDash val="solid"/>
          </a:ln>
          <a:effectLst/>
        </p:spPr>
        <p:txBody>
          <a:bodyPr lIns="91401" tIns="45700" rIns="91401" bIns="45700" rtlCol="0" anchor="ctr"/>
          <a:lstStyle/>
          <a:p>
            <a:pPr algn="ctr" defTabSz="913821">
              <a:spcBef>
                <a:spcPct val="50000"/>
              </a:spcBef>
              <a:buClr>
                <a:srgbClr val="F0AB00"/>
              </a:buClr>
              <a:buSzPct val="80000"/>
            </a:pPr>
            <a:r>
              <a:rPr lang="en-US" sz="1000" b="1" kern="0" dirty="0" smtClean="0">
                <a:solidFill>
                  <a:schemeClr val="accent4">
                    <a:lumMod val="75000"/>
                  </a:schemeClr>
                </a:solidFill>
                <a:ea typeface="Arial Unicode MS" pitchFamily="34" charset="-128"/>
                <a:cs typeface="Arial Unicode MS" pitchFamily="34" charset="-128"/>
              </a:rPr>
              <a:t>Existing Roadmap</a:t>
            </a:r>
            <a:endParaRPr lang="en-US" sz="1000" b="1" kern="0" dirty="0">
              <a:solidFill>
                <a:schemeClr val="accent4">
                  <a:lumMod val="75000"/>
                </a:schemeClr>
              </a:solidFill>
              <a:ea typeface="Arial Unicode MS" pitchFamily="34" charset="-128"/>
              <a:cs typeface="Arial Unicode MS" pitchFamily="34" charset="-128"/>
            </a:endParaRPr>
          </a:p>
        </p:txBody>
      </p:sp>
      <p:sp>
        <p:nvSpPr>
          <p:cNvPr id="66" name="Rectangle 65"/>
          <p:cNvSpPr/>
          <p:nvPr/>
        </p:nvSpPr>
        <p:spPr>
          <a:xfrm>
            <a:off x="10429875" y="886211"/>
            <a:ext cx="1334254" cy="208889"/>
          </a:xfrm>
          <a:prstGeom prst="rect">
            <a:avLst/>
          </a:prstGeom>
          <a:solidFill>
            <a:schemeClr val="bg1"/>
          </a:solidFill>
          <a:ln w="38100" cap="flat" cmpd="sng" algn="ctr">
            <a:solidFill>
              <a:schemeClr val="accent4">
                <a:lumMod val="75000"/>
              </a:schemeClr>
            </a:solidFill>
            <a:prstDash val="solid"/>
          </a:ln>
          <a:effectLst/>
        </p:spPr>
        <p:txBody>
          <a:bodyPr lIns="91401" tIns="45700" rIns="91401" bIns="45700" rtlCol="0" anchor="ctr"/>
          <a:lstStyle/>
          <a:p>
            <a:pPr algn="ctr" defTabSz="913821">
              <a:spcBef>
                <a:spcPct val="50000"/>
              </a:spcBef>
              <a:buClr>
                <a:srgbClr val="F0AB00"/>
              </a:buClr>
              <a:buSzPct val="80000"/>
            </a:pPr>
            <a:r>
              <a:rPr lang="en-US" sz="1000" b="1" kern="0" dirty="0" smtClean="0">
                <a:solidFill>
                  <a:schemeClr val="accent4">
                    <a:lumMod val="75000"/>
                  </a:schemeClr>
                </a:solidFill>
                <a:ea typeface="Arial Unicode MS" pitchFamily="34" charset="-128"/>
                <a:cs typeface="Arial Unicode MS" pitchFamily="34" charset="-128"/>
              </a:rPr>
              <a:t>New for ML/DL </a:t>
            </a:r>
            <a:endParaRPr lang="en-US" sz="1000" b="1" kern="0" baseline="30000" dirty="0">
              <a:solidFill>
                <a:schemeClr val="accent4">
                  <a:lumMod val="75000"/>
                </a:schemeClr>
              </a:solidFill>
              <a:ea typeface="Arial Unicode MS" pitchFamily="34" charset="-128"/>
              <a:cs typeface="Arial Unicode MS" pitchFamily="34" charset="-128"/>
            </a:endParaRPr>
          </a:p>
        </p:txBody>
      </p:sp>
      <p:cxnSp>
        <p:nvCxnSpPr>
          <p:cNvPr id="67" name="Straight Connector 66"/>
          <p:cNvCxnSpPr/>
          <p:nvPr/>
        </p:nvCxnSpPr>
        <p:spPr>
          <a:xfrm>
            <a:off x="2781174" y="2464096"/>
            <a:ext cx="7640540" cy="0"/>
          </a:xfrm>
          <a:prstGeom prst="line">
            <a:avLst/>
          </a:prstGeom>
          <a:ln w="63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61" name="Rectangle 60"/>
          <p:cNvSpPr/>
          <p:nvPr/>
        </p:nvSpPr>
        <p:spPr>
          <a:xfrm rot="16200000">
            <a:off x="9619111" y="3169072"/>
            <a:ext cx="1385727" cy="244100"/>
          </a:xfrm>
          <a:prstGeom prst="rect">
            <a:avLst/>
          </a:prstGeom>
          <a:solidFill>
            <a:schemeClr val="bg1"/>
          </a:solidFill>
          <a:ln w="38100" cap="flat" cmpd="sng" algn="ctr">
            <a:solidFill>
              <a:schemeClr val="accent4">
                <a:lumMod val="75000"/>
              </a:schemeClr>
            </a:solidFill>
            <a:prstDash val="solid"/>
          </a:ln>
          <a:effectLst/>
        </p:spPr>
        <p:txBody>
          <a:bodyPr lIns="91401" tIns="45700" rIns="91401" bIns="45700" rtlCol="0" anchor="ctr"/>
          <a:lstStyle/>
          <a:p>
            <a:pPr algn="ctr" defTabSz="913821">
              <a:spcBef>
                <a:spcPct val="50000"/>
              </a:spcBef>
              <a:buClr>
                <a:srgbClr val="F0AB00"/>
              </a:buClr>
              <a:buSzPct val="80000"/>
            </a:pPr>
            <a:r>
              <a:rPr lang="en-US" sz="1000" b="1" kern="0" dirty="0" smtClean="0">
                <a:solidFill>
                  <a:schemeClr val="accent4">
                    <a:lumMod val="75000"/>
                  </a:schemeClr>
                </a:solidFill>
                <a:ea typeface="Arial Unicode MS" pitchFamily="34" charset="-128"/>
                <a:cs typeface="Arial Unicode MS" pitchFamily="34" charset="-128"/>
              </a:rPr>
              <a:t>Partner APIs</a:t>
            </a:r>
            <a:r>
              <a:rPr lang="en-US" sz="1000" b="1" kern="0" baseline="30000" dirty="0" smtClean="0">
                <a:solidFill>
                  <a:schemeClr val="accent4">
                    <a:lumMod val="75000"/>
                  </a:schemeClr>
                </a:solidFill>
                <a:ea typeface="Arial Unicode MS" pitchFamily="34" charset="-128"/>
                <a:cs typeface="Arial Unicode MS" pitchFamily="34" charset="-128"/>
              </a:rPr>
              <a:t>3)</a:t>
            </a:r>
            <a:endParaRPr lang="en-US" sz="1000" b="1" kern="0" baseline="30000" dirty="0">
              <a:solidFill>
                <a:schemeClr val="accent4">
                  <a:lumMod val="75000"/>
                </a:schemeClr>
              </a:solidFill>
              <a:ea typeface="Arial Unicode MS" pitchFamily="34" charset="-128"/>
              <a:cs typeface="Arial Unicode MS" pitchFamily="34" charset="-128"/>
            </a:endParaRPr>
          </a:p>
        </p:txBody>
      </p:sp>
      <p:sp>
        <p:nvSpPr>
          <p:cNvPr id="63" name="Footer Placeholder 3"/>
          <p:cNvSpPr>
            <a:spLocks noGrp="1"/>
          </p:cNvSpPr>
          <p:nvPr>
            <p:ph type="ftr" sz="quarter" idx="4294967295"/>
          </p:nvPr>
        </p:nvSpPr>
        <p:spPr>
          <a:xfrm>
            <a:off x="10311974" y="6587064"/>
            <a:ext cx="1198046" cy="270936"/>
          </a:xfrm>
          <a:prstGeom prst="rect">
            <a:avLst/>
          </a:prstGeom>
        </p:spPr>
        <p:txBody>
          <a:bodyPr/>
          <a:lstStyle/>
          <a:p>
            <a:r>
              <a:rPr lang="en-US" sz="1400" dirty="0" smtClean="0">
                <a:solidFill>
                  <a:srgbClr val="000000">
                    <a:lumMod val="65000"/>
                    <a:lumOff val="35000"/>
                  </a:srgbClr>
                </a:solidFill>
              </a:rPr>
              <a:t>Confidential</a:t>
            </a:r>
            <a:endParaRPr lang="en-US" sz="1400" dirty="0">
              <a:solidFill>
                <a:srgbClr val="000000">
                  <a:lumMod val="65000"/>
                  <a:lumOff val="35000"/>
                </a:srgbClr>
              </a:solidFill>
            </a:endParaRPr>
          </a:p>
        </p:txBody>
      </p:sp>
      <p:sp>
        <p:nvSpPr>
          <p:cNvPr id="68" name="Slide Number Placeholder 4"/>
          <p:cNvSpPr>
            <a:spLocks noGrp="1"/>
          </p:cNvSpPr>
          <p:nvPr>
            <p:ph type="sldNum" sz="quarter" idx="4"/>
          </p:nvPr>
        </p:nvSpPr>
        <p:spPr>
          <a:xfrm>
            <a:off x="11510020" y="6591818"/>
            <a:ext cx="356090" cy="249938"/>
          </a:xfrm>
        </p:spPr>
        <p:txBody>
          <a:bodyPr/>
          <a:lstStyle/>
          <a:p>
            <a:fld id="{52D116E8-C1B7-4800-ACA1-0CD42BEC2FD7}" type="slidenum">
              <a:rPr lang="en-US" sz="1000" smtClean="0">
                <a:solidFill>
                  <a:srgbClr val="CCCCCC">
                    <a:lumMod val="25000"/>
                  </a:srgbClr>
                </a:solidFill>
              </a:rPr>
              <a:pPr/>
              <a:t>48</a:t>
            </a:fld>
            <a:endParaRPr lang="en-US" dirty="0">
              <a:solidFill>
                <a:srgbClr val="000000">
                  <a:tint val="75000"/>
                </a:srgbClr>
              </a:solidFill>
            </a:endParaRPr>
          </a:p>
        </p:txBody>
      </p:sp>
    </p:spTree>
    <p:extLst>
      <p:ext uri="{BB962C8B-B14F-4D97-AF65-F5344CB8AC3E}">
        <p14:creationId xmlns:p14="http://schemas.microsoft.com/office/powerpoint/2010/main" val="8424598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smtClean="0"/>
              <a:t>Key success factors</a:t>
            </a:r>
            <a:br>
              <a:rPr lang="en-US" sz="2800" dirty="0" smtClean="0"/>
            </a:br>
            <a:r>
              <a:rPr lang="en-US" sz="2800" b="0" dirty="0" smtClean="0"/>
              <a:t>(besides managing expectations)</a:t>
            </a:r>
            <a:endParaRPr lang="en-US" sz="2800" b="0" dirty="0"/>
          </a:p>
        </p:txBody>
      </p:sp>
      <p:sp>
        <p:nvSpPr>
          <p:cNvPr id="3" name="Slide Number Placeholder 2"/>
          <p:cNvSpPr>
            <a:spLocks noGrp="1"/>
          </p:cNvSpPr>
          <p:nvPr>
            <p:ph type="sldNum" sz="quarter" idx="4"/>
          </p:nvPr>
        </p:nvSpPr>
        <p:spPr/>
        <p:txBody>
          <a:bodyPr/>
          <a:lstStyle/>
          <a:p>
            <a:fld id="{CC9A47A7-69B4-4E06-BC6E-7199A7EDE009}" type="slidenum">
              <a:rPr lang="de-DE" smtClean="0">
                <a:solidFill>
                  <a:srgbClr val="000000">
                    <a:tint val="75000"/>
                  </a:srgbClr>
                </a:solidFill>
              </a:rPr>
              <a:pPr/>
              <a:t>49</a:t>
            </a:fld>
            <a:endParaRPr lang="de-DE" dirty="0">
              <a:solidFill>
                <a:srgbClr val="000000">
                  <a:tint val="75000"/>
                </a:srgbClr>
              </a:solidFill>
            </a:endParaRPr>
          </a:p>
        </p:txBody>
      </p:sp>
      <p:sp>
        <p:nvSpPr>
          <p:cNvPr id="5" name="Content Placeholder 8"/>
          <p:cNvSpPr txBox="1">
            <a:spLocks/>
          </p:cNvSpPr>
          <p:nvPr/>
        </p:nvSpPr>
        <p:spPr>
          <a:xfrm>
            <a:off x="1581729" y="1675383"/>
            <a:ext cx="9831707" cy="682004"/>
          </a:xfrm>
          <a:prstGeom prst="rect">
            <a:avLst/>
          </a:prstGeom>
        </p:spPr>
        <p:txBody>
          <a:bodyPr/>
          <a:lstStyle>
            <a:lvl1pPr marL="285721" indent="-285721" algn="l" defTabSz="1088449" rtl="0" eaLnBrk="1" latinLnBrk="0" hangingPunct="1">
              <a:spcBef>
                <a:spcPts val="400"/>
              </a:spcBef>
              <a:buClr>
                <a:schemeClr val="bg2">
                  <a:lumMod val="25000"/>
                </a:schemeClr>
              </a:buClr>
              <a:buSzPct val="80000"/>
              <a:buFont typeface="Arial" charset="0"/>
              <a:buChar char="•"/>
              <a:defRPr sz="1999" b="0" kern="1200">
                <a:solidFill>
                  <a:schemeClr val="bg2">
                    <a:lumMod val="25000"/>
                  </a:schemeClr>
                </a:solidFill>
                <a:latin typeface="+mj-lt"/>
                <a:ea typeface="+mn-ea"/>
                <a:cs typeface="+mn-cs"/>
              </a:defRPr>
            </a:lvl1pPr>
            <a:lvl2pPr marL="0" indent="0" algn="l" defTabSz="1088449" rtl="0" eaLnBrk="1" latinLnBrk="0" hangingPunct="1">
              <a:spcBef>
                <a:spcPts val="600"/>
              </a:spcBef>
              <a:buClr>
                <a:schemeClr val="accent1"/>
              </a:buClr>
              <a:buSzPct val="80000"/>
              <a:buFont typeface="Wingdings" pitchFamily="2" charset="2"/>
              <a:buNone/>
              <a:defRPr sz="1999" kern="1200">
                <a:solidFill>
                  <a:schemeClr val="tx1"/>
                </a:solidFill>
                <a:latin typeface="+mn-lt"/>
                <a:ea typeface="+mn-ea"/>
                <a:cs typeface="+mn-cs"/>
              </a:defRPr>
            </a:lvl2pPr>
            <a:lvl3pPr marL="179946" indent="-179946" algn="l" defTabSz="1088449" rtl="0" eaLnBrk="1" latinLnBrk="0" hangingPunct="1">
              <a:spcBef>
                <a:spcPts val="400"/>
              </a:spcBef>
              <a:buClr>
                <a:schemeClr val="accent1"/>
              </a:buClr>
              <a:buSzPct val="100000"/>
              <a:buFont typeface="Wingdings" pitchFamily="2" charset="2"/>
              <a:buChar char=""/>
              <a:defRPr sz="1799" kern="1200">
                <a:solidFill>
                  <a:schemeClr val="tx1"/>
                </a:solidFill>
                <a:latin typeface="+mn-lt"/>
                <a:ea typeface="+mn-ea"/>
                <a:cs typeface="+mn-cs"/>
              </a:defRPr>
            </a:lvl3pPr>
            <a:lvl4pPr marL="359892" indent="-179946" algn="l" defTabSz="1088449" rtl="0" eaLnBrk="1" latinLnBrk="0" hangingPunct="1">
              <a:spcBef>
                <a:spcPts val="400"/>
              </a:spcBef>
              <a:buClr>
                <a:schemeClr val="accent2"/>
              </a:buClr>
              <a:buSzPct val="100000"/>
              <a:buFont typeface="Arial" pitchFamily="34" charset="0"/>
              <a:buChar char="–"/>
              <a:defRPr sz="1500" b="0" kern="1200">
                <a:solidFill>
                  <a:schemeClr val="bg2">
                    <a:lumMod val="25000"/>
                  </a:schemeClr>
                </a:solidFill>
                <a:latin typeface="+mn-lt"/>
                <a:ea typeface="+mn-ea"/>
                <a:cs typeface="+mn-cs"/>
              </a:defRPr>
            </a:lvl4pPr>
            <a:lvl5pPr marL="539838" indent="-179946" algn="l" defTabSz="1088449" rtl="0" eaLnBrk="1" latinLnBrk="0" hangingPunct="1">
              <a:spcBef>
                <a:spcPts val="250"/>
              </a:spcBef>
              <a:buClr>
                <a:schemeClr val="accent2"/>
              </a:buClr>
              <a:buSzPct val="100000"/>
              <a:buFont typeface="Courier New" pitchFamily="49" charset="0"/>
              <a:buChar char="o"/>
              <a:defRPr sz="1500" b="0" kern="1200">
                <a:solidFill>
                  <a:schemeClr val="bg2">
                    <a:lumMod val="25000"/>
                  </a:schemeClr>
                </a:solidFill>
                <a:latin typeface="+mn-lt"/>
                <a:ea typeface="+mn-ea"/>
                <a:cs typeface="+mn-cs"/>
              </a:defRPr>
            </a:lvl5pPr>
            <a:lvl6pPr marL="2993236" indent="-272112" algn="l" defTabSz="1088449" rtl="0" eaLnBrk="1" latinLnBrk="0" hangingPunct="1">
              <a:spcBef>
                <a:spcPct val="20000"/>
              </a:spcBef>
              <a:buFont typeface="Arial" pitchFamily="34" charset="0"/>
              <a:buChar char="•"/>
              <a:defRPr sz="2399" kern="1200">
                <a:solidFill>
                  <a:schemeClr val="tx1"/>
                </a:solidFill>
                <a:latin typeface="+mn-lt"/>
                <a:ea typeface="+mn-ea"/>
                <a:cs typeface="+mn-cs"/>
              </a:defRPr>
            </a:lvl6pPr>
            <a:lvl7pPr marL="3537460" indent="-272112" algn="l" defTabSz="1088449" rtl="0" eaLnBrk="1" latinLnBrk="0" hangingPunct="1">
              <a:spcBef>
                <a:spcPct val="20000"/>
              </a:spcBef>
              <a:buFont typeface="Arial" pitchFamily="34" charset="0"/>
              <a:buChar char="•"/>
              <a:defRPr sz="2399" kern="1200">
                <a:solidFill>
                  <a:schemeClr val="tx1"/>
                </a:solidFill>
                <a:latin typeface="+mn-lt"/>
                <a:ea typeface="+mn-ea"/>
                <a:cs typeface="+mn-cs"/>
              </a:defRPr>
            </a:lvl7pPr>
            <a:lvl8pPr marL="4081685" indent="-272112" algn="l" defTabSz="1088449" rtl="0" eaLnBrk="1" latinLnBrk="0" hangingPunct="1">
              <a:spcBef>
                <a:spcPct val="20000"/>
              </a:spcBef>
              <a:buFont typeface="Arial" pitchFamily="34" charset="0"/>
              <a:buChar char="•"/>
              <a:defRPr sz="2399" kern="1200">
                <a:solidFill>
                  <a:schemeClr val="tx1"/>
                </a:solidFill>
                <a:latin typeface="+mn-lt"/>
                <a:ea typeface="+mn-ea"/>
                <a:cs typeface="+mn-cs"/>
              </a:defRPr>
            </a:lvl8pPr>
            <a:lvl9pPr marL="4625910" indent="-272112" algn="l" defTabSz="1088449" rtl="0" eaLnBrk="1" latinLnBrk="0" hangingPunct="1">
              <a:spcBef>
                <a:spcPct val="20000"/>
              </a:spcBef>
              <a:buFont typeface="Arial" pitchFamily="34" charset="0"/>
              <a:buChar char="•"/>
              <a:defRPr sz="2399" kern="1200">
                <a:solidFill>
                  <a:schemeClr val="tx1"/>
                </a:solidFill>
                <a:latin typeface="+mn-lt"/>
                <a:ea typeface="+mn-ea"/>
                <a:cs typeface="+mn-cs"/>
              </a:defRPr>
            </a:lvl9pPr>
          </a:lstStyle>
          <a:p>
            <a:pPr marL="131763" indent="-131763" defTabSz="914400" eaLnBrk="0" fontAlgn="base" hangingPunct="0">
              <a:spcBef>
                <a:spcPts val="1200"/>
              </a:spcBef>
              <a:buClr>
                <a:schemeClr val="accent3"/>
              </a:buClr>
              <a:buSzTx/>
              <a:buFont typeface="Wingdings" panose="05000000000000000000" pitchFamily="2" charset="2"/>
              <a:buChar char="§"/>
            </a:pPr>
            <a:r>
              <a:rPr lang="en-US" altLang="en-US" sz="1800" dirty="0" smtClean="0">
                <a:solidFill>
                  <a:schemeClr val="tx1"/>
                </a:solidFill>
                <a:latin typeface="+mn-lt"/>
                <a:ea typeface="Calibri" panose="020F0502020204030204" pitchFamily="34" charset="0"/>
                <a:cs typeface="Times New Roman" panose="02020603050405020304" pitchFamily="18" charset="0"/>
              </a:rPr>
              <a:t>Razor focus on building a business </a:t>
            </a:r>
            <a:br>
              <a:rPr lang="en-US" altLang="en-US" sz="1800" dirty="0" smtClean="0">
                <a:solidFill>
                  <a:schemeClr val="tx1"/>
                </a:solidFill>
                <a:latin typeface="+mn-lt"/>
                <a:ea typeface="Calibri" panose="020F0502020204030204" pitchFamily="34" charset="0"/>
                <a:cs typeface="Times New Roman" panose="02020603050405020304" pitchFamily="18" charset="0"/>
              </a:rPr>
            </a:br>
            <a:r>
              <a:rPr lang="en-US" altLang="en-US" sz="1800" dirty="0" smtClean="0">
                <a:solidFill>
                  <a:schemeClr val="tx1"/>
                </a:solidFill>
                <a:latin typeface="+mn-lt"/>
                <a:ea typeface="Calibri" panose="020F0502020204030204" pitchFamily="34" charset="0"/>
                <a:cs typeface="Times New Roman" panose="02020603050405020304" pitchFamily="18" charset="0"/>
              </a:rPr>
              <a:t>(not one-off showcases)</a:t>
            </a:r>
            <a:br>
              <a:rPr lang="en-US" altLang="en-US" sz="1800" dirty="0" smtClean="0">
                <a:solidFill>
                  <a:schemeClr val="tx1"/>
                </a:solidFill>
                <a:latin typeface="+mn-lt"/>
                <a:ea typeface="Calibri" panose="020F0502020204030204" pitchFamily="34" charset="0"/>
                <a:cs typeface="Times New Roman" panose="02020603050405020304" pitchFamily="18" charset="0"/>
              </a:rPr>
            </a:br>
            <a:endParaRPr lang="en-US" altLang="en-US" sz="1800" baseline="30000" dirty="0">
              <a:solidFill>
                <a:schemeClr val="tx1"/>
              </a:solidFill>
              <a:latin typeface="+mn-lt"/>
              <a:ea typeface="Calibri" panose="020F0502020204030204" pitchFamily="34" charset="0"/>
              <a:cs typeface="Times New Roman" panose="02020603050405020304" pitchFamily="18" charset="0"/>
            </a:endParaRPr>
          </a:p>
          <a:p>
            <a:pPr marL="131763" indent="-131763" defTabSz="914400" eaLnBrk="0" fontAlgn="base" hangingPunct="0">
              <a:spcBef>
                <a:spcPts val="1200"/>
              </a:spcBef>
              <a:buClr>
                <a:schemeClr val="accent3"/>
              </a:buClr>
              <a:buSzTx/>
              <a:buFont typeface="Wingdings" panose="05000000000000000000" pitchFamily="2" charset="2"/>
              <a:buChar char="§"/>
            </a:pPr>
            <a:r>
              <a:rPr lang="en-US" altLang="en-US" sz="1800" dirty="0">
                <a:solidFill>
                  <a:schemeClr val="tx1"/>
                </a:solidFill>
                <a:ea typeface="Calibri" panose="020F0502020204030204" pitchFamily="34" charset="0"/>
                <a:cs typeface="Times New Roman" panose="02020603050405020304" pitchFamily="18" charset="0"/>
              </a:rPr>
              <a:t>Picking and choosing </a:t>
            </a:r>
            <a:r>
              <a:rPr lang="en-US" altLang="en-US" sz="1800" dirty="0" smtClean="0">
                <a:solidFill>
                  <a:schemeClr val="tx1"/>
                </a:solidFill>
                <a:ea typeface="Calibri" panose="020F0502020204030204" pitchFamily="34" charset="0"/>
                <a:cs typeface="Times New Roman" panose="02020603050405020304" pitchFamily="18" charset="0"/>
              </a:rPr>
              <a:t>the right segments to go after with our limited bandwidth</a:t>
            </a:r>
            <a:r>
              <a:rPr lang="en-US" altLang="en-US" sz="1800" dirty="0">
                <a:solidFill>
                  <a:schemeClr val="tx1"/>
                </a:solidFill>
                <a:ea typeface="Calibri" panose="020F0502020204030204" pitchFamily="34" charset="0"/>
                <a:cs typeface="Times New Roman" panose="02020603050405020304" pitchFamily="18" charset="0"/>
              </a:rPr>
              <a:t/>
            </a:r>
            <a:br>
              <a:rPr lang="en-US" altLang="en-US" sz="1800" dirty="0">
                <a:solidFill>
                  <a:schemeClr val="tx1"/>
                </a:solidFill>
                <a:ea typeface="Calibri" panose="020F0502020204030204" pitchFamily="34" charset="0"/>
                <a:cs typeface="Times New Roman" panose="02020603050405020304" pitchFamily="18" charset="0"/>
              </a:rPr>
            </a:br>
            <a:r>
              <a:rPr lang="en-US" altLang="en-US" sz="1800" dirty="0">
                <a:solidFill>
                  <a:schemeClr val="tx1"/>
                </a:solidFill>
                <a:ea typeface="Calibri" panose="020F0502020204030204" pitchFamily="34" charset="0"/>
                <a:cs typeface="Times New Roman" panose="02020603050405020304" pitchFamily="18" charset="0"/>
              </a:rPr>
              <a:t>(i.e. </a:t>
            </a:r>
            <a:r>
              <a:rPr lang="en-US" altLang="en-US" sz="1800" dirty="0" smtClean="0">
                <a:solidFill>
                  <a:schemeClr val="tx1"/>
                </a:solidFill>
                <a:ea typeface="Calibri" panose="020F0502020204030204" pitchFamily="34" charset="0"/>
                <a:cs typeface="Times New Roman" panose="02020603050405020304" pitchFamily="18" charset="0"/>
              </a:rPr>
              <a:t>SAPPHIRE’s large, fast growing markets facing tech disruption)</a:t>
            </a:r>
            <a:r>
              <a:rPr lang="en-US" altLang="en-US" sz="1800" dirty="0">
                <a:solidFill>
                  <a:schemeClr val="tx1"/>
                </a:solidFill>
                <a:ea typeface="Calibri" panose="020F0502020204030204" pitchFamily="34" charset="0"/>
                <a:cs typeface="Times New Roman" panose="02020603050405020304" pitchFamily="18" charset="0"/>
              </a:rPr>
              <a:t/>
            </a:r>
            <a:br>
              <a:rPr lang="en-US" altLang="en-US" sz="1800" dirty="0">
                <a:solidFill>
                  <a:schemeClr val="tx1"/>
                </a:solidFill>
                <a:ea typeface="Calibri" panose="020F0502020204030204" pitchFamily="34" charset="0"/>
                <a:cs typeface="Times New Roman" panose="02020603050405020304" pitchFamily="18" charset="0"/>
              </a:rPr>
            </a:br>
            <a:endParaRPr lang="en-US" altLang="en-US" sz="1800" dirty="0">
              <a:solidFill>
                <a:schemeClr val="tx1"/>
              </a:solidFill>
              <a:ea typeface="Calibri" panose="020F0502020204030204" pitchFamily="34" charset="0"/>
              <a:cs typeface="Times New Roman" panose="02020603050405020304" pitchFamily="18" charset="0"/>
            </a:endParaRPr>
          </a:p>
          <a:p>
            <a:pPr marL="131763" indent="-131763" defTabSz="914400" eaLnBrk="0" fontAlgn="base" hangingPunct="0">
              <a:spcBef>
                <a:spcPts val="1200"/>
              </a:spcBef>
              <a:buClr>
                <a:schemeClr val="accent3"/>
              </a:buClr>
              <a:buSzTx/>
              <a:buFont typeface="Wingdings" panose="05000000000000000000" pitchFamily="2" charset="2"/>
              <a:buChar char="§"/>
            </a:pPr>
            <a:r>
              <a:rPr lang="en-US" altLang="en-US" sz="1800" dirty="0" smtClean="0">
                <a:solidFill>
                  <a:schemeClr val="tx1"/>
                </a:solidFill>
                <a:latin typeface="+mn-lt"/>
                <a:ea typeface="Calibri" panose="020F0502020204030204" pitchFamily="34" charset="0"/>
                <a:cs typeface="Times New Roman" panose="02020603050405020304" pitchFamily="18" charset="0"/>
              </a:rPr>
              <a:t>Generating and rapidly pursuing the right </a:t>
            </a:r>
            <a:r>
              <a:rPr lang="en-US" altLang="en-US" sz="1800" dirty="0" err="1" smtClean="0">
                <a:solidFill>
                  <a:schemeClr val="tx1"/>
                </a:solidFill>
                <a:latin typeface="+mn-lt"/>
                <a:ea typeface="Calibri" panose="020F0502020204030204" pitchFamily="34" charset="0"/>
                <a:cs typeface="Times New Roman" panose="02020603050405020304" pitchFamily="18" charset="0"/>
              </a:rPr>
              <a:t>PoC</a:t>
            </a:r>
            <a:r>
              <a:rPr lang="en-US" altLang="en-US" sz="1800" dirty="0" smtClean="0">
                <a:solidFill>
                  <a:schemeClr val="tx1"/>
                </a:solidFill>
                <a:latin typeface="+mn-lt"/>
                <a:ea typeface="Calibri" panose="020F0502020204030204" pitchFamily="34" charset="0"/>
                <a:cs typeface="Times New Roman" panose="02020603050405020304" pitchFamily="18" charset="0"/>
              </a:rPr>
              <a:t> opportunities inside each segment</a:t>
            </a:r>
            <a:br>
              <a:rPr lang="en-US" altLang="en-US" sz="1800" dirty="0" smtClean="0">
                <a:solidFill>
                  <a:schemeClr val="tx1"/>
                </a:solidFill>
                <a:latin typeface="+mn-lt"/>
                <a:ea typeface="Calibri" panose="020F0502020204030204" pitchFamily="34" charset="0"/>
                <a:cs typeface="Times New Roman" panose="02020603050405020304" pitchFamily="18" charset="0"/>
              </a:rPr>
            </a:br>
            <a:r>
              <a:rPr lang="en-US" altLang="en-US" sz="1800" dirty="0" smtClean="0">
                <a:solidFill>
                  <a:schemeClr val="tx1"/>
                </a:solidFill>
                <a:latin typeface="+mn-lt"/>
                <a:ea typeface="Calibri" panose="020F0502020204030204" pitchFamily="34" charset="0"/>
                <a:cs typeface="Times New Roman" panose="02020603050405020304" pitchFamily="18" charset="0"/>
              </a:rPr>
              <a:t>(i.e. proof points for validating the business and the technology; not peripheral tangents)</a:t>
            </a:r>
            <a:br>
              <a:rPr lang="en-US" altLang="en-US" sz="1800" dirty="0" smtClean="0">
                <a:solidFill>
                  <a:schemeClr val="tx1"/>
                </a:solidFill>
                <a:latin typeface="+mn-lt"/>
                <a:ea typeface="Calibri" panose="020F0502020204030204" pitchFamily="34" charset="0"/>
                <a:cs typeface="Times New Roman" panose="02020603050405020304" pitchFamily="18" charset="0"/>
              </a:rPr>
            </a:br>
            <a:endParaRPr lang="en-US" altLang="en-US" sz="1800" dirty="0">
              <a:solidFill>
                <a:schemeClr val="tx1"/>
              </a:solidFill>
              <a:latin typeface="+mn-lt"/>
              <a:ea typeface="Calibri" panose="020F0502020204030204" pitchFamily="34" charset="0"/>
              <a:cs typeface="Times New Roman" panose="02020603050405020304" pitchFamily="18" charset="0"/>
            </a:endParaRPr>
          </a:p>
          <a:p>
            <a:pPr marL="131763" indent="-131763" defTabSz="914400" eaLnBrk="0" fontAlgn="base" hangingPunct="0">
              <a:spcBef>
                <a:spcPts val="1200"/>
              </a:spcBef>
              <a:buClr>
                <a:schemeClr val="accent3"/>
              </a:buClr>
              <a:buSzTx/>
              <a:buFont typeface="Wingdings" panose="05000000000000000000" pitchFamily="2" charset="2"/>
              <a:buChar char="§"/>
            </a:pPr>
            <a:r>
              <a:rPr lang="en-US" altLang="en-US" sz="1800" dirty="0" smtClean="0">
                <a:solidFill>
                  <a:schemeClr val="tx1"/>
                </a:solidFill>
                <a:latin typeface="+mn-lt"/>
                <a:ea typeface="Calibri" panose="020F0502020204030204" pitchFamily="34" charset="0"/>
                <a:cs typeface="Times New Roman" panose="02020603050405020304" pitchFamily="18" charset="0"/>
              </a:rPr>
              <a:t>Attracting ML talent</a:t>
            </a:r>
            <a:br>
              <a:rPr lang="en-US" altLang="en-US" sz="1800" dirty="0" smtClean="0">
                <a:solidFill>
                  <a:schemeClr val="tx1"/>
                </a:solidFill>
                <a:latin typeface="+mn-lt"/>
                <a:ea typeface="Calibri" panose="020F0502020204030204" pitchFamily="34" charset="0"/>
                <a:cs typeface="Times New Roman" panose="02020603050405020304" pitchFamily="18" charset="0"/>
              </a:rPr>
            </a:br>
            <a:r>
              <a:rPr lang="en-US" altLang="en-US" sz="1800" dirty="0" smtClean="0">
                <a:solidFill>
                  <a:schemeClr val="tx1"/>
                </a:solidFill>
                <a:latin typeface="+mn-lt"/>
                <a:ea typeface="Calibri" panose="020F0502020204030204" pitchFamily="34" charset="0"/>
                <a:cs typeface="Times New Roman" panose="02020603050405020304" pitchFamily="18" charset="0"/>
              </a:rPr>
              <a:t>(competition is fierce)</a:t>
            </a:r>
            <a:br>
              <a:rPr lang="en-US" altLang="en-US" sz="1800" dirty="0" smtClean="0">
                <a:solidFill>
                  <a:schemeClr val="tx1"/>
                </a:solidFill>
                <a:latin typeface="+mn-lt"/>
                <a:ea typeface="Calibri" panose="020F0502020204030204" pitchFamily="34" charset="0"/>
                <a:cs typeface="Times New Roman" panose="02020603050405020304" pitchFamily="18" charset="0"/>
              </a:rPr>
            </a:br>
            <a:endParaRPr lang="en-US" altLang="en-US" sz="1800" dirty="0" smtClean="0">
              <a:solidFill>
                <a:schemeClr val="tx1"/>
              </a:solidFill>
              <a:latin typeface="+mn-lt"/>
              <a:ea typeface="Calibri" panose="020F0502020204030204" pitchFamily="34" charset="0"/>
              <a:cs typeface="Times New Roman" panose="02020603050405020304" pitchFamily="18" charset="0"/>
            </a:endParaRPr>
          </a:p>
          <a:p>
            <a:pPr marL="131763" indent="-131763" defTabSz="914400" eaLnBrk="0" fontAlgn="base" hangingPunct="0">
              <a:spcBef>
                <a:spcPts val="1200"/>
              </a:spcBef>
              <a:buClr>
                <a:schemeClr val="accent3"/>
              </a:buClr>
              <a:buSzTx/>
              <a:buFont typeface="Wingdings" panose="05000000000000000000" pitchFamily="2" charset="2"/>
              <a:buChar char="§"/>
            </a:pPr>
            <a:r>
              <a:rPr lang="en-US" altLang="en-US" sz="1800" dirty="0" smtClean="0">
                <a:solidFill>
                  <a:schemeClr val="tx1"/>
                </a:solidFill>
                <a:latin typeface="+mn-lt"/>
                <a:ea typeface="Calibri" panose="020F0502020204030204" pitchFamily="34" charset="0"/>
                <a:cs typeface="Times New Roman" panose="02020603050405020304" pitchFamily="18" charset="0"/>
              </a:rPr>
              <a:t>Attracting data</a:t>
            </a:r>
            <a:br>
              <a:rPr lang="en-US" altLang="en-US" sz="1800" dirty="0" smtClean="0">
                <a:solidFill>
                  <a:schemeClr val="tx1"/>
                </a:solidFill>
                <a:latin typeface="+mn-lt"/>
                <a:ea typeface="Calibri" panose="020F0502020204030204" pitchFamily="34" charset="0"/>
                <a:cs typeface="Times New Roman" panose="02020603050405020304" pitchFamily="18" charset="0"/>
              </a:rPr>
            </a:br>
            <a:r>
              <a:rPr lang="en-US" altLang="en-US" sz="1800" dirty="0" smtClean="0">
                <a:solidFill>
                  <a:schemeClr val="tx1"/>
                </a:solidFill>
                <a:latin typeface="+mn-lt"/>
                <a:ea typeface="Calibri" panose="020F0502020204030204" pitchFamily="34" charset="0"/>
                <a:cs typeface="Times New Roman" panose="02020603050405020304" pitchFamily="18" charset="0"/>
              </a:rPr>
              <a:t>(it’s the fuel)</a:t>
            </a:r>
            <a:br>
              <a:rPr lang="en-US" altLang="en-US" sz="1800" dirty="0" smtClean="0">
                <a:solidFill>
                  <a:schemeClr val="tx1"/>
                </a:solidFill>
                <a:latin typeface="+mn-lt"/>
                <a:ea typeface="Calibri" panose="020F0502020204030204" pitchFamily="34" charset="0"/>
                <a:cs typeface="Times New Roman" panose="02020603050405020304" pitchFamily="18" charset="0"/>
              </a:rPr>
            </a:br>
            <a:endParaRPr lang="en-US" altLang="en-US" sz="1800" dirty="0" smtClean="0">
              <a:solidFill>
                <a:schemeClr val="tx1"/>
              </a:solidFill>
              <a:latin typeface="+mn-lt"/>
              <a:ea typeface="Calibri" panose="020F0502020204030204" pitchFamily="34" charset="0"/>
              <a:cs typeface="Times New Roman" panose="02020603050405020304" pitchFamily="18" charset="0"/>
            </a:endParaRPr>
          </a:p>
          <a:p>
            <a:pPr marL="131763" indent="-131763" defTabSz="914400" eaLnBrk="0" fontAlgn="base" hangingPunct="0">
              <a:spcBef>
                <a:spcPts val="1200"/>
              </a:spcBef>
              <a:buClr>
                <a:schemeClr val="accent3"/>
              </a:buClr>
              <a:buSzTx/>
              <a:buFont typeface="Wingdings" panose="05000000000000000000" pitchFamily="2" charset="2"/>
              <a:buChar char="§"/>
            </a:pPr>
            <a:endParaRPr lang="en-US" altLang="en-US" sz="1800" dirty="0" smtClean="0">
              <a:solidFill>
                <a:schemeClr val="tx1"/>
              </a:solidFill>
              <a:latin typeface="+mn-l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3605520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916" y="315024"/>
            <a:ext cx="11542194" cy="756000"/>
          </a:xfrm>
        </p:spPr>
        <p:txBody>
          <a:bodyPr/>
          <a:lstStyle/>
          <a:p>
            <a:r>
              <a:rPr lang="en-US" sz="2800" dirty="0" smtClean="0"/>
              <a:t>They are now better than us at image labelling</a:t>
            </a:r>
            <a:endParaRPr lang="en-US" sz="1600" b="0" dirty="0"/>
          </a:p>
        </p:txBody>
      </p:sp>
      <p:sp>
        <p:nvSpPr>
          <p:cNvPr id="4" name="Footer Placeholder 3"/>
          <p:cNvSpPr>
            <a:spLocks noGrp="1"/>
          </p:cNvSpPr>
          <p:nvPr>
            <p:ph type="ftr" sz="quarter" idx="3"/>
          </p:nvPr>
        </p:nvSpPr>
        <p:spPr/>
        <p:txBody>
          <a:bodyPr/>
          <a:lstStyle/>
          <a:p>
            <a:r>
              <a:rPr lang="en-US" smtClean="0">
                <a:solidFill>
                  <a:srgbClr val="000000">
                    <a:lumMod val="65000"/>
                    <a:lumOff val="35000"/>
                  </a:srgbClr>
                </a:solidFill>
              </a:rPr>
              <a:t>Confidential</a:t>
            </a:r>
            <a:endParaRPr lang="en-US" dirty="0">
              <a:solidFill>
                <a:srgbClr val="000000">
                  <a:lumMod val="65000"/>
                  <a:lumOff val="35000"/>
                </a:srgbClr>
              </a:solidFill>
            </a:endParaRPr>
          </a:p>
        </p:txBody>
      </p:sp>
      <p:sp>
        <p:nvSpPr>
          <p:cNvPr id="5" name="Slide Number Placeholder 4"/>
          <p:cNvSpPr>
            <a:spLocks noGrp="1"/>
          </p:cNvSpPr>
          <p:nvPr>
            <p:ph type="sldNum" sz="quarter" idx="4"/>
          </p:nvPr>
        </p:nvSpPr>
        <p:spPr/>
        <p:txBody>
          <a:bodyPr/>
          <a:lstStyle/>
          <a:p>
            <a:fld id="{52D116E8-C1B7-4800-ACA1-0CD42BEC2FD7}" type="slidenum">
              <a:rPr lang="en-US" sz="1000" smtClean="0">
                <a:solidFill>
                  <a:srgbClr val="CCCCCC">
                    <a:lumMod val="25000"/>
                  </a:srgbClr>
                </a:solidFill>
              </a:rPr>
              <a:pPr/>
              <a:t>5</a:t>
            </a:fld>
            <a:endParaRPr lang="en-US" dirty="0">
              <a:solidFill>
                <a:srgbClr val="000000">
                  <a:tint val="75000"/>
                </a:srgbClr>
              </a:solidFill>
            </a:endParaRPr>
          </a:p>
        </p:txBody>
      </p:sp>
      <p:sp>
        <p:nvSpPr>
          <p:cNvPr id="29" name="Text Placeholder 48"/>
          <p:cNvSpPr>
            <a:spLocks noGrp="1"/>
          </p:cNvSpPr>
          <p:nvPr>
            <p:custDataLst>
              <p:tags r:id="rId1"/>
            </p:custDataLst>
          </p:nvPr>
        </p:nvSpPr>
        <p:spPr bwMode="gray">
          <a:xfrm>
            <a:off x="6462617" y="4737369"/>
            <a:ext cx="196799" cy="212676"/>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0" indent="0" algn="l" defTabSz="1088776" rtl="0" eaLnBrk="1" latinLnBrk="0" hangingPunct="1">
              <a:spcBef>
                <a:spcPts val="2400"/>
              </a:spcBef>
              <a:buClr>
                <a:schemeClr val="accent1"/>
              </a:buClr>
              <a:buSzPct val="80000"/>
              <a:buFontTx/>
              <a:buNone/>
              <a:defRPr sz="2400" b="1" kern="1200">
                <a:solidFill>
                  <a:schemeClr val="tx1"/>
                </a:solidFill>
                <a:latin typeface="+mn-lt"/>
                <a:ea typeface="+mn-ea"/>
                <a:cs typeface="+mn-cs"/>
              </a:defRPr>
            </a:lvl1pPr>
            <a:lvl2pPr marL="0" indent="0" algn="l" defTabSz="1088776" rtl="0" eaLnBrk="1" latinLnBrk="0" hangingPunct="1">
              <a:spcBef>
                <a:spcPts val="600"/>
              </a:spcBef>
              <a:buClr>
                <a:schemeClr val="accent1"/>
              </a:buClr>
              <a:buSzPct val="80000"/>
              <a:buFont typeface="Wingdings" pitchFamily="2" charset="2"/>
              <a:buNone/>
              <a:defRPr sz="2400" kern="1200">
                <a:solidFill>
                  <a:schemeClr val="tx1"/>
                </a:solidFill>
                <a:latin typeface="+mn-lt"/>
                <a:ea typeface="+mn-ea"/>
                <a:cs typeface="+mn-cs"/>
              </a:defRPr>
            </a:lvl2pPr>
            <a:lvl3pPr marL="540000" indent="-360000" algn="l" defTabSz="1088776" rtl="0" eaLnBrk="1" latinLnBrk="0" hangingPunct="1">
              <a:spcBef>
                <a:spcPts val="600"/>
              </a:spcBef>
              <a:spcAft>
                <a:spcPts val="0"/>
              </a:spcAft>
              <a:buClr>
                <a:schemeClr val="tx1"/>
              </a:buClr>
              <a:buSzPct val="100000"/>
              <a:buFont typeface="Arial" panose="020B0604020202020204" pitchFamily="34" charset="0"/>
              <a:buChar char="►"/>
              <a:defRPr sz="2400" kern="1200">
                <a:solidFill>
                  <a:schemeClr val="tx1"/>
                </a:solidFill>
                <a:latin typeface="+mn-lt"/>
                <a:ea typeface="+mn-ea"/>
                <a:cs typeface="+mn-cs"/>
              </a:defRPr>
            </a:lvl3pPr>
            <a:lvl4pPr marL="720000" indent="-360000" algn="l" defTabSz="1088776" rtl="0" eaLnBrk="1" latinLnBrk="0" hangingPunct="1">
              <a:spcBef>
                <a:spcPts val="600"/>
              </a:spcBef>
              <a:buClrTx/>
              <a:buSzPct val="80000"/>
              <a:buFont typeface="Arial" panose="020B0604020202020204" pitchFamily="34" charset="0"/>
              <a:buChar char="►"/>
              <a:defRPr sz="2000" kern="1200">
                <a:solidFill>
                  <a:schemeClr val="tx1"/>
                </a:solidFill>
                <a:latin typeface="+mn-lt"/>
                <a:ea typeface="+mn-ea"/>
                <a:cs typeface="+mn-cs"/>
              </a:defRPr>
            </a:lvl4pPr>
            <a:lvl5pPr marL="540000" indent="-180000" algn="l" defTabSz="1088776" rtl="0" eaLnBrk="1" latinLnBrk="0" hangingPunct="1">
              <a:spcBef>
                <a:spcPts val="250"/>
              </a:spcBef>
              <a:buClr>
                <a:schemeClr val="accent2"/>
              </a:buClr>
              <a:buSzPct val="100000"/>
              <a:buFont typeface="Courier New" pitchFamily="49" charset="0"/>
              <a:buChar char="o"/>
              <a:defRPr sz="1600" kern="1200">
                <a:solidFill>
                  <a:schemeClr val="tx1"/>
                </a:solidFill>
                <a:latin typeface="+mn-lt"/>
                <a:ea typeface="+mn-ea"/>
                <a:cs typeface="+mn-cs"/>
              </a:defRPr>
            </a:lvl5pPr>
            <a:lvl6pPr marL="2994134"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8522"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910"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7298"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algn="r">
              <a:spcBef>
                <a:spcPct val="0"/>
              </a:spcBef>
              <a:spcAft>
                <a:spcPct val="0"/>
              </a:spcAft>
              <a:buClr>
                <a:srgbClr val="F0AB00"/>
              </a:buClr>
            </a:pPr>
            <a:endParaRPr sz="1400" b="0" dirty="0">
              <a:solidFill>
                <a:srgbClr val="000000"/>
              </a:solidFill>
              <a:latin typeface="Arial" panose="020B0604020202020204" pitchFamily="34" charset="0"/>
              <a:sym typeface="Arial" panose="020B0604020202020204" pitchFamily="34" charset="0"/>
            </a:endParaRPr>
          </a:p>
        </p:txBody>
      </p:sp>
      <p:sp>
        <p:nvSpPr>
          <p:cNvPr id="30" name="Text Placeholder 46"/>
          <p:cNvSpPr>
            <a:spLocks noGrp="1"/>
          </p:cNvSpPr>
          <p:nvPr>
            <p:custDataLst>
              <p:tags r:id="rId2"/>
            </p:custDataLst>
          </p:nvPr>
        </p:nvSpPr>
        <p:spPr bwMode="gray">
          <a:xfrm>
            <a:off x="6561017" y="5842014"/>
            <a:ext cx="98399" cy="212676"/>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0" indent="0" algn="l" defTabSz="1088776" rtl="0" eaLnBrk="1" latinLnBrk="0" hangingPunct="1">
              <a:spcBef>
                <a:spcPts val="2400"/>
              </a:spcBef>
              <a:buClr>
                <a:schemeClr val="accent1"/>
              </a:buClr>
              <a:buSzPct val="80000"/>
              <a:buFontTx/>
              <a:buNone/>
              <a:defRPr sz="2400" b="1" kern="1200">
                <a:solidFill>
                  <a:schemeClr val="tx1"/>
                </a:solidFill>
                <a:latin typeface="+mn-lt"/>
                <a:ea typeface="+mn-ea"/>
                <a:cs typeface="+mn-cs"/>
              </a:defRPr>
            </a:lvl1pPr>
            <a:lvl2pPr marL="0" indent="0" algn="l" defTabSz="1088776" rtl="0" eaLnBrk="1" latinLnBrk="0" hangingPunct="1">
              <a:spcBef>
                <a:spcPts val="600"/>
              </a:spcBef>
              <a:buClr>
                <a:schemeClr val="accent1"/>
              </a:buClr>
              <a:buSzPct val="80000"/>
              <a:buFont typeface="Wingdings" pitchFamily="2" charset="2"/>
              <a:buNone/>
              <a:defRPr sz="2400" kern="1200">
                <a:solidFill>
                  <a:schemeClr val="tx1"/>
                </a:solidFill>
                <a:latin typeface="+mn-lt"/>
                <a:ea typeface="+mn-ea"/>
                <a:cs typeface="+mn-cs"/>
              </a:defRPr>
            </a:lvl2pPr>
            <a:lvl3pPr marL="540000" indent="-360000" algn="l" defTabSz="1088776" rtl="0" eaLnBrk="1" latinLnBrk="0" hangingPunct="1">
              <a:spcBef>
                <a:spcPts val="600"/>
              </a:spcBef>
              <a:spcAft>
                <a:spcPts val="0"/>
              </a:spcAft>
              <a:buClr>
                <a:schemeClr val="tx1"/>
              </a:buClr>
              <a:buSzPct val="100000"/>
              <a:buFont typeface="Arial" panose="020B0604020202020204" pitchFamily="34" charset="0"/>
              <a:buChar char="►"/>
              <a:defRPr sz="2400" kern="1200">
                <a:solidFill>
                  <a:schemeClr val="tx1"/>
                </a:solidFill>
                <a:latin typeface="+mn-lt"/>
                <a:ea typeface="+mn-ea"/>
                <a:cs typeface="+mn-cs"/>
              </a:defRPr>
            </a:lvl3pPr>
            <a:lvl4pPr marL="720000" indent="-360000" algn="l" defTabSz="1088776" rtl="0" eaLnBrk="1" latinLnBrk="0" hangingPunct="1">
              <a:spcBef>
                <a:spcPts val="600"/>
              </a:spcBef>
              <a:buClrTx/>
              <a:buSzPct val="80000"/>
              <a:buFont typeface="Arial" panose="020B0604020202020204" pitchFamily="34" charset="0"/>
              <a:buChar char="►"/>
              <a:defRPr sz="2000" kern="1200">
                <a:solidFill>
                  <a:schemeClr val="tx1"/>
                </a:solidFill>
                <a:latin typeface="+mn-lt"/>
                <a:ea typeface="+mn-ea"/>
                <a:cs typeface="+mn-cs"/>
              </a:defRPr>
            </a:lvl4pPr>
            <a:lvl5pPr marL="540000" indent="-180000" algn="l" defTabSz="1088776" rtl="0" eaLnBrk="1" latinLnBrk="0" hangingPunct="1">
              <a:spcBef>
                <a:spcPts val="250"/>
              </a:spcBef>
              <a:buClr>
                <a:schemeClr val="accent2"/>
              </a:buClr>
              <a:buSzPct val="100000"/>
              <a:buFont typeface="Courier New" pitchFamily="49" charset="0"/>
              <a:buChar char="o"/>
              <a:defRPr sz="1600" kern="1200">
                <a:solidFill>
                  <a:schemeClr val="tx1"/>
                </a:solidFill>
                <a:latin typeface="+mn-lt"/>
                <a:ea typeface="+mn-ea"/>
                <a:cs typeface="+mn-cs"/>
              </a:defRPr>
            </a:lvl5pPr>
            <a:lvl6pPr marL="2994134"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8522"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910"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7298"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algn="r">
              <a:spcBef>
                <a:spcPct val="0"/>
              </a:spcBef>
              <a:spcAft>
                <a:spcPct val="0"/>
              </a:spcAft>
              <a:buClr>
                <a:srgbClr val="F0AB00"/>
              </a:buClr>
            </a:pPr>
            <a:endParaRPr sz="1400" b="0" dirty="0">
              <a:solidFill>
                <a:srgbClr val="000000"/>
              </a:solidFill>
              <a:latin typeface="Arial" panose="020B0604020202020204" pitchFamily="34" charset="0"/>
              <a:sym typeface="Arial" panose="020B0604020202020204" pitchFamily="34" charset="0"/>
            </a:endParaRPr>
          </a:p>
        </p:txBody>
      </p:sp>
      <p:sp>
        <p:nvSpPr>
          <p:cNvPr id="38" name="Text Placeholder 25"/>
          <p:cNvSpPr>
            <a:spLocks noGrp="1"/>
          </p:cNvSpPr>
          <p:nvPr>
            <p:custDataLst>
              <p:tags r:id="rId3"/>
            </p:custDataLst>
          </p:nvPr>
        </p:nvSpPr>
        <p:spPr bwMode="gray">
          <a:xfrm>
            <a:off x="8108426" y="4413594"/>
            <a:ext cx="426927" cy="212676"/>
          </a:xfrm>
          <a:prstGeom prst="rect">
            <a:avLst/>
          </a:prstGeom>
          <a:noFill/>
          <a:extLst>
            <a:ext uri="{909E8E84-426E-40DD-AFC4-6F175D3DCCD1}">
              <a14:hiddenFill xmlns:a14="http://schemas.microsoft.com/office/drawing/2010/main">
                <a:solidFill>
                  <a:schemeClr val="accent1"/>
                </a:solidFill>
              </a14:hiddenFill>
            </a:ext>
          </a:extLst>
        </p:spPr>
        <p:txBody>
          <a:bodyPr wrap="none" lIns="25392" tIns="0" rIns="25392" bIns="0" numCol="1" spcCol="0" anchor="ctr" anchorCtr="0">
            <a:noAutofit/>
          </a:bodyPr>
          <a:lstStyle>
            <a:lvl1pPr marL="0" indent="0" algn="l" defTabSz="1088776" rtl="0" eaLnBrk="1" latinLnBrk="0" hangingPunct="1">
              <a:spcBef>
                <a:spcPts val="2400"/>
              </a:spcBef>
              <a:buClr>
                <a:schemeClr val="accent1"/>
              </a:buClr>
              <a:buSzPct val="80000"/>
              <a:buFontTx/>
              <a:buNone/>
              <a:defRPr sz="2400" b="1" kern="1200">
                <a:solidFill>
                  <a:schemeClr val="tx1"/>
                </a:solidFill>
                <a:latin typeface="+mn-lt"/>
                <a:ea typeface="+mn-ea"/>
                <a:cs typeface="+mn-cs"/>
              </a:defRPr>
            </a:lvl1pPr>
            <a:lvl2pPr marL="0" indent="0" algn="l" defTabSz="1088776" rtl="0" eaLnBrk="1" latinLnBrk="0" hangingPunct="1">
              <a:spcBef>
                <a:spcPts val="600"/>
              </a:spcBef>
              <a:buClr>
                <a:schemeClr val="accent1"/>
              </a:buClr>
              <a:buSzPct val="80000"/>
              <a:buFont typeface="Wingdings" pitchFamily="2" charset="2"/>
              <a:buNone/>
              <a:defRPr sz="2400" kern="1200">
                <a:solidFill>
                  <a:schemeClr val="tx1"/>
                </a:solidFill>
                <a:latin typeface="+mn-lt"/>
                <a:ea typeface="+mn-ea"/>
                <a:cs typeface="+mn-cs"/>
              </a:defRPr>
            </a:lvl2pPr>
            <a:lvl3pPr marL="540000" indent="-360000" algn="l" defTabSz="1088776" rtl="0" eaLnBrk="1" latinLnBrk="0" hangingPunct="1">
              <a:spcBef>
                <a:spcPts val="600"/>
              </a:spcBef>
              <a:spcAft>
                <a:spcPts val="0"/>
              </a:spcAft>
              <a:buClr>
                <a:schemeClr val="tx1"/>
              </a:buClr>
              <a:buSzPct val="100000"/>
              <a:buFont typeface="Arial" panose="020B0604020202020204" pitchFamily="34" charset="0"/>
              <a:buChar char="►"/>
              <a:defRPr sz="2400" kern="1200">
                <a:solidFill>
                  <a:schemeClr val="tx1"/>
                </a:solidFill>
                <a:latin typeface="+mn-lt"/>
                <a:ea typeface="+mn-ea"/>
                <a:cs typeface="+mn-cs"/>
              </a:defRPr>
            </a:lvl3pPr>
            <a:lvl4pPr marL="720000" indent="-360000" algn="l" defTabSz="1088776" rtl="0" eaLnBrk="1" latinLnBrk="0" hangingPunct="1">
              <a:spcBef>
                <a:spcPts val="600"/>
              </a:spcBef>
              <a:buClrTx/>
              <a:buSzPct val="80000"/>
              <a:buFont typeface="Arial" panose="020B0604020202020204" pitchFamily="34" charset="0"/>
              <a:buChar char="►"/>
              <a:defRPr sz="2000" kern="1200">
                <a:solidFill>
                  <a:schemeClr val="tx1"/>
                </a:solidFill>
                <a:latin typeface="+mn-lt"/>
                <a:ea typeface="+mn-ea"/>
                <a:cs typeface="+mn-cs"/>
              </a:defRPr>
            </a:lvl4pPr>
            <a:lvl5pPr marL="540000" indent="-180000" algn="l" defTabSz="1088776" rtl="0" eaLnBrk="1" latinLnBrk="0" hangingPunct="1">
              <a:spcBef>
                <a:spcPts val="250"/>
              </a:spcBef>
              <a:buClr>
                <a:schemeClr val="accent2"/>
              </a:buClr>
              <a:buSzPct val="100000"/>
              <a:buFont typeface="Courier New" pitchFamily="49" charset="0"/>
              <a:buChar char="o"/>
              <a:defRPr sz="1600" kern="1200">
                <a:solidFill>
                  <a:schemeClr val="tx1"/>
                </a:solidFill>
                <a:latin typeface="+mn-lt"/>
                <a:ea typeface="+mn-ea"/>
                <a:cs typeface="+mn-cs"/>
              </a:defRPr>
            </a:lvl5pPr>
            <a:lvl6pPr marL="2994134"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8522"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910"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7298"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a:spcBef>
                <a:spcPct val="0"/>
              </a:spcBef>
              <a:spcAft>
                <a:spcPct val="0"/>
              </a:spcAft>
              <a:buClr>
                <a:srgbClr val="F0AB00"/>
              </a:buClr>
            </a:pPr>
            <a:endParaRPr sz="1400" b="0" dirty="0">
              <a:solidFill>
                <a:srgbClr val="000000"/>
              </a:solidFill>
              <a:latin typeface="Arial"/>
              <a:sym typeface="+mn-lt"/>
            </a:endParaRPr>
          </a:p>
        </p:txBody>
      </p:sp>
      <p:sp>
        <p:nvSpPr>
          <p:cNvPr id="48" name="Text Placeholder 37"/>
          <p:cNvSpPr>
            <a:spLocks noGrp="1"/>
          </p:cNvSpPr>
          <p:nvPr>
            <p:custDataLst>
              <p:tags r:id="rId4"/>
            </p:custDataLst>
          </p:nvPr>
        </p:nvSpPr>
        <p:spPr bwMode="gray">
          <a:xfrm>
            <a:off x="8078272" y="4732608"/>
            <a:ext cx="1115722" cy="212676"/>
          </a:xfrm>
          <a:prstGeom prst="rect">
            <a:avLst/>
          </a:prstGeom>
          <a:noFill/>
          <a:extLst>
            <a:ext uri="{909E8E84-426E-40DD-AFC4-6F175D3DCCD1}">
              <a14:hiddenFill xmlns:a14="http://schemas.microsoft.com/office/drawing/2010/main">
                <a:solidFill>
                  <a:schemeClr val="accent1"/>
                </a:solidFill>
              </a14:hiddenFill>
            </a:ext>
          </a:extLst>
        </p:spPr>
        <p:txBody>
          <a:bodyPr wrap="none" lIns="25392" tIns="0" rIns="25392" bIns="0" numCol="1" spcCol="0" anchor="ctr" anchorCtr="0">
            <a:noAutofit/>
          </a:bodyPr>
          <a:lstStyle>
            <a:lvl1pPr marL="0" indent="0" algn="l" defTabSz="1088776" rtl="0" eaLnBrk="1" latinLnBrk="0" hangingPunct="1">
              <a:spcBef>
                <a:spcPts val="2400"/>
              </a:spcBef>
              <a:buClr>
                <a:schemeClr val="accent1"/>
              </a:buClr>
              <a:buSzPct val="80000"/>
              <a:buFontTx/>
              <a:buNone/>
              <a:defRPr sz="2400" b="1" kern="1200">
                <a:solidFill>
                  <a:schemeClr val="tx1"/>
                </a:solidFill>
                <a:latin typeface="+mn-lt"/>
                <a:ea typeface="+mn-ea"/>
                <a:cs typeface="+mn-cs"/>
              </a:defRPr>
            </a:lvl1pPr>
            <a:lvl2pPr marL="0" indent="0" algn="l" defTabSz="1088776" rtl="0" eaLnBrk="1" latinLnBrk="0" hangingPunct="1">
              <a:spcBef>
                <a:spcPts val="600"/>
              </a:spcBef>
              <a:buClr>
                <a:schemeClr val="accent1"/>
              </a:buClr>
              <a:buSzPct val="80000"/>
              <a:buFont typeface="Wingdings" pitchFamily="2" charset="2"/>
              <a:buNone/>
              <a:defRPr sz="2400" kern="1200">
                <a:solidFill>
                  <a:schemeClr val="tx1"/>
                </a:solidFill>
                <a:latin typeface="+mn-lt"/>
                <a:ea typeface="+mn-ea"/>
                <a:cs typeface="+mn-cs"/>
              </a:defRPr>
            </a:lvl2pPr>
            <a:lvl3pPr marL="540000" indent="-360000" algn="l" defTabSz="1088776" rtl="0" eaLnBrk="1" latinLnBrk="0" hangingPunct="1">
              <a:spcBef>
                <a:spcPts val="600"/>
              </a:spcBef>
              <a:spcAft>
                <a:spcPts val="0"/>
              </a:spcAft>
              <a:buClr>
                <a:schemeClr val="tx1"/>
              </a:buClr>
              <a:buSzPct val="100000"/>
              <a:buFont typeface="Arial" panose="020B0604020202020204" pitchFamily="34" charset="0"/>
              <a:buChar char="►"/>
              <a:defRPr sz="2400" kern="1200">
                <a:solidFill>
                  <a:schemeClr val="tx1"/>
                </a:solidFill>
                <a:latin typeface="+mn-lt"/>
                <a:ea typeface="+mn-ea"/>
                <a:cs typeface="+mn-cs"/>
              </a:defRPr>
            </a:lvl3pPr>
            <a:lvl4pPr marL="720000" indent="-360000" algn="l" defTabSz="1088776" rtl="0" eaLnBrk="1" latinLnBrk="0" hangingPunct="1">
              <a:spcBef>
                <a:spcPts val="600"/>
              </a:spcBef>
              <a:buClrTx/>
              <a:buSzPct val="80000"/>
              <a:buFont typeface="Arial" panose="020B0604020202020204" pitchFamily="34" charset="0"/>
              <a:buChar char="►"/>
              <a:defRPr sz="2000" kern="1200">
                <a:solidFill>
                  <a:schemeClr val="tx1"/>
                </a:solidFill>
                <a:latin typeface="+mn-lt"/>
                <a:ea typeface="+mn-ea"/>
                <a:cs typeface="+mn-cs"/>
              </a:defRPr>
            </a:lvl4pPr>
            <a:lvl5pPr marL="540000" indent="-180000" algn="l" defTabSz="1088776" rtl="0" eaLnBrk="1" latinLnBrk="0" hangingPunct="1">
              <a:spcBef>
                <a:spcPts val="250"/>
              </a:spcBef>
              <a:buClr>
                <a:schemeClr val="accent2"/>
              </a:buClr>
              <a:buSzPct val="100000"/>
              <a:buFont typeface="Courier New" pitchFamily="49" charset="0"/>
              <a:buChar char="o"/>
              <a:defRPr sz="1600" kern="1200">
                <a:solidFill>
                  <a:schemeClr val="tx1"/>
                </a:solidFill>
                <a:latin typeface="+mn-lt"/>
                <a:ea typeface="+mn-ea"/>
                <a:cs typeface="+mn-cs"/>
              </a:defRPr>
            </a:lvl5pPr>
            <a:lvl6pPr marL="2994134"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8522"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910"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7298"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a:spcBef>
                <a:spcPct val="0"/>
              </a:spcBef>
              <a:spcAft>
                <a:spcPct val="0"/>
              </a:spcAft>
              <a:buClr>
                <a:srgbClr val="F0AB00"/>
              </a:buClr>
            </a:pPr>
            <a:endParaRPr sz="1400" b="0" dirty="0">
              <a:solidFill>
                <a:srgbClr val="000000"/>
              </a:solidFill>
              <a:latin typeface="Arial" panose="020B0604020202020204" pitchFamily="34" charset="0"/>
              <a:sym typeface="Arial" panose="020B0604020202020204" pitchFamily="34" charset="0"/>
            </a:endParaRPr>
          </a:p>
        </p:txBody>
      </p:sp>
      <p:pic>
        <p:nvPicPr>
          <p:cNvPr id="16" name="Picture 15"/>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3515176" y="1459448"/>
            <a:ext cx="4593250" cy="5049574"/>
          </a:xfrm>
          <a:prstGeom prst="rect">
            <a:avLst/>
          </a:prstGeom>
        </p:spPr>
      </p:pic>
    </p:spTree>
    <p:extLst>
      <p:ext uri="{BB962C8B-B14F-4D97-AF65-F5344CB8AC3E}">
        <p14:creationId xmlns:p14="http://schemas.microsoft.com/office/powerpoint/2010/main" val="50800014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smtClean="0"/>
              <a:t>Computers can detect objects and segment scenes</a:t>
            </a:r>
            <a:endParaRPr lang="en-US" sz="2800" dirty="0"/>
          </a:p>
        </p:txBody>
      </p:sp>
      <p:sp>
        <p:nvSpPr>
          <p:cNvPr id="4" name="Footer Placeholder 3"/>
          <p:cNvSpPr>
            <a:spLocks noGrp="1"/>
          </p:cNvSpPr>
          <p:nvPr>
            <p:ph type="ftr" sz="quarter" idx="3"/>
          </p:nvPr>
        </p:nvSpPr>
        <p:spPr/>
        <p:txBody>
          <a:bodyPr/>
          <a:lstStyle/>
          <a:p>
            <a:r>
              <a:rPr lang="en-US" smtClean="0">
                <a:solidFill>
                  <a:srgbClr val="000000">
                    <a:lumMod val="65000"/>
                    <a:lumOff val="35000"/>
                  </a:srgbClr>
                </a:solidFill>
              </a:rPr>
              <a:t>Confidential</a:t>
            </a:r>
            <a:endParaRPr lang="en-US" dirty="0">
              <a:solidFill>
                <a:srgbClr val="000000">
                  <a:lumMod val="65000"/>
                  <a:lumOff val="35000"/>
                </a:srgbClr>
              </a:solidFill>
            </a:endParaRPr>
          </a:p>
        </p:txBody>
      </p:sp>
      <p:sp>
        <p:nvSpPr>
          <p:cNvPr id="5" name="Slide Number Placeholder 4"/>
          <p:cNvSpPr>
            <a:spLocks noGrp="1"/>
          </p:cNvSpPr>
          <p:nvPr>
            <p:ph type="sldNum" sz="quarter" idx="4"/>
          </p:nvPr>
        </p:nvSpPr>
        <p:spPr/>
        <p:txBody>
          <a:bodyPr/>
          <a:lstStyle/>
          <a:p>
            <a:fld id="{52D116E8-C1B7-4800-ACA1-0CD42BEC2FD7}" type="slidenum">
              <a:rPr lang="en-US" sz="1000" smtClean="0">
                <a:solidFill>
                  <a:srgbClr val="CCCCCC">
                    <a:lumMod val="25000"/>
                  </a:srgbClr>
                </a:solidFill>
              </a:rPr>
              <a:pPr/>
              <a:t>6</a:t>
            </a:fld>
            <a:endParaRPr lang="en-US" dirty="0">
              <a:solidFill>
                <a:srgbClr val="000000">
                  <a:tint val="75000"/>
                </a:srgbClr>
              </a:solidFill>
            </a:endParaRPr>
          </a:p>
        </p:txBody>
      </p:sp>
      <p:pic>
        <p:nvPicPr>
          <p:cNvPr id="26" name="Picture 25"/>
          <p:cNvPicPr>
            <a:picLocks noChangeAspect="1"/>
          </p:cNvPicPr>
          <p:nvPr/>
        </p:nvPicPr>
        <p:blipFill>
          <a:blip r:embed="rId3"/>
          <a:stretch>
            <a:fillRect/>
          </a:stretch>
        </p:blipFill>
        <p:spPr>
          <a:xfrm>
            <a:off x="628800" y="2273668"/>
            <a:ext cx="4783702" cy="3210891"/>
          </a:xfrm>
          <a:prstGeom prst="rect">
            <a:avLst/>
          </a:prstGeom>
        </p:spPr>
      </p:pic>
      <p:pic>
        <p:nvPicPr>
          <p:cNvPr id="29" name="Picture 28"/>
          <p:cNvPicPr>
            <a:picLocks noChangeAspect="1"/>
          </p:cNvPicPr>
          <p:nvPr/>
        </p:nvPicPr>
        <p:blipFill rotWithShape="1">
          <a:blip r:embed="rId4" cstate="screen">
            <a:extLst>
              <a:ext uri="{28A0092B-C50C-407E-A947-70E740481C1C}">
                <a14:useLocalDpi xmlns:a14="http://schemas.microsoft.com/office/drawing/2010/main"/>
              </a:ext>
            </a:extLst>
          </a:blip>
          <a:srcRect t="3363"/>
          <a:stretch/>
        </p:blipFill>
        <p:spPr>
          <a:xfrm>
            <a:off x="6131925" y="1714500"/>
            <a:ext cx="5343981" cy="4290099"/>
          </a:xfrm>
          <a:prstGeom prst="rect">
            <a:avLst/>
          </a:prstGeom>
        </p:spPr>
      </p:pic>
      <p:sp>
        <p:nvSpPr>
          <p:cNvPr id="30" name="TextBox 29"/>
          <p:cNvSpPr txBox="1"/>
          <p:nvPr/>
        </p:nvSpPr>
        <p:spPr>
          <a:xfrm>
            <a:off x="425600" y="6421796"/>
            <a:ext cx="7445949" cy="153888"/>
          </a:xfrm>
          <a:prstGeom prst="rect">
            <a:avLst/>
          </a:prstGeom>
          <a:noFill/>
        </p:spPr>
        <p:txBody>
          <a:bodyPr wrap="none" lIns="0" tIns="0" rIns="0" bIns="0" rtlCol="0">
            <a:spAutoFit/>
          </a:bodyPr>
          <a:lstStyle/>
          <a:p>
            <a:pPr fontAlgn="base">
              <a:spcBef>
                <a:spcPts val="600"/>
              </a:spcBef>
              <a:spcAft>
                <a:spcPct val="0"/>
              </a:spcAft>
              <a:buClr>
                <a:srgbClr val="F0AB00"/>
              </a:buClr>
              <a:buSzPct val="80000"/>
            </a:pPr>
            <a:r>
              <a:rPr lang="en-US" sz="1000" kern="0" dirty="0" smtClean="0">
                <a:ea typeface="Arial Unicode MS" pitchFamily="34" charset="-128"/>
                <a:cs typeface="Arial Unicode MS" pitchFamily="34" charset="-128"/>
              </a:rPr>
              <a:t>Sources:  </a:t>
            </a:r>
            <a:r>
              <a:rPr lang="en-US" sz="1000" kern="0" dirty="0" err="1" smtClean="0">
                <a:ea typeface="Arial Unicode MS" pitchFamily="34" charset="-128"/>
                <a:cs typeface="Arial Unicode MS" pitchFamily="34" charset="-128"/>
              </a:rPr>
              <a:t>LeCun</a:t>
            </a:r>
            <a:r>
              <a:rPr lang="en-US" sz="1000" kern="0" dirty="0" smtClean="0">
                <a:ea typeface="Arial Unicode MS" pitchFamily="34" charset="-128"/>
                <a:cs typeface="Arial Unicode MS" pitchFamily="34" charset="-128"/>
              </a:rPr>
              <a:t> – The unreasonable effectiveness of deep learning, </a:t>
            </a:r>
            <a:r>
              <a:rPr lang="en-US" sz="1000" dirty="0" err="1" smtClean="0"/>
              <a:t>Zeiler</a:t>
            </a:r>
            <a:r>
              <a:rPr lang="en-US" sz="1000" dirty="0" smtClean="0"/>
              <a:t> </a:t>
            </a:r>
            <a:r>
              <a:rPr lang="en-US" sz="1000" dirty="0"/>
              <a:t>- Visualizing and Understanding Convolutional </a:t>
            </a:r>
            <a:r>
              <a:rPr lang="en-US" sz="1000" dirty="0" smtClean="0"/>
              <a:t>Networks</a:t>
            </a:r>
            <a:endParaRPr lang="en-US" sz="1000" dirty="0"/>
          </a:p>
        </p:txBody>
      </p:sp>
    </p:spTree>
    <p:extLst>
      <p:ext uri="{BB962C8B-B14F-4D97-AF65-F5344CB8AC3E}">
        <p14:creationId xmlns:p14="http://schemas.microsoft.com/office/powerpoint/2010/main" val="8756663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916" y="314612"/>
            <a:ext cx="11542194" cy="756000"/>
          </a:xfrm>
        </p:spPr>
        <p:txBody>
          <a:bodyPr/>
          <a:lstStyle/>
          <a:p>
            <a:r>
              <a:rPr lang="en-US" sz="2800" dirty="0" smtClean="0"/>
              <a:t>Computers can describe images</a:t>
            </a:r>
            <a:endParaRPr lang="en-US" sz="1600" b="0" dirty="0"/>
          </a:p>
        </p:txBody>
      </p:sp>
      <p:sp>
        <p:nvSpPr>
          <p:cNvPr id="4" name="Footer Placeholder 3"/>
          <p:cNvSpPr>
            <a:spLocks noGrp="1"/>
          </p:cNvSpPr>
          <p:nvPr>
            <p:ph type="ftr" sz="quarter" idx="3"/>
          </p:nvPr>
        </p:nvSpPr>
        <p:spPr/>
        <p:txBody>
          <a:bodyPr/>
          <a:lstStyle/>
          <a:p>
            <a:r>
              <a:rPr lang="en-US" smtClean="0">
                <a:solidFill>
                  <a:srgbClr val="000000">
                    <a:lumMod val="65000"/>
                    <a:lumOff val="35000"/>
                  </a:srgbClr>
                </a:solidFill>
              </a:rPr>
              <a:t>Confidential</a:t>
            </a:r>
            <a:endParaRPr lang="en-US" dirty="0">
              <a:solidFill>
                <a:srgbClr val="000000">
                  <a:lumMod val="65000"/>
                  <a:lumOff val="35000"/>
                </a:srgbClr>
              </a:solidFill>
            </a:endParaRPr>
          </a:p>
        </p:txBody>
      </p:sp>
      <p:sp>
        <p:nvSpPr>
          <p:cNvPr id="5" name="Slide Number Placeholder 4"/>
          <p:cNvSpPr>
            <a:spLocks noGrp="1"/>
          </p:cNvSpPr>
          <p:nvPr>
            <p:ph type="sldNum" sz="quarter" idx="4"/>
          </p:nvPr>
        </p:nvSpPr>
        <p:spPr/>
        <p:txBody>
          <a:bodyPr/>
          <a:lstStyle/>
          <a:p>
            <a:fld id="{52D116E8-C1B7-4800-ACA1-0CD42BEC2FD7}" type="slidenum">
              <a:rPr lang="en-US" sz="1000" smtClean="0">
                <a:solidFill>
                  <a:srgbClr val="CCCCCC">
                    <a:lumMod val="25000"/>
                  </a:srgbClr>
                </a:solidFill>
              </a:rPr>
              <a:pPr/>
              <a:t>7</a:t>
            </a:fld>
            <a:endParaRPr lang="en-US" dirty="0">
              <a:solidFill>
                <a:srgbClr val="000000">
                  <a:tint val="75000"/>
                </a:srgbClr>
              </a:solidFill>
            </a:endParaRPr>
          </a:p>
        </p:txBody>
      </p:sp>
      <p:sp>
        <p:nvSpPr>
          <p:cNvPr id="29" name="Text Placeholder 48"/>
          <p:cNvSpPr>
            <a:spLocks noGrp="1"/>
          </p:cNvSpPr>
          <p:nvPr>
            <p:custDataLst>
              <p:tags r:id="rId1"/>
            </p:custDataLst>
          </p:nvPr>
        </p:nvSpPr>
        <p:spPr bwMode="gray">
          <a:xfrm>
            <a:off x="6462617" y="4737369"/>
            <a:ext cx="196799" cy="212676"/>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0" indent="0" algn="l" defTabSz="1088776" rtl="0" eaLnBrk="1" latinLnBrk="0" hangingPunct="1">
              <a:spcBef>
                <a:spcPts val="2400"/>
              </a:spcBef>
              <a:buClr>
                <a:schemeClr val="accent1"/>
              </a:buClr>
              <a:buSzPct val="80000"/>
              <a:buFontTx/>
              <a:buNone/>
              <a:defRPr sz="2400" b="1" kern="1200">
                <a:solidFill>
                  <a:schemeClr val="tx1"/>
                </a:solidFill>
                <a:latin typeface="+mn-lt"/>
                <a:ea typeface="+mn-ea"/>
                <a:cs typeface="+mn-cs"/>
              </a:defRPr>
            </a:lvl1pPr>
            <a:lvl2pPr marL="0" indent="0" algn="l" defTabSz="1088776" rtl="0" eaLnBrk="1" latinLnBrk="0" hangingPunct="1">
              <a:spcBef>
                <a:spcPts val="600"/>
              </a:spcBef>
              <a:buClr>
                <a:schemeClr val="accent1"/>
              </a:buClr>
              <a:buSzPct val="80000"/>
              <a:buFont typeface="Wingdings" pitchFamily="2" charset="2"/>
              <a:buNone/>
              <a:defRPr sz="2400" kern="1200">
                <a:solidFill>
                  <a:schemeClr val="tx1"/>
                </a:solidFill>
                <a:latin typeface="+mn-lt"/>
                <a:ea typeface="+mn-ea"/>
                <a:cs typeface="+mn-cs"/>
              </a:defRPr>
            </a:lvl2pPr>
            <a:lvl3pPr marL="540000" indent="-360000" algn="l" defTabSz="1088776" rtl="0" eaLnBrk="1" latinLnBrk="0" hangingPunct="1">
              <a:spcBef>
                <a:spcPts val="600"/>
              </a:spcBef>
              <a:spcAft>
                <a:spcPts val="0"/>
              </a:spcAft>
              <a:buClr>
                <a:schemeClr val="tx1"/>
              </a:buClr>
              <a:buSzPct val="100000"/>
              <a:buFont typeface="Arial" panose="020B0604020202020204" pitchFamily="34" charset="0"/>
              <a:buChar char="►"/>
              <a:defRPr sz="2400" kern="1200">
                <a:solidFill>
                  <a:schemeClr val="tx1"/>
                </a:solidFill>
                <a:latin typeface="+mn-lt"/>
                <a:ea typeface="+mn-ea"/>
                <a:cs typeface="+mn-cs"/>
              </a:defRPr>
            </a:lvl3pPr>
            <a:lvl4pPr marL="720000" indent="-360000" algn="l" defTabSz="1088776" rtl="0" eaLnBrk="1" latinLnBrk="0" hangingPunct="1">
              <a:spcBef>
                <a:spcPts val="600"/>
              </a:spcBef>
              <a:buClrTx/>
              <a:buSzPct val="80000"/>
              <a:buFont typeface="Arial" panose="020B0604020202020204" pitchFamily="34" charset="0"/>
              <a:buChar char="►"/>
              <a:defRPr sz="2000" kern="1200">
                <a:solidFill>
                  <a:schemeClr val="tx1"/>
                </a:solidFill>
                <a:latin typeface="+mn-lt"/>
                <a:ea typeface="+mn-ea"/>
                <a:cs typeface="+mn-cs"/>
              </a:defRPr>
            </a:lvl4pPr>
            <a:lvl5pPr marL="540000" indent="-180000" algn="l" defTabSz="1088776" rtl="0" eaLnBrk="1" latinLnBrk="0" hangingPunct="1">
              <a:spcBef>
                <a:spcPts val="250"/>
              </a:spcBef>
              <a:buClr>
                <a:schemeClr val="accent2"/>
              </a:buClr>
              <a:buSzPct val="100000"/>
              <a:buFont typeface="Courier New" pitchFamily="49" charset="0"/>
              <a:buChar char="o"/>
              <a:defRPr sz="1600" kern="1200">
                <a:solidFill>
                  <a:schemeClr val="tx1"/>
                </a:solidFill>
                <a:latin typeface="+mn-lt"/>
                <a:ea typeface="+mn-ea"/>
                <a:cs typeface="+mn-cs"/>
              </a:defRPr>
            </a:lvl5pPr>
            <a:lvl6pPr marL="2994134"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8522"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910"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7298"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algn="r">
              <a:spcBef>
                <a:spcPct val="0"/>
              </a:spcBef>
              <a:spcAft>
                <a:spcPct val="0"/>
              </a:spcAft>
              <a:buClr>
                <a:srgbClr val="F0AB00"/>
              </a:buClr>
            </a:pPr>
            <a:endParaRPr sz="1400" b="0" dirty="0">
              <a:solidFill>
                <a:srgbClr val="000000"/>
              </a:solidFill>
              <a:latin typeface="Arial" panose="020B0604020202020204" pitchFamily="34" charset="0"/>
              <a:sym typeface="Arial" panose="020B0604020202020204" pitchFamily="34" charset="0"/>
            </a:endParaRPr>
          </a:p>
        </p:txBody>
      </p:sp>
      <p:sp>
        <p:nvSpPr>
          <p:cNvPr id="30" name="Text Placeholder 46"/>
          <p:cNvSpPr>
            <a:spLocks noGrp="1"/>
          </p:cNvSpPr>
          <p:nvPr>
            <p:custDataLst>
              <p:tags r:id="rId2"/>
            </p:custDataLst>
          </p:nvPr>
        </p:nvSpPr>
        <p:spPr bwMode="gray">
          <a:xfrm>
            <a:off x="6561017" y="5842014"/>
            <a:ext cx="98399" cy="212676"/>
          </a:xfrm>
          <a:prstGeom prst="rect">
            <a:avLst/>
          </a:prstGeom>
          <a:noFill/>
          <a:extLst>
            <a:ext uri="{909E8E84-426E-40DD-AFC4-6F175D3DCCD1}">
              <a14:hiddenFill xmlns:a14="http://schemas.microsoft.com/office/drawing/2010/main">
                <a:solidFill>
                  <a:scrgbClr r="0" g="0" b="0"/>
                </a:solidFill>
              </a14:hiddenFill>
            </a:ext>
          </a:extLst>
        </p:spPr>
        <p:txBody>
          <a:bodyPr wrap="none" lIns="0" tIns="0" rIns="0" bIns="0" numCol="1" spcCol="0" anchor="ctr" anchorCtr="0">
            <a:noAutofit/>
          </a:bodyPr>
          <a:lstStyle>
            <a:lvl1pPr marL="0" indent="0" algn="l" defTabSz="1088776" rtl="0" eaLnBrk="1" latinLnBrk="0" hangingPunct="1">
              <a:spcBef>
                <a:spcPts val="2400"/>
              </a:spcBef>
              <a:buClr>
                <a:schemeClr val="accent1"/>
              </a:buClr>
              <a:buSzPct val="80000"/>
              <a:buFontTx/>
              <a:buNone/>
              <a:defRPr sz="2400" b="1" kern="1200">
                <a:solidFill>
                  <a:schemeClr val="tx1"/>
                </a:solidFill>
                <a:latin typeface="+mn-lt"/>
                <a:ea typeface="+mn-ea"/>
                <a:cs typeface="+mn-cs"/>
              </a:defRPr>
            </a:lvl1pPr>
            <a:lvl2pPr marL="0" indent="0" algn="l" defTabSz="1088776" rtl="0" eaLnBrk="1" latinLnBrk="0" hangingPunct="1">
              <a:spcBef>
                <a:spcPts val="600"/>
              </a:spcBef>
              <a:buClr>
                <a:schemeClr val="accent1"/>
              </a:buClr>
              <a:buSzPct val="80000"/>
              <a:buFont typeface="Wingdings" pitchFamily="2" charset="2"/>
              <a:buNone/>
              <a:defRPr sz="2400" kern="1200">
                <a:solidFill>
                  <a:schemeClr val="tx1"/>
                </a:solidFill>
                <a:latin typeface="+mn-lt"/>
                <a:ea typeface="+mn-ea"/>
                <a:cs typeface="+mn-cs"/>
              </a:defRPr>
            </a:lvl2pPr>
            <a:lvl3pPr marL="540000" indent="-360000" algn="l" defTabSz="1088776" rtl="0" eaLnBrk="1" latinLnBrk="0" hangingPunct="1">
              <a:spcBef>
                <a:spcPts val="600"/>
              </a:spcBef>
              <a:spcAft>
                <a:spcPts val="0"/>
              </a:spcAft>
              <a:buClr>
                <a:schemeClr val="tx1"/>
              </a:buClr>
              <a:buSzPct val="100000"/>
              <a:buFont typeface="Arial" panose="020B0604020202020204" pitchFamily="34" charset="0"/>
              <a:buChar char="►"/>
              <a:defRPr sz="2400" kern="1200">
                <a:solidFill>
                  <a:schemeClr val="tx1"/>
                </a:solidFill>
                <a:latin typeface="+mn-lt"/>
                <a:ea typeface="+mn-ea"/>
                <a:cs typeface="+mn-cs"/>
              </a:defRPr>
            </a:lvl3pPr>
            <a:lvl4pPr marL="720000" indent="-360000" algn="l" defTabSz="1088776" rtl="0" eaLnBrk="1" latinLnBrk="0" hangingPunct="1">
              <a:spcBef>
                <a:spcPts val="600"/>
              </a:spcBef>
              <a:buClrTx/>
              <a:buSzPct val="80000"/>
              <a:buFont typeface="Arial" panose="020B0604020202020204" pitchFamily="34" charset="0"/>
              <a:buChar char="►"/>
              <a:defRPr sz="2000" kern="1200">
                <a:solidFill>
                  <a:schemeClr val="tx1"/>
                </a:solidFill>
                <a:latin typeface="+mn-lt"/>
                <a:ea typeface="+mn-ea"/>
                <a:cs typeface="+mn-cs"/>
              </a:defRPr>
            </a:lvl4pPr>
            <a:lvl5pPr marL="540000" indent="-180000" algn="l" defTabSz="1088776" rtl="0" eaLnBrk="1" latinLnBrk="0" hangingPunct="1">
              <a:spcBef>
                <a:spcPts val="250"/>
              </a:spcBef>
              <a:buClr>
                <a:schemeClr val="accent2"/>
              </a:buClr>
              <a:buSzPct val="100000"/>
              <a:buFont typeface="Courier New" pitchFamily="49" charset="0"/>
              <a:buChar char="o"/>
              <a:defRPr sz="1600" kern="1200">
                <a:solidFill>
                  <a:schemeClr val="tx1"/>
                </a:solidFill>
                <a:latin typeface="+mn-lt"/>
                <a:ea typeface="+mn-ea"/>
                <a:cs typeface="+mn-cs"/>
              </a:defRPr>
            </a:lvl5pPr>
            <a:lvl6pPr marL="2994134"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8522"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910"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7298"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algn="r">
              <a:spcBef>
                <a:spcPct val="0"/>
              </a:spcBef>
              <a:spcAft>
                <a:spcPct val="0"/>
              </a:spcAft>
              <a:buClr>
                <a:srgbClr val="F0AB00"/>
              </a:buClr>
            </a:pPr>
            <a:endParaRPr sz="1400" b="0" dirty="0">
              <a:solidFill>
                <a:srgbClr val="000000"/>
              </a:solidFill>
              <a:latin typeface="Arial" panose="020B0604020202020204" pitchFamily="34" charset="0"/>
              <a:sym typeface="Arial" panose="020B0604020202020204" pitchFamily="34" charset="0"/>
            </a:endParaRPr>
          </a:p>
        </p:txBody>
      </p:sp>
      <p:sp>
        <p:nvSpPr>
          <p:cNvPr id="38" name="Text Placeholder 25"/>
          <p:cNvSpPr>
            <a:spLocks noGrp="1"/>
          </p:cNvSpPr>
          <p:nvPr>
            <p:custDataLst>
              <p:tags r:id="rId3"/>
            </p:custDataLst>
          </p:nvPr>
        </p:nvSpPr>
        <p:spPr bwMode="gray">
          <a:xfrm>
            <a:off x="8108426" y="4413594"/>
            <a:ext cx="426927" cy="212676"/>
          </a:xfrm>
          <a:prstGeom prst="rect">
            <a:avLst/>
          </a:prstGeom>
          <a:noFill/>
          <a:extLst>
            <a:ext uri="{909E8E84-426E-40DD-AFC4-6F175D3DCCD1}">
              <a14:hiddenFill xmlns:a14="http://schemas.microsoft.com/office/drawing/2010/main">
                <a:solidFill>
                  <a:schemeClr val="accent1"/>
                </a:solidFill>
              </a14:hiddenFill>
            </a:ext>
          </a:extLst>
        </p:spPr>
        <p:txBody>
          <a:bodyPr wrap="none" lIns="25392" tIns="0" rIns="25392" bIns="0" numCol="1" spcCol="0" anchor="ctr" anchorCtr="0">
            <a:noAutofit/>
          </a:bodyPr>
          <a:lstStyle>
            <a:lvl1pPr marL="0" indent="0" algn="l" defTabSz="1088776" rtl="0" eaLnBrk="1" latinLnBrk="0" hangingPunct="1">
              <a:spcBef>
                <a:spcPts val="2400"/>
              </a:spcBef>
              <a:buClr>
                <a:schemeClr val="accent1"/>
              </a:buClr>
              <a:buSzPct val="80000"/>
              <a:buFontTx/>
              <a:buNone/>
              <a:defRPr sz="2400" b="1" kern="1200">
                <a:solidFill>
                  <a:schemeClr val="tx1"/>
                </a:solidFill>
                <a:latin typeface="+mn-lt"/>
                <a:ea typeface="+mn-ea"/>
                <a:cs typeface="+mn-cs"/>
              </a:defRPr>
            </a:lvl1pPr>
            <a:lvl2pPr marL="0" indent="0" algn="l" defTabSz="1088776" rtl="0" eaLnBrk="1" latinLnBrk="0" hangingPunct="1">
              <a:spcBef>
                <a:spcPts val="600"/>
              </a:spcBef>
              <a:buClr>
                <a:schemeClr val="accent1"/>
              </a:buClr>
              <a:buSzPct val="80000"/>
              <a:buFont typeface="Wingdings" pitchFamily="2" charset="2"/>
              <a:buNone/>
              <a:defRPr sz="2400" kern="1200">
                <a:solidFill>
                  <a:schemeClr val="tx1"/>
                </a:solidFill>
                <a:latin typeface="+mn-lt"/>
                <a:ea typeface="+mn-ea"/>
                <a:cs typeface="+mn-cs"/>
              </a:defRPr>
            </a:lvl2pPr>
            <a:lvl3pPr marL="540000" indent="-360000" algn="l" defTabSz="1088776" rtl="0" eaLnBrk="1" latinLnBrk="0" hangingPunct="1">
              <a:spcBef>
                <a:spcPts val="600"/>
              </a:spcBef>
              <a:spcAft>
                <a:spcPts val="0"/>
              </a:spcAft>
              <a:buClr>
                <a:schemeClr val="tx1"/>
              </a:buClr>
              <a:buSzPct val="100000"/>
              <a:buFont typeface="Arial" panose="020B0604020202020204" pitchFamily="34" charset="0"/>
              <a:buChar char="►"/>
              <a:defRPr sz="2400" kern="1200">
                <a:solidFill>
                  <a:schemeClr val="tx1"/>
                </a:solidFill>
                <a:latin typeface="+mn-lt"/>
                <a:ea typeface="+mn-ea"/>
                <a:cs typeface="+mn-cs"/>
              </a:defRPr>
            </a:lvl3pPr>
            <a:lvl4pPr marL="720000" indent="-360000" algn="l" defTabSz="1088776" rtl="0" eaLnBrk="1" latinLnBrk="0" hangingPunct="1">
              <a:spcBef>
                <a:spcPts val="600"/>
              </a:spcBef>
              <a:buClrTx/>
              <a:buSzPct val="80000"/>
              <a:buFont typeface="Arial" panose="020B0604020202020204" pitchFamily="34" charset="0"/>
              <a:buChar char="►"/>
              <a:defRPr sz="2000" kern="1200">
                <a:solidFill>
                  <a:schemeClr val="tx1"/>
                </a:solidFill>
                <a:latin typeface="+mn-lt"/>
                <a:ea typeface="+mn-ea"/>
                <a:cs typeface="+mn-cs"/>
              </a:defRPr>
            </a:lvl4pPr>
            <a:lvl5pPr marL="540000" indent="-180000" algn="l" defTabSz="1088776" rtl="0" eaLnBrk="1" latinLnBrk="0" hangingPunct="1">
              <a:spcBef>
                <a:spcPts val="250"/>
              </a:spcBef>
              <a:buClr>
                <a:schemeClr val="accent2"/>
              </a:buClr>
              <a:buSzPct val="100000"/>
              <a:buFont typeface="Courier New" pitchFamily="49" charset="0"/>
              <a:buChar char="o"/>
              <a:defRPr sz="1600" kern="1200">
                <a:solidFill>
                  <a:schemeClr val="tx1"/>
                </a:solidFill>
                <a:latin typeface="+mn-lt"/>
                <a:ea typeface="+mn-ea"/>
                <a:cs typeface="+mn-cs"/>
              </a:defRPr>
            </a:lvl5pPr>
            <a:lvl6pPr marL="2994134"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8522"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910"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7298"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a:spcBef>
                <a:spcPct val="0"/>
              </a:spcBef>
              <a:spcAft>
                <a:spcPct val="0"/>
              </a:spcAft>
              <a:buClr>
                <a:srgbClr val="F0AB00"/>
              </a:buClr>
            </a:pPr>
            <a:endParaRPr sz="1400" b="0" dirty="0">
              <a:solidFill>
                <a:srgbClr val="000000"/>
              </a:solidFill>
              <a:latin typeface="Arial"/>
              <a:sym typeface="+mn-lt"/>
            </a:endParaRPr>
          </a:p>
        </p:txBody>
      </p:sp>
      <p:sp>
        <p:nvSpPr>
          <p:cNvPr id="48" name="Text Placeholder 37"/>
          <p:cNvSpPr>
            <a:spLocks noGrp="1"/>
          </p:cNvSpPr>
          <p:nvPr>
            <p:custDataLst>
              <p:tags r:id="rId4"/>
            </p:custDataLst>
          </p:nvPr>
        </p:nvSpPr>
        <p:spPr bwMode="gray">
          <a:xfrm>
            <a:off x="8078272" y="4732608"/>
            <a:ext cx="1115722" cy="212676"/>
          </a:xfrm>
          <a:prstGeom prst="rect">
            <a:avLst/>
          </a:prstGeom>
          <a:noFill/>
          <a:extLst>
            <a:ext uri="{909E8E84-426E-40DD-AFC4-6F175D3DCCD1}">
              <a14:hiddenFill xmlns:a14="http://schemas.microsoft.com/office/drawing/2010/main">
                <a:solidFill>
                  <a:schemeClr val="accent1"/>
                </a:solidFill>
              </a14:hiddenFill>
            </a:ext>
          </a:extLst>
        </p:spPr>
        <p:txBody>
          <a:bodyPr wrap="none" lIns="25392" tIns="0" rIns="25392" bIns="0" numCol="1" spcCol="0" anchor="ctr" anchorCtr="0">
            <a:noAutofit/>
          </a:bodyPr>
          <a:lstStyle>
            <a:lvl1pPr marL="0" indent="0" algn="l" defTabSz="1088776" rtl="0" eaLnBrk="1" latinLnBrk="0" hangingPunct="1">
              <a:spcBef>
                <a:spcPts val="2400"/>
              </a:spcBef>
              <a:buClr>
                <a:schemeClr val="accent1"/>
              </a:buClr>
              <a:buSzPct val="80000"/>
              <a:buFontTx/>
              <a:buNone/>
              <a:defRPr sz="2400" b="1" kern="1200">
                <a:solidFill>
                  <a:schemeClr val="tx1"/>
                </a:solidFill>
                <a:latin typeface="+mn-lt"/>
                <a:ea typeface="+mn-ea"/>
                <a:cs typeface="+mn-cs"/>
              </a:defRPr>
            </a:lvl1pPr>
            <a:lvl2pPr marL="0" indent="0" algn="l" defTabSz="1088776" rtl="0" eaLnBrk="1" latinLnBrk="0" hangingPunct="1">
              <a:spcBef>
                <a:spcPts val="600"/>
              </a:spcBef>
              <a:buClr>
                <a:schemeClr val="accent1"/>
              </a:buClr>
              <a:buSzPct val="80000"/>
              <a:buFont typeface="Wingdings" pitchFamily="2" charset="2"/>
              <a:buNone/>
              <a:defRPr sz="2400" kern="1200">
                <a:solidFill>
                  <a:schemeClr val="tx1"/>
                </a:solidFill>
                <a:latin typeface="+mn-lt"/>
                <a:ea typeface="+mn-ea"/>
                <a:cs typeface="+mn-cs"/>
              </a:defRPr>
            </a:lvl2pPr>
            <a:lvl3pPr marL="540000" indent="-360000" algn="l" defTabSz="1088776" rtl="0" eaLnBrk="1" latinLnBrk="0" hangingPunct="1">
              <a:spcBef>
                <a:spcPts val="600"/>
              </a:spcBef>
              <a:spcAft>
                <a:spcPts val="0"/>
              </a:spcAft>
              <a:buClr>
                <a:schemeClr val="tx1"/>
              </a:buClr>
              <a:buSzPct val="100000"/>
              <a:buFont typeface="Arial" panose="020B0604020202020204" pitchFamily="34" charset="0"/>
              <a:buChar char="►"/>
              <a:defRPr sz="2400" kern="1200">
                <a:solidFill>
                  <a:schemeClr val="tx1"/>
                </a:solidFill>
                <a:latin typeface="+mn-lt"/>
                <a:ea typeface="+mn-ea"/>
                <a:cs typeface="+mn-cs"/>
              </a:defRPr>
            </a:lvl3pPr>
            <a:lvl4pPr marL="720000" indent="-360000" algn="l" defTabSz="1088776" rtl="0" eaLnBrk="1" latinLnBrk="0" hangingPunct="1">
              <a:spcBef>
                <a:spcPts val="600"/>
              </a:spcBef>
              <a:buClrTx/>
              <a:buSzPct val="80000"/>
              <a:buFont typeface="Arial" panose="020B0604020202020204" pitchFamily="34" charset="0"/>
              <a:buChar char="►"/>
              <a:defRPr sz="2000" kern="1200">
                <a:solidFill>
                  <a:schemeClr val="tx1"/>
                </a:solidFill>
                <a:latin typeface="+mn-lt"/>
                <a:ea typeface="+mn-ea"/>
                <a:cs typeface="+mn-cs"/>
              </a:defRPr>
            </a:lvl4pPr>
            <a:lvl5pPr marL="540000" indent="-180000" algn="l" defTabSz="1088776" rtl="0" eaLnBrk="1" latinLnBrk="0" hangingPunct="1">
              <a:spcBef>
                <a:spcPts val="250"/>
              </a:spcBef>
              <a:buClr>
                <a:schemeClr val="accent2"/>
              </a:buClr>
              <a:buSzPct val="100000"/>
              <a:buFont typeface="Courier New" pitchFamily="49" charset="0"/>
              <a:buChar char="o"/>
              <a:defRPr sz="1600" kern="1200">
                <a:solidFill>
                  <a:schemeClr val="tx1"/>
                </a:solidFill>
                <a:latin typeface="+mn-lt"/>
                <a:ea typeface="+mn-ea"/>
                <a:cs typeface="+mn-cs"/>
              </a:defRPr>
            </a:lvl5pPr>
            <a:lvl6pPr marL="2994134"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8522"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910"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7298"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a:spcBef>
                <a:spcPct val="0"/>
              </a:spcBef>
              <a:spcAft>
                <a:spcPct val="0"/>
              </a:spcAft>
              <a:buClr>
                <a:srgbClr val="F0AB00"/>
              </a:buClr>
            </a:pPr>
            <a:endParaRPr sz="1400" b="0" dirty="0">
              <a:solidFill>
                <a:srgbClr val="000000"/>
              </a:solidFill>
              <a:latin typeface="Arial" panose="020B0604020202020204" pitchFamily="34" charset="0"/>
              <a:sym typeface="Arial" panose="020B0604020202020204" pitchFamily="34" charset="0"/>
            </a:endParaRPr>
          </a:p>
        </p:txBody>
      </p:sp>
      <p:pic>
        <p:nvPicPr>
          <p:cNvPr id="19" name="Picture 8"/>
          <p:cNvPicPr>
            <a:picLocks noChangeAspect="1" noChangeArrowheads="1"/>
          </p:cNvPicPr>
          <p:nvPr/>
        </p:nvPicPr>
        <p:blipFill rotWithShape="1">
          <a:blip r:embed="rId7" cstate="screen">
            <a:extLst>
              <a:ext uri="{28A0092B-C50C-407E-A947-70E740481C1C}">
                <a14:useLocalDpi xmlns:a14="http://schemas.microsoft.com/office/drawing/2010/main"/>
              </a:ext>
            </a:extLst>
          </a:blip>
          <a:srcRect t="601"/>
          <a:stretch/>
        </p:blipFill>
        <p:spPr bwMode="auto">
          <a:xfrm>
            <a:off x="323916" y="1474840"/>
            <a:ext cx="5482085" cy="38118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1" name="Rectangle 20"/>
          <p:cNvSpPr/>
          <p:nvPr/>
        </p:nvSpPr>
        <p:spPr>
          <a:xfrm>
            <a:off x="1217509" y="5380535"/>
            <a:ext cx="3830536" cy="461665"/>
          </a:xfrm>
          <a:prstGeom prst="rect">
            <a:avLst/>
          </a:prstGeom>
        </p:spPr>
        <p:txBody>
          <a:bodyPr wrap="none">
            <a:spAutoFit/>
          </a:bodyPr>
          <a:lstStyle/>
          <a:p>
            <a:pPr algn="ctr"/>
            <a:r>
              <a:rPr lang="en-US" sz="2400" dirty="0"/>
              <a:t>A</a:t>
            </a:r>
            <a:r>
              <a:rPr lang="en-US" sz="2400" dirty="0" smtClean="0"/>
              <a:t> </a:t>
            </a:r>
            <a:r>
              <a:rPr lang="en-US" sz="2400" dirty="0"/>
              <a:t>dog with ball in its mouth</a:t>
            </a:r>
          </a:p>
        </p:txBody>
      </p:sp>
      <p:pic>
        <p:nvPicPr>
          <p:cNvPr id="22" name="Picture 13" descr="http://i.telegraph.co.uk/multimedia/archive/01115/skiing_1115214c.jpg"/>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5808770" y="1483781"/>
            <a:ext cx="6057339" cy="3792422"/>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22"/>
          <p:cNvSpPr/>
          <p:nvPr/>
        </p:nvSpPr>
        <p:spPr>
          <a:xfrm>
            <a:off x="6574128" y="5383612"/>
            <a:ext cx="4780716" cy="830997"/>
          </a:xfrm>
          <a:prstGeom prst="rect">
            <a:avLst/>
          </a:prstGeom>
        </p:spPr>
        <p:txBody>
          <a:bodyPr wrap="square">
            <a:spAutoFit/>
          </a:bodyPr>
          <a:lstStyle/>
          <a:p>
            <a:pPr algn="ctr"/>
            <a:r>
              <a:rPr lang="en-US" sz="2400" dirty="0"/>
              <a:t>A skier is jumping over </a:t>
            </a:r>
            <a:r>
              <a:rPr lang="en-US" sz="2400" dirty="0" smtClean="0"/>
              <a:t/>
            </a:r>
            <a:br>
              <a:rPr lang="en-US" sz="2400" dirty="0" smtClean="0"/>
            </a:br>
            <a:r>
              <a:rPr lang="en-US" sz="2400" dirty="0" smtClean="0"/>
              <a:t>snow covered </a:t>
            </a:r>
            <a:r>
              <a:rPr lang="en-US" sz="2400" dirty="0"/>
              <a:t>hill</a:t>
            </a:r>
          </a:p>
        </p:txBody>
      </p:sp>
      <p:sp>
        <p:nvSpPr>
          <p:cNvPr id="25" name="Title 1"/>
          <p:cNvSpPr txBox="1">
            <a:spLocks/>
          </p:cNvSpPr>
          <p:nvPr/>
        </p:nvSpPr>
        <p:spPr bwMode="gray">
          <a:xfrm>
            <a:off x="5811775" y="321477"/>
            <a:ext cx="3968684" cy="756000"/>
          </a:xfrm>
          <a:prstGeom prst="rect">
            <a:avLst/>
          </a:prstGeom>
        </p:spPr>
        <p:txBody>
          <a:bodyPr vert="horz" lIns="0" tIns="0" rIns="0" bIns="0" rtlCol="0" anchor="ctr" anchorCtr="0">
            <a:noAutofit/>
          </a:bodyPr>
          <a:lstStyle>
            <a:lvl1pPr marL="0" indent="0" algn="l" defTabSz="1088122" rtl="0" eaLnBrk="1" latinLnBrk="0" hangingPunct="1">
              <a:spcBef>
                <a:spcPts val="400"/>
              </a:spcBef>
              <a:buClr>
                <a:schemeClr val="bg2">
                  <a:lumMod val="25000"/>
                </a:schemeClr>
              </a:buClr>
              <a:buSzPct val="80000"/>
              <a:buFontTx/>
              <a:buNone/>
              <a:defRPr lang="en-US" sz="4000" b="1" kern="1200" dirty="0">
                <a:solidFill>
                  <a:schemeClr val="bg2">
                    <a:lumMod val="25000"/>
                  </a:schemeClr>
                </a:solidFill>
                <a:latin typeface="Arial" charset="0"/>
                <a:ea typeface="+mj-ea"/>
                <a:cs typeface="Arial" charset="0"/>
              </a:defRPr>
            </a:lvl1pPr>
          </a:lstStyle>
          <a:p>
            <a:r>
              <a:rPr lang="de-DE" sz="2800" dirty="0" smtClean="0"/>
              <a:t>, </a:t>
            </a:r>
            <a:r>
              <a:rPr lang="de-DE" sz="2800" dirty="0" err="1" smtClean="0"/>
              <a:t>almost</a:t>
            </a:r>
            <a:r>
              <a:rPr lang="de-DE" sz="2800" dirty="0" smtClean="0"/>
              <a:t> </a:t>
            </a:r>
            <a:r>
              <a:rPr lang="de-DE" sz="2800" dirty="0" err="1" smtClean="0"/>
              <a:t>as</a:t>
            </a:r>
            <a:r>
              <a:rPr lang="de-DE" sz="2800" dirty="0" smtClean="0"/>
              <a:t> </a:t>
            </a:r>
            <a:r>
              <a:rPr lang="de-DE" sz="2800" dirty="0" err="1" smtClean="0"/>
              <a:t>well</a:t>
            </a:r>
            <a:endParaRPr lang="de-DE" sz="1600" b="0" dirty="0"/>
          </a:p>
        </p:txBody>
      </p:sp>
      <p:sp>
        <p:nvSpPr>
          <p:cNvPr id="27" name="Rectangle 26"/>
          <p:cNvSpPr/>
          <p:nvPr/>
        </p:nvSpPr>
        <p:spPr>
          <a:xfrm>
            <a:off x="4049054" y="6557231"/>
            <a:ext cx="4381328" cy="261610"/>
          </a:xfrm>
          <a:prstGeom prst="rect">
            <a:avLst/>
          </a:prstGeom>
        </p:spPr>
        <p:txBody>
          <a:bodyPr wrap="none">
            <a:spAutoFit/>
          </a:bodyPr>
          <a:lstStyle/>
          <a:p>
            <a:r>
              <a:rPr lang="en-US" sz="1100" dirty="0" smtClean="0"/>
              <a:t>Source: </a:t>
            </a:r>
            <a:r>
              <a:rPr lang="en-US" sz="1100" dirty="0" smtClean="0">
                <a:hlinkClick r:id="rId9"/>
              </a:rPr>
              <a:t>http</a:t>
            </a:r>
            <a:r>
              <a:rPr lang="en-US" sz="1100" dirty="0">
                <a:hlinkClick r:id="rId9"/>
              </a:rPr>
              <a:t>://www.clarifai.com</a:t>
            </a:r>
            <a:r>
              <a:rPr lang="en-US" sz="1100" dirty="0" smtClean="0">
                <a:hlinkClick r:id="rId9"/>
              </a:rPr>
              <a:t>/</a:t>
            </a:r>
            <a:r>
              <a:rPr lang="en-US" sz="1100" dirty="0" smtClean="0"/>
              <a:t>,   </a:t>
            </a:r>
            <a:r>
              <a:rPr lang="en-US" sz="1100" dirty="0" smtClean="0">
                <a:hlinkClick r:id="rId10"/>
              </a:rPr>
              <a:t>http://imageannotator.cs.tau.ac.il/</a:t>
            </a:r>
            <a:r>
              <a:rPr lang="en-US" sz="1100" dirty="0" smtClean="0"/>
              <a:t> </a:t>
            </a:r>
            <a:endParaRPr lang="en-US" sz="1100" dirty="0"/>
          </a:p>
        </p:txBody>
      </p:sp>
    </p:spTree>
    <p:extLst>
      <p:ext uri="{BB962C8B-B14F-4D97-AF65-F5344CB8AC3E}">
        <p14:creationId xmlns:p14="http://schemas.microsoft.com/office/powerpoint/2010/main" val="3274542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3" grpId="0"/>
      <p:bldP spid="2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916" y="403512"/>
            <a:ext cx="11542194" cy="756000"/>
          </a:xfrm>
        </p:spPr>
        <p:txBody>
          <a:bodyPr/>
          <a:lstStyle/>
          <a:p>
            <a:r>
              <a:rPr lang="en-US" sz="3600" dirty="0" smtClean="0"/>
              <a:t>Computers are starting to dream</a:t>
            </a:r>
            <a:endParaRPr lang="en-US" sz="2000" b="0" dirty="0"/>
          </a:p>
        </p:txBody>
      </p:sp>
      <p:sp>
        <p:nvSpPr>
          <p:cNvPr id="4" name="Footer Placeholder 3"/>
          <p:cNvSpPr>
            <a:spLocks noGrp="1"/>
          </p:cNvSpPr>
          <p:nvPr>
            <p:ph type="ftr" sz="quarter" idx="3"/>
          </p:nvPr>
        </p:nvSpPr>
        <p:spPr/>
        <p:txBody>
          <a:bodyPr/>
          <a:lstStyle/>
          <a:p>
            <a:r>
              <a:rPr lang="en-US" smtClean="0">
                <a:solidFill>
                  <a:srgbClr val="000000">
                    <a:lumMod val="65000"/>
                    <a:lumOff val="35000"/>
                  </a:srgbClr>
                </a:solidFill>
              </a:rPr>
              <a:t>Confidential</a:t>
            </a:r>
            <a:endParaRPr lang="en-US" dirty="0">
              <a:solidFill>
                <a:srgbClr val="000000">
                  <a:lumMod val="65000"/>
                  <a:lumOff val="35000"/>
                </a:srgbClr>
              </a:solidFill>
            </a:endParaRPr>
          </a:p>
        </p:txBody>
      </p:sp>
      <p:sp>
        <p:nvSpPr>
          <p:cNvPr id="5" name="Slide Number Placeholder 4"/>
          <p:cNvSpPr>
            <a:spLocks noGrp="1"/>
          </p:cNvSpPr>
          <p:nvPr>
            <p:ph type="sldNum" sz="quarter" idx="4"/>
          </p:nvPr>
        </p:nvSpPr>
        <p:spPr/>
        <p:txBody>
          <a:bodyPr/>
          <a:lstStyle/>
          <a:p>
            <a:fld id="{52D116E8-C1B7-4800-ACA1-0CD42BEC2FD7}" type="slidenum">
              <a:rPr lang="en-US" sz="1000" smtClean="0">
                <a:solidFill>
                  <a:srgbClr val="CCCCCC">
                    <a:lumMod val="25000"/>
                  </a:srgbClr>
                </a:solidFill>
              </a:rPr>
              <a:pPr/>
              <a:t>8</a:t>
            </a:fld>
            <a:endParaRPr lang="en-US" dirty="0">
              <a:solidFill>
                <a:srgbClr val="000000">
                  <a:tint val="75000"/>
                </a:srgbClr>
              </a:solidFill>
            </a:endParaRPr>
          </a:p>
        </p:txBody>
      </p:sp>
      <p:sp>
        <p:nvSpPr>
          <p:cNvPr id="3" name="Rectangle 2"/>
          <p:cNvSpPr/>
          <p:nvPr/>
        </p:nvSpPr>
        <p:spPr>
          <a:xfrm>
            <a:off x="330200" y="6372975"/>
            <a:ext cx="11714922" cy="246221"/>
          </a:xfrm>
          <a:prstGeom prst="rect">
            <a:avLst/>
          </a:prstGeom>
        </p:spPr>
        <p:txBody>
          <a:bodyPr wrap="square">
            <a:spAutoFit/>
          </a:bodyPr>
          <a:lstStyle/>
          <a:p>
            <a:r>
              <a:rPr lang="en-US" sz="1000" dirty="0" smtClean="0"/>
              <a:t>Source: </a:t>
            </a:r>
            <a:r>
              <a:rPr lang="en-US" sz="1000" dirty="0" smtClean="0">
                <a:hlinkClick r:id="rId3"/>
              </a:rPr>
              <a:t>http</a:t>
            </a:r>
            <a:r>
              <a:rPr lang="en-US" sz="1000" dirty="0">
                <a:hlinkClick r:id="rId3"/>
              </a:rPr>
              <a:t>://</a:t>
            </a:r>
            <a:r>
              <a:rPr lang="en-US" sz="1000" dirty="0" smtClean="0">
                <a:hlinkClick r:id="rId3"/>
              </a:rPr>
              <a:t>googleresearch.blogspot.co.il/2015/06/inceptionism-going-deeper-into-neural.html</a:t>
            </a:r>
            <a:r>
              <a:rPr lang="en-US" sz="1000" dirty="0" smtClean="0"/>
              <a:t> </a:t>
            </a:r>
            <a:endParaRPr lang="en-US" sz="1000" dirty="0"/>
          </a:p>
        </p:txBody>
      </p:sp>
      <p:pic>
        <p:nvPicPr>
          <p:cNvPr id="33794" name="Picture 2" descr="https://lh3.googleusercontent.com/YGhAxX8kOxjW4ZJiptEm2PIUQaEe60TrMhQvedgMTeMKOlVJc_ZHn4emCbuyb0xYK05VgRKQV_p2Hf7sFV-EhnzfndHW-z0iBpe1gYSQt6sPD8tkiMUkve4bmL0Z5CJFSH9D9Ftq6Lnfmmghw3IS35Kg9EiWHA7oWcqu8DzuDgXdWODK-hcbDeQSbLzjLWefjmqZEWOpceZ9kuGUinULSSKJuBtVi2U_fZiX7FY9VVErb8WXSW4ZR-ucJ_qtsx6FWV3GqLqNq_1Qof5ehlrQewSSmKEVyBdFb7oLP65IavlHwqXKRWL75F7K2w_exSsnWi2tzcKl6EUVPdXX_QFEvoEhxq7Xfy3WSzCNfvgU21qex5j9PjrVYQkU9R6MqtUzipMx1YZ9IZfftvvEue2RKFxFlhtps5QqIelHCKFly32DyOMG7nWZuZgHyPA7bG3Ycfy5EvdMf1rvRjKAtAh6fw4cM0QlyifYtuAc4o7e_dQTdX0of2rgpgEJaXWRr9VbWoHvBOmczwQoJrWgRlZgHqmrsq72-SOnAVRDh1AYL6A=w1556-h731-no"/>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69842" y="1796612"/>
            <a:ext cx="10949771" cy="43096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677755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smtClean="0"/>
              <a:t>Computers can “get” words</a:t>
            </a:r>
            <a:endParaRPr lang="en-US" sz="2800" dirty="0"/>
          </a:p>
        </p:txBody>
      </p:sp>
      <p:sp>
        <p:nvSpPr>
          <p:cNvPr id="4" name="Footer Placeholder 3"/>
          <p:cNvSpPr>
            <a:spLocks noGrp="1"/>
          </p:cNvSpPr>
          <p:nvPr>
            <p:ph type="ftr" sz="quarter" idx="3"/>
          </p:nvPr>
        </p:nvSpPr>
        <p:spPr/>
        <p:txBody>
          <a:bodyPr/>
          <a:lstStyle/>
          <a:p>
            <a:r>
              <a:rPr lang="en-US" smtClean="0">
                <a:solidFill>
                  <a:srgbClr val="000000">
                    <a:lumMod val="65000"/>
                    <a:lumOff val="35000"/>
                  </a:srgbClr>
                </a:solidFill>
              </a:rPr>
              <a:t>Confidential</a:t>
            </a:r>
            <a:endParaRPr lang="en-US" dirty="0">
              <a:solidFill>
                <a:srgbClr val="000000">
                  <a:lumMod val="65000"/>
                  <a:lumOff val="35000"/>
                </a:srgbClr>
              </a:solidFill>
            </a:endParaRPr>
          </a:p>
        </p:txBody>
      </p:sp>
      <p:sp>
        <p:nvSpPr>
          <p:cNvPr id="5" name="Slide Number Placeholder 4"/>
          <p:cNvSpPr>
            <a:spLocks noGrp="1"/>
          </p:cNvSpPr>
          <p:nvPr>
            <p:ph type="sldNum" sz="quarter" idx="4"/>
          </p:nvPr>
        </p:nvSpPr>
        <p:spPr/>
        <p:txBody>
          <a:bodyPr/>
          <a:lstStyle/>
          <a:p>
            <a:fld id="{52D116E8-C1B7-4800-ACA1-0CD42BEC2FD7}" type="slidenum">
              <a:rPr lang="en-US" sz="1000" smtClean="0">
                <a:solidFill>
                  <a:srgbClr val="CCCCCC">
                    <a:lumMod val="25000"/>
                  </a:srgbClr>
                </a:solidFill>
              </a:rPr>
              <a:pPr/>
              <a:t>9</a:t>
            </a:fld>
            <a:endParaRPr lang="en-US" dirty="0">
              <a:solidFill>
                <a:srgbClr val="000000">
                  <a:tint val="75000"/>
                </a:srgbClr>
              </a:solidFill>
            </a:endParaRPr>
          </a:p>
        </p:txBody>
      </p:sp>
      <p:sp>
        <p:nvSpPr>
          <p:cNvPr id="6" name="Rectangle 5"/>
          <p:cNvSpPr/>
          <p:nvPr/>
        </p:nvSpPr>
        <p:spPr>
          <a:xfrm>
            <a:off x="335618" y="6380437"/>
            <a:ext cx="11517792" cy="246221"/>
          </a:xfrm>
          <a:prstGeom prst="rect">
            <a:avLst/>
          </a:prstGeom>
        </p:spPr>
        <p:txBody>
          <a:bodyPr wrap="square" anchor="b">
            <a:spAutoFit/>
          </a:bodyPr>
          <a:lstStyle/>
          <a:p>
            <a:r>
              <a:rPr lang="en-US" sz="1000" dirty="0" smtClean="0"/>
              <a:t>Source. </a:t>
            </a:r>
            <a:r>
              <a:rPr lang="en-US" sz="1000" dirty="0" smtClean="0">
                <a:hlinkClick r:id="rId3"/>
              </a:rPr>
              <a:t>https</a:t>
            </a:r>
            <a:r>
              <a:rPr lang="en-US" sz="1000" dirty="0">
                <a:hlinkClick r:id="rId3"/>
              </a:rPr>
              <a:t>://code.google.com/p/word2vec</a:t>
            </a:r>
            <a:r>
              <a:rPr lang="en-US" sz="1000" dirty="0" smtClean="0">
                <a:hlinkClick r:id="rId3"/>
              </a:rPr>
              <a:t>/</a:t>
            </a:r>
            <a:r>
              <a:rPr lang="en-US" sz="1000" dirty="0" smtClean="0"/>
              <a:t> </a:t>
            </a:r>
            <a:endParaRPr lang="en-US" sz="1000" dirty="0"/>
          </a:p>
        </p:txBody>
      </p:sp>
      <p:pic>
        <p:nvPicPr>
          <p:cNvPr id="2355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8456" y="2445643"/>
            <a:ext cx="1762125" cy="2457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3556"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62763" y="2445642"/>
            <a:ext cx="1762125" cy="2457450"/>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23" name="Minus 22"/>
          <p:cNvSpPr/>
          <p:nvPr/>
        </p:nvSpPr>
        <p:spPr>
          <a:xfrm>
            <a:off x="2904223" y="3482211"/>
            <a:ext cx="662609" cy="384313"/>
          </a:xfrm>
          <a:prstGeom prst="mathMinus">
            <a:avLst/>
          </a:prstGeom>
          <a:solidFill>
            <a:schemeClr val="tx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Plus 23"/>
          <p:cNvSpPr/>
          <p:nvPr/>
        </p:nvSpPr>
        <p:spPr>
          <a:xfrm>
            <a:off x="5453812" y="3325049"/>
            <a:ext cx="796868" cy="698638"/>
          </a:xfrm>
          <a:prstGeom prst="mathPlus">
            <a:avLst/>
          </a:prstGeom>
          <a:solidFill>
            <a:schemeClr val="tx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Equal 24"/>
          <p:cNvSpPr/>
          <p:nvPr/>
        </p:nvSpPr>
        <p:spPr>
          <a:xfrm>
            <a:off x="8494643" y="3482211"/>
            <a:ext cx="569844" cy="384313"/>
          </a:xfrm>
          <a:prstGeom prst="mathEqual">
            <a:avLst/>
          </a:prstGeom>
          <a:solidFill>
            <a:schemeClr val="tx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23559"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94522" y="2697849"/>
            <a:ext cx="2300121" cy="22462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3561" name="Picture 9" descr="http://circles-of-blue.winchcombe.org/wp-content/uploads/2012/11/diabetesbluecircle_male.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66832" y="2736817"/>
            <a:ext cx="1724795" cy="18750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7417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35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E1ostrQuKEu4Lx1szkNGKQ"/>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eAyKDeLIMEysoCzDHpGt_A"/>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QwTL49n1DEGPEjP6Mygrmw"/>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_bS3Ut7bqEWI280ZB8t.Uw"/>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E1ostrQuKEu4Lx1szkNGKQ"/>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eAyKDeLIMEysoCzDHpGt_A"/>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QwTL49n1DEGPEjP6Mygrmw"/>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aZwPsBcvP0yLoG1bbARdMg"/>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ZHyaAbTKaEypnn7O02YI5g"/>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G.upk8rm30O4fB_fV0ze5A"/>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_h0uRb35DU.hGwzCD8JFbg"/>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4SPBU688ZUaprrkvt_1qsg"/>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CKKCTtwzcU.Snc_bnfLUDw"/>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NJbJBJlOwEeuzglj8TLX7A"/>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QP4425RHD0Gt81pFjuJzSg"/>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TTnL_ksqEkmKcGdyYVvbeQ"/>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syiTiI8F6E.SiiXoL6ERZQ"/>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1Cr5oQY6IkODh0RYOj4TMA"/>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cHVCrof5UEeGor_iJfLekw"/>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bAXVJ_6cH0isUQkQRuUcsQ"/>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DkMNHOETjEuDDzDtJQeanw"/>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b2GkBEeoYk6JSo48OkQs1Q"/>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ZzPt6zVKVUObHhUj.ybpcA"/>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pNys4ysAykGm2EZw6hwZ7Q"/>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DQRPWJ6yFUCcCuAuSIP_mQ"/>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GGFFtcNKiEyK6jtfI28JpA"/>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YIGeQ3Fxd0yjKzVesPO33Q"/>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KuiTDEeLSEaq9esnNtBmuQ"/>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t.scdXpHthkey4.SvafUs_w"/>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tijmrVw.NZEm0p25aJZPmhw"/>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x5OnnV8Q0Ey..OxiR3ZtOg"/>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tbNepDalxlUatzNNt51CSVg"/>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tpJ3TkZs10EGBhcfn1x9P_A"/>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tzAMlnHyKAEaZXq.huIfU8Q"/>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tfjVQJhvSnUeWd7LK88VmXA"/>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tiIOa5FYslU2FKuxnu4rZRA"/>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tjaw1wRvH30mrlDLsT1BmOw"/>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_bS3Ut7bqEWI280ZB8t.Uw"/>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eAyKDeLIMEysoCzDHpGt_A"/>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QwTL49n1DEGPEjP6Mygrmw"/>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_bS3Ut7bqEWI280ZB8t.Uw"/>
</p:tagLst>
</file>

<file path=ppt/theme/theme1.xml><?xml version="1.0" encoding="utf-8"?>
<a:theme xmlns:a="http://schemas.openxmlformats.org/drawingml/2006/main" name="ICN_2015">
  <a:themeElements>
    <a:clrScheme name="ICN">
      <a:dk1>
        <a:srgbClr val="000000"/>
      </a:dk1>
      <a:lt1>
        <a:srgbClr val="FFFFFF"/>
      </a:lt1>
      <a:dk2>
        <a:srgbClr val="0076CB"/>
      </a:dk2>
      <a:lt2>
        <a:srgbClr val="CCCCCC"/>
      </a:lt2>
      <a:accent1>
        <a:srgbClr val="333333"/>
      </a:accent1>
      <a:accent2>
        <a:srgbClr val="666666"/>
      </a:accent2>
      <a:accent3>
        <a:srgbClr val="0076CB"/>
      </a:accent3>
      <a:accent4>
        <a:srgbClr val="4FB81C"/>
      </a:accent4>
      <a:accent5>
        <a:srgbClr val="E35500"/>
      </a:accent5>
      <a:accent6>
        <a:srgbClr val="760A85"/>
      </a:accent6>
      <a:hlink>
        <a:srgbClr val="666666"/>
      </a:hlink>
      <a:folHlink>
        <a:srgbClr val="CCCCCC"/>
      </a:folHlink>
    </a:clrScheme>
    <a:fontScheme name="IC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bwMode="gray"/>
      <a:bodyPr vert="horz" lIns="0" tIns="0" rIns="0" bIns="0" rtlCol="0">
        <a:noAutofit/>
      </a:bodyPr>
      <a:lstStyle>
        <a:defPPr marL="0" marR="0" indent="0" algn="l" defTabSz="1088776" rtl="0" eaLnBrk="1" fontAlgn="auto" latinLnBrk="0" hangingPunct="1">
          <a:lnSpc>
            <a:spcPct val="100000"/>
          </a:lnSpc>
          <a:spcBef>
            <a:spcPts val="0"/>
          </a:spcBef>
          <a:spcAft>
            <a:spcPts val="0"/>
          </a:spcAft>
          <a:buClrTx/>
          <a:buSzTx/>
          <a:buFontTx/>
          <a:buNone/>
          <a:tabLst/>
          <a:defRPr kumimoji="0" sz="4001" b="1" i="0" u="none" strike="noStrike" kern="1200" cap="none" spc="0" normalizeH="0" baseline="0" noProof="0" dirty="0" smtClean="0">
            <a:ln>
              <a:noFill/>
            </a:ln>
            <a:solidFill>
              <a:srgbClr val="FFFFFF"/>
            </a:solidFill>
            <a:effectLst/>
            <a:uLnTx/>
            <a:uFillTx/>
            <a:latin typeface="Arial" panose="020B0604020202020204" pitchFamily="34" charset="0"/>
            <a:cs typeface="Arial" panose="020B0604020202020204" pitchFamily="34" charset="0"/>
          </a:defRPr>
        </a:defPPr>
      </a:lstStyle>
    </a:txDef>
  </a:objectDefaults>
  <a:extraClrSchemeLst/>
  <a:extLst>
    <a:ext uri="{05A4C25C-085E-4340-85A3-A5531E510DB2}">
      <thm15:themeFamily xmlns:thm15="http://schemas.microsoft.com/office/thememl/2012/main" name="Presentation1" id="{49816226-0025-4852-84DC-0BD401ADE8DC}" vid="{C0C7B429-C753-4F91-ABF6-4FAE3C3D52EE}"/>
    </a:ext>
  </a:extLst>
</a:theme>
</file>

<file path=ppt/theme/theme2.xml><?xml version="1.0" encoding="utf-8"?>
<a:theme xmlns:a="http://schemas.openxmlformats.org/drawingml/2006/main" name="ICN_2015_16x9">
  <a:themeElements>
    <a:clrScheme name="Custom 1">
      <a:dk1>
        <a:srgbClr val="000000"/>
      </a:dk1>
      <a:lt1>
        <a:srgbClr val="FFFFFF"/>
      </a:lt1>
      <a:dk2>
        <a:srgbClr val="0076CB"/>
      </a:dk2>
      <a:lt2>
        <a:srgbClr val="CCCCCC"/>
      </a:lt2>
      <a:accent1>
        <a:srgbClr val="333333"/>
      </a:accent1>
      <a:accent2>
        <a:srgbClr val="666666"/>
      </a:accent2>
      <a:accent3>
        <a:srgbClr val="0076CB"/>
      </a:accent3>
      <a:accent4>
        <a:srgbClr val="4FB81C"/>
      </a:accent4>
      <a:accent5>
        <a:srgbClr val="E35500"/>
      </a:accent5>
      <a:accent6>
        <a:srgbClr val="760A85"/>
      </a:accent6>
      <a:hlink>
        <a:srgbClr val="666666"/>
      </a:hlink>
      <a:folHlink>
        <a:srgbClr val="666666"/>
      </a:folHlink>
    </a:clrScheme>
    <a:fontScheme name="ICN">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15446F">
            <a:alpha val="50000"/>
          </a:srgbClr>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635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fontAlgn="base">
          <a:spcBef>
            <a:spcPts val="600"/>
          </a:spcBef>
          <a:spcAft>
            <a:spcPct val="0"/>
          </a:spcAft>
          <a:buClr>
            <a:srgbClr val="F0AB00"/>
          </a:buClr>
          <a:buSzPct val="80000"/>
          <a:defRPr sz="1800" kern="0" dirty="0" err="1" smtClean="0">
            <a:ea typeface="Arial Unicode MS" pitchFamily="34" charset="-128"/>
            <a:cs typeface="Arial Unicode MS" pitchFamily="34" charset="-128"/>
          </a:defRPr>
        </a:defPPr>
      </a:lstStyle>
    </a:txDef>
  </a:objectDefaults>
  <a:extraClrSchemeLst/>
  <a:extLst>
    <a:ext uri="{05A4C25C-085E-4340-85A3-A5531E510DB2}">
      <thm15:themeFamily xmlns:thm15="http://schemas.microsoft.com/office/thememl/2012/main" name="ICN_2015_Template.pptx" id="{7539AAD7-DCF8-4D9E-87C9-D9BA042DDAD8}" vid="{3CD2FD0C-9537-4F14-85D6-F9188E966F65}"/>
    </a:ext>
  </a:extLst>
</a:theme>
</file>

<file path=ppt/theme/theme3.xml><?xml version="1.0" encoding="utf-8"?>
<a:theme xmlns:a="http://schemas.openxmlformats.org/drawingml/2006/main" name="1_ICN_2015_16x9">
  <a:themeElements>
    <a:clrScheme name="Custom 1">
      <a:dk1>
        <a:srgbClr val="000000"/>
      </a:dk1>
      <a:lt1>
        <a:srgbClr val="FFFFFF"/>
      </a:lt1>
      <a:dk2>
        <a:srgbClr val="0076CB"/>
      </a:dk2>
      <a:lt2>
        <a:srgbClr val="CCCCCC"/>
      </a:lt2>
      <a:accent1>
        <a:srgbClr val="333333"/>
      </a:accent1>
      <a:accent2>
        <a:srgbClr val="666666"/>
      </a:accent2>
      <a:accent3>
        <a:srgbClr val="0076CB"/>
      </a:accent3>
      <a:accent4>
        <a:srgbClr val="4FB81C"/>
      </a:accent4>
      <a:accent5>
        <a:srgbClr val="E35500"/>
      </a:accent5>
      <a:accent6>
        <a:srgbClr val="760A85"/>
      </a:accent6>
      <a:hlink>
        <a:srgbClr val="666666"/>
      </a:hlink>
      <a:folHlink>
        <a:srgbClr val="666666"/>
      </a:folHlink>
    </a:clrScheme>
    <a:fontScheme name="ICN">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15446F">
            <a:alpha val="50000"/>
          </a:srgbClr>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635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fontAlgn="base">
          <a:spcBef>
            <a:spcPts val="600"/>
          </a:spcBef>
          <a:spcAft>
            <a:spcPct val="0"/>
          </a:spcAft>
          <a:buClr>
            <a:srgbClr val="F0AB00"/>
          </a:buClr>
          <a:buSzPct val="80000"/>
          <a:defRPr sz="1800" kern="0" dirty="0" err="1" smtClean="0">
            <a:ea typeface="Arial Unicode MS" pitchFamily="34" charset="-128"/>
            <a:cs typeface="Arial Unicode MS" pitchFamily="34" charset="-128"/>
          </a:defRPr>
        </a:defPPr>
      </a:lstStyle>
    </a:txDef>
  </a:objectDefaults>
  <a:extraClrSchemeLst/>
  <a:extLst>
    <a:ext uri="{05A4C25C-085E-4340-85A3-A5531E510DB2}">
      <thm15:themeFamily xmlns:thm15="http://schemas.microsoft.com/office/thememl/2012/main" name="SAP_2015_16x9.pptx" id="{5F0E35BB-9363-4F64-BEA2-B70C65D49640}" vid="{DF215BA7-692B-4843-BF39-AC44F52AD0E9}"/>
    </a:ext>
  </a:extLst>
</a:theme>
</file>

<file path=ppt/theme/theme4.xml><?xml version="1.0" encoding="utf-8"?>
<a:theme xmlns:a="http://schemas.openxmlformats.org/drawingml/2006/main" name="2_ICN_2015_16x9">
  <a:themeElements>
    <a:clrScheme name="Custom 1">
      <a:dk1>
        <a:srgbClr val="000000"/>
      </a:dk1>
      <a:lt1>
        <a:srgbClr val="FFFFFF"/>
      </a:lt1>
      <a:dk2>
        <a:srgbClr val="0076CB"/>
      </a:dk2>
      <a:lt2>
        <a:srgbClr val="CCCCCC"/>
      </a:lt2>
      <a:accent1>
        <a:srgbClr val="333333"/>
      </a:accent1>
      <a:accent2>
        <a:srgbClr val="666666"/>
      </a:accent2>
      <a:accent3>
        <a:srgbClr val="0076CB"/>
      </a:accent3>
      <a:accent4>
        <a:srgbClr val="4FB81C"/>
      </a:accent4>
      <a:accent5>
        <a:srgbClr val="E35500"/>
      </a:accent5>
      <a:accent6>
        <a:srgbClr val="760A85"/>
      </a:accent6>
      <a:hlink>
        <a:srgbClr val="666666"/>
      </a:hlink>
      <a:folHlink>
        <a:srgbClr val="666666"/>
      </a:folHlink>
    </a:clrScheme>
    <a:fontScheme name="ICN">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15446F">
            <a:alpha val="50000"/>
          </a:srgbClr>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635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fontAlgn="base">
          <a:spcBef>
            <a:spcPts val="600"/>
          </a:spcBef>
          <a:spcAft>
            <a:spcPct val="0"/>
          </a:spcAft>
          <a:buClr>
            <a:srgbClr val="F0AB00"/>
          </a:buClr>
          <a:buSzPct val="80000"/>
          <a:defRPr sz="1800" kern="0" dirty="0" err="1" smtClean="0">
            <a:ea typeface="Arial Unicode MS" pitchFamily="34" charset="-128"/>
            <a:cs typeface="Arial Unicode MS" pitchFamily="34" charset="-128"/>
          </a:defRPr>
        </a:defPPr>
      </a:lstStyle>
    </a:txDef>
  </a:objectDefaults>
  <a:extraClrSchemeLst/>
  <a:extLst>
    <a:ext uri="{05A4C25C-085E-4340-85A3-A5531E510DB2}">
      <thm15:themeFamily xmlns:thm15="http://schemas.microsoft.com/office/thememl/2012/main" name="SAP_2015_16x9.pptx" id="{5F0E35BB-9363-4F64-BEA2-B70C65D49640}" vid="{DF215BA7-692B-4843-BF39-AC44F52AD0E9}"/>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ICN">
    <a:dk1>
      <a:srgbClr val="000000"/>
    </a:dk1>
    <a:lt1>
      <a:srgbClr val="FFFFFF"/>
    </a:lt1>
    <a:dk2>
      <a:srgbClr val="0076CB"/>
    </a:dk2>
    <a:lt2>
      <a:srgbClr val="CCCCCC"/>
    </a:lt2>
    <a:accent1>
      <a:srgbClr val="333333"/>
    </a:accent1>
    <a:accent2>
      <a:srgbClr val="666666"/>
    </a:accent2>
    <a:accent3>
      <a:srgbClr val="0076CB"/>
    </a:accent3>
    <a:accent4>
      <a:srgbClr val="4FB81C"/>
    </a:accent4>
    <a:accent5>
      <a:srgbClr val="E35500"/>
    </a:accent5>
    <a:accent6>
      <a:srgbClr val="760A85"/>
    </a:accent6>
    <a:hlink>
      <a:srgbClr val="666666"/>
    </a:hlink>
    <a:folHlink>
      <a:srgbClr val="CCCCCC"/>
    </a:folHlink>
  </a:clrScheme>
</a:themeOverride>
</file>

<file path=docProps/app.xml><?xml version="1.0" encoding="utf-8"?>
<Properties xmlns="http://schemas.openxmlformats.org/officeDocument/2006/extended-properties" xmlns:vt="http://schemas.openxmlformats.org/officeDocument/2006/docPropsVTypes">
  <Template>ICN_2015_Template</Template>
  <TotalTime>0</TotalTime>
  <Words>3132</Words>
  <Application>Microsoft Office PowerPoint</Application>
  <PresentationFormat>Widescreen</PresentationFormat>
  <Paragraphs>872</Paragraphs>
  <Slides>49</Slides>
  <Notes>27</Notes>
  <HiddenSlides>0</HiddenSlides>
  <MMClips>0</MMClips>
  <ScaleCrop>false</ScaleCrop>
  <HeadingPairs>
    <vt:vector size="8" baseType="variant">
      <vt:variant>
        <vt:lpstr>Fonts Used</vt:lpstr>
      </vt:variant>
      <vt:variant>
        <vt:i4>13</vt:i4>
      </vt:variant>
      <vt:variant>
        <vt:lpstr>Theme</vt:lpstr>
      </vt:variant>
      <vt:variant>
        <vt:i4>4</vt:i4>
      </vt:variant>
      <vt:variant>
        <vt:lpstr>Embedded OLE Servers</vt:lpstr>
      </vt:variant>
      <vt:variant>
        <vt:i4>2</vt:i4>
      </vt:variant>
      <vt:variant>
        <vt:lpstr>Slide Titles</vt:lpstr>
      </vt:variant>
      <vt:variant>
        <vt:i4>49</vt:i4>
      </vt:variant>
    </vt:vector>
  </HeadingPairs>
  <TitlesOfParts>
    <vt:vector size="68" baseType="lpstr">
      <vt:lpstr>Arial Unicode MS</vt:lpstr>
      <vt:lpstr>DINWebPro</vt:lpstr>
      <vt:lpstr>Geogrotesque</vt:lpstr>
      <vt:lpstr>MS PGothic</vt:lpstr>
      <vt:lpstr>MS PGothic</vt:lpstr>
      <vt:lpstr>Arial</vt:lpstr>
      <vt:lpstr>BentonSans Medium</vt:lpstr>
      <vt:lpstr>Calibri</vt:lpstr>
      <vt:lpstr>Courier New</vt:lpstr>
      <vt:lpstr>Geogrotesque Md</vt:lpstr>
      <vt:lpstr>Symbol</vt:lpstr>
      <vt:lpstr>Times New Roman</vt:lpstr>
      <vt:lpstr>Wingdings</vt:lpstr>
      <vt:lpstr>ICN_2015</vt:lpstr>
      <vt:lpstr>ICN_2015_16x9</vt:lpstr>
      <vt:lpstr>1_ICN_2015_16x9</vt:lpstr>
      <vt:lpstr>2_ICN_2015_16x9</vt:lpstr>
      <vt:lpstr>think-cell Slide</vt:lpstr>
      <vt:lpstr>Chart</vt:lpstr>
      <vt:lpstr>PowerPoint Presentation</vt:lpstr>
      <vt:lpstr>Disclaimer</vt:lpstr>
      <vt:lpstr>Enterprise Machine Learning Agenda</vt:lpstr>
      <vt:lpstr>Computers can see</vt:lpstr>
      <vt:lpstr>They are now better than us at image labelling</vt:lpstr>
      <vt:lpstr>Computers can detect objects and segment scenes</vt:lpstr>
      <vt:lpstr>Computers can describe images</vt:lpstr>
      <vt:lpstr>Computers are starting to dream</vt:lpstr>
      <vt:lpstr>Computers can “get” words</vt:lpstr>
      <vt:lpstr>Computers can “get” words</vt:lpstr>
      <vt:lpstr>Computers can “get” sentences, too</vt:lpstr>
      <vt:lpstr>Computers can write, “almost” like famous authors</vt:lpstr>
      <vt:lpstr>Enterprise Machine Learning Agenda</vt:lpstr>
      <vt:lpstr>Why is this possible now? Three step changes</vt:lpstr>
      <vt:lpstr>Why is this possible now? Compute power Latest GPUs as of Nov 2015</vt:lpstr>
      <vt:lpstr>Why is this possible now? Compute power The compute power $15k buys today</vt:lpstr>
      <vt:lpstr>Better algorithms: convolutional neural networks (CNN) Replacing hand-crafted detectors with deep learning</vt:lpstr>
      <vt:lpstr>Better algorithms: convolutional neural networks (CNN) A feed-forward architecture with alternating layer types</vt:lpstr>
      <vt:lpstr>Better algorithms: convolutional neural networks (CNN) Learned filters show progressively more complex features</vt:lpstr>
      <vt:lpstr>Limitations: DNNs are easily fooled (Nguyen, Yosinski, Clune 2015)</vt:lpstr>
      <vt:lpstr>Better algorithms: Word2Vec learns a word from its context, unsupervised, by reading large text corpora</vt:lpstr>
      <vt:lpstr>Better algorithms: recurrent neural networks (RNN) Backward references to deal with the flow of time in text, speech, video</vt:lpstr>
      <vt:lpstr>Enterprise Machine Learning Agenda</vt:lpstr>
      <vt:lpstr>Competitors are moving boldly in machine learning Latest news: Google open sources TensorFlow</vt:lpstr>
      <vt:lpstr>Competitors: IBM Watson Services on Bluemix 15+ services incl. NLP, sentiment, image analysis, speech</vt:lpstr>
      <vt:lpstr>PowerPoint Presentation</vt:lpstr>
      <vt:lpstr>Competitors: ML/DL Startup Landscape July 2015</vt:lpstr>
      <vt:lpstr>Cognitive Apps: Rollio startup at NYU accelerator Auto-fill CRMs from natural communication </vt:lpstr>
      <vt:lpstr>PowerPoint Presentation</vt:lpstr>
      <vt:lpstr>Enterprise Machine Learning Agenda</vt:lpstr>
      <vt:lpstr>Prior SAP Efforts in ML/DL Concentrated in structured data, underinvested in new domains</vt:lpstr>
      <vt:lpstr>But besides the unfair advantage of owning enterprise data,  we can also draw on strategic partnerships created in 2015</vt:lpstr>
      <vt:lpstr>New Research @ SAP 2015 Enterprise Machine Learning (~10 PhDs)</vt:lpstr>
      <vt:lpstr>New Research @ SAP 2015 ML for Personalized Medicine (~10 PhDs)</vt:lpstr>
      <vt:lpstr>Enterprise Machine Learning Agenda</vt:lpstr>
      <vt:lpstr>The market opportunity in enterprise machine learning is huge</vt:lpstr>
      <vt:lpstr>SAP has identified 40+ ML use cases, and the top four are kicking off development week of Jan 18 towards SAPPHIRE</vt:lpstr>
      <vt:lpstr>Paid PoC: Bayer Crop Science looking to detect products in images  to check safety &amp; create digital sales channel for reorders</vt:lpstr>
      <vt:lpstr>Paid PoC: Bayer Crop Science - outcomes</vt:lpstr>
      <vt:lpstr>SAP Brand Logo Recognition: We can recognize customer logos in video to generate brand exposure statistics</vt:lpstr>
      <vt:lpstr>SAP Brand Logo Recognition: This works with a two-stage convolutional neural network: first detect, then classify</vt:lpstr>
      <vt:lpstr>TechEd Showcase: Hands-free travel booking by extendin Concur with Amazon Echo, Evature and Prontoly </vt:lpstr>
      <vt:lpstr>Overall, Enterprise ML meets SAPPHIRE Venture investment criteria</vt:lpstr>
      <vt:lpstr>Enterprise Machine Learning Agenda</vt:lpstr>
      <vt:lpstr>Should we make, buy or partner? As ML is strategic and  we are not already losing deals, make &amp; buy is recommended</vt:lpstr>
      <vt:lpstr>Make: SAP can become a force in enterprise ML by combining organic investment with selective M&amp;A</vt:lpstr>
      <vt:lpstr>Make: Implementation is driven by an Innovation Center Network ML Incubation unit created Jan 1 which spans Germany, Israel and Singapore</vt:lpstr>
      <vt:lpstr>Make: ML platform outlook Subject to confirmation in customer pilots</vt:lpstr>
      <vt:lpstr>Key success factors (besides managing expectations)</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2015-11-26T23:13:15Z</dcterms:created>
  <dcterms:modified xsi:type="dcterms:W3CDTF">2016-01-19T17:25:14Z</dcterms:modified>
</cp:coreProperties>
</file>